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4.xml" ContentType="application/vnd.openxmlformats-officedocument.them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5.xml" ContentType="application/vnd.openxmlformats-officedocument.them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6.xml" ContentType="application/vnd.openxmlformats-officedocument.them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 bookmarkIdSeed="2">
  <p:sldMasterIdLst>
    <p:sldMasterId id="2147483648" r:id="rId4"/>
    <p:sldMasterId id="2147483698" r:id="rId5"/>
    <p:sldMasterId id="2147483724" r:id="rId6"/>
    <p:sldMasterId id="2147483746" r:id="rId7"/>
    <p:sldMasterId id="2147483768" r:id="rId8"/>
    <p:sldMasterId id="2147483790" r:id="rId9"/>
  </p:sldMasterIdLst>
  <p:notesMasterIdLst>
    <p:notesMasterId r:id="rId19"/>
  </p:notesMasterIdLst>
  <p:handoutMasterIdLst>
    <p:handoutMasterId r:id="rId20"/>
  </p:handoutMasterIdLst>
  <p:sldIdLst>
    <p:sldId id="261" r:id="rId10"/>
    <p:sldId id="295" r:id="rId11"/>
    <p:sldId id="442" r:id="rId12"/>
    <p:sldId id="443" r:id="rId13"/>
    <p:sldId id="444" r:id="rId14"/>
    <p:sldId id="445" r:id="rId15"/>
    <p:sldId id="446" r:id="rId16"/>
    <p:sldId id="447" r:id="rId17"/>
    <p:sldId id="270" r:id="rId18"/>
  </p:sldIdLst>
  <p:sldSz cx="12192000" cy="6858000"/>
  <p:notesSz cx="6858000" cy="9144000"/>
  <p:embeddedFontLst>
    <p:embeddedFont>
      <p:font typeface="Overpass" panose="00000500000000000000" pitchFamily="50" charset="0"/>
      <p:regular r:id="rId21"/>
      <p:bold r:id="rId22"/>
      <p:italic r:id="rId23"/>
      <p:boldItalic r:id="rId24"/>
    </p:embeddedFont>
    <p:embeddedFont>
      <p:font typeface="Overpass Light" panose="00000400000000000000" pitchFamily="50" charset="0"/>
      <p:regular r:id="rId25"/>
      <p:bold r:id="rId26"/>
      <p:italic r:id="rId27"/>
    </p:embeddedFont>
    <p:embeddedFont>
      <p:font typeface="Overpass Medium" panose="020B0604020202020204" charset="0"/>
      <p:regular r:id="rId28"/>
      <p:bold r:id="rId29"/>
      <p:italic r:id="rId30"/>
      <p:boldItalic r:id="rId31"/>
    </p:embeddedFont>
    <p:embeddedFont>
      <p:font typeface="Overpass SemiBold" panose="00000700000000000000" pitchFamily="50" charset="0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D782"/>
    <a:srgbClr val="87B923"/>
    <a:srgbClr val="88BD25"/>
    <a:srgbClr val="89BD25"/>
    <a:srgbClr val="A5C856"/>
    <a:srgbClr val="87B823"/>
    <a:srgbClr val="0189CC"/>
    <a:srgbClr val="A5C854"/>
    <a:srgbClr val="FEE349"/>
    <a:srgbClr val="E857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8EA140-A125-4211-A69E-EEB4AC24D382}" v="384" dt="2025-08-29T10:37:23.3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30"/>
    <p:restoredTop sz="86077" autoAdjust="0"/>
  </p:normalViewPr>
  <p:slideViewPr>
    <p:cSldViewPr snapToGrid="0" snapToObjects="1">
      <p:cViewPr varScale="1">
        <p:scale>
          <a:sx n="95" d="100"/>
          <a:sy n="95" d="100"/>
        </p:scale>
        <p:origin x="1710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4" d="100"/>
          <a:sy n="114" d="100"/>
        </p:scale>
        <p:origin x="42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bg2">
                  <a:lumMod val="1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291-CC4D-B75E-B0DC3BBEED47}"/>
              </c:ext>
            </c:extLst>
          </c:dPt>
          <c:dPt>
            <c:idx val="1"/>
            <c:bubble3D val="0"/>
            <c:spPr>
              <a:solidFill>
                <a:schemeClr val="bg2">
                  <a:lumMod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291-CC4D-B75E-B0DC3BBEED47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291-CC4D-B75E-B0DC3BBEED47}"/>
              </c:ext>
            </c:extLst>
          </c:dPt>
          <c:dPt>
            <c:idx val="3"/>
            <c:bubble3D val="0"/>
            <c:spPr>
              <a:solidFill>
                <a:srgbClr val="C0D78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291-CC4D-B75E-B0DC3BBEED4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291-CC4D-B75E-B0DC3BBEED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4E8-F34F-946C-E29D000C401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4E8-F34F-946C-E29D000C401B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4E8-F34F-946C-E29D000C401B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4E8-F34F-946C-E29D000C401B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4E8-F34F-946C-E29D000C40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54-8245-8BF0-56190D0BF5E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54-8245-8BF0-56190D0BF5E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54-8245-8BF0-56190D0BF5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30A-4F47-9FAF-CF2EB2C31010}"/>
              </c:ext>
            </c:extLst>
          </c:dPt>
          <c:dPt>
            <c:idx val="1"/>
            <c:bubble3D val="0"/>
            <c:spPr>
              <a:solidFill>
                <a:schemeClr val="accent3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30A-4F47-9FAF-CF2EB2C31010}"/>
              </c:ext>
            </c:extLst>
          </c:dPt>
          <c:dPt>
            <c:idx val="2"/>
            <c:bubble3D val="0"/>
            <c:spPr>
              <a:solidFill>
                <a:schemeClr val="accent3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30A-4F47-9FAF-CF2EB2C31010}"/>
              </c:ext>
            </c:extLst>
          </c:dPt>
          <c:dPt>
            <c:idx val="3"/>
            <c:bubble3D val="0"/>
            <c:spPr>
              <a:solidFill>
                <a:schemeClr val="accent3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30A-4F47-9FAF-CF2EB2C31010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30A-4F47-9FAF-CF2EB2C310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240-0A47-BE9C-0EF8673EBD8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240-0A47-BE9C-0EF8673EBD8A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240-0A47-BE9C-0EF8673EBD8A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240-0A47-BE9C-0EF8673EBD8A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240-0A47-BE9C-0EF8673EB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6E-9A48-9FD2-EAA66A8E64D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6E-9A48-9FD2-EAA66A8E64D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6E-9A48-9FD2-EAA66A8E64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ADD-2B48-AD2E-2885F92FD7AD}"/>
              </c:ext>
            </c:extLst>
          </c:dPt>
          <c:dPt>
            <c:idx val="1"/>
            <c:bubble3D val="0"/>
            <c:spPr>
              <a:solidFill>
                <a:schemeClr val="accent5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ADD-2B48-AD2E-2885F92FD7AD}"/>
              </c:ext>
            </c:extLst>
          </c:dPt>
          <c:dPt>
            <c:idx val="2"/>
            <c:bubble3D val="0"/>
            <c:spPr>
              <a:solidFill>
                <a:schemeClr val="accent5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ADD-2B48-AD2E-2885F92FD7AD}"/>
              </c:ext>
            </c:extLst>
          </c:dPt>
          <c:dPt>
            <c:idx val="3"/>
            <c:bubble3D val="0"/>
            <c:spPr>
              <a:solidFill>
                <a:schemeClr val="accent5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ADD-2B48-AD2E-2885F92FD7AD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ADD-2B48-AD2E-2885F92FD7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760-7D40-88B5-C9E4B3A179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760-7D40-88B5-C9E4B3A1792F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760-7D40-88B5-C9E4B3A1792F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760-7D40-88B5-C9E4B3A1792F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760-7D40-88B5-C9E4B3A179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89-F444-B82D-9ABA2D84627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89-F444-B82D-9ABA2D84627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89-F444-B82D-9ABA2D8462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445-FE44-B83F-D9C17780D55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445-FE44-B83F-D9C17780D55A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445-FE44-B83F-D9C17780D55A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445-FE44-B83F-D9C17780D55A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445-FE44-B83F-D9C17780D5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5C0-B748-BFA7-5AEB3841D101}"/>
              </c:ext>
            </c:extLst>
          </c:dPt>
          <c:dPt>
            <c:idx val="1"/>
            <c:bubble3D val="0"/>
            <c:spPr>
              <a:solidFill>
                <a:schemeClr val="accent4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5C0-B748-BFA7-5AEB3841D101}"/>
              </c:ext>
            </c:extLst>
          </c:dPt>
          <c:dPt>
            <c:idx val="2"/>
            <c:bubble3D val="0"/>
            <c:spPr>
              <a:solidFill>
                <a:schemeClr val="accent4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5C0-B748-BFA7-5AEB3841D101}"/>
              </c:ext>
            </c:extLst>
          </c:dPt>
          <c:dPt>
            <c:idx val="3"/>
            <c:bubble3D val="0"/>
            <c:spPr>
              <a:solidFill>
                <a:schemeClr val="accent4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5C0-B748-BFA7-5AEB3841D101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5C0-B748-BFA7-5AEB3841D1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B9-DD49-873E-DCB36523656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B9-DD49-873E-DCB36523656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B9-DD49-873E-DCB3652365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0E4-9044-85B6-B46E609F3DF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0E4-9044-85B6-B46E609F3DFE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0E4-9044-85B6-B46E609F3DFE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0E4-9044-85B6-B46E609F3DFE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0E4-9044-85B6-B46E609F3D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14C-FC42-AD1D-6CC3C4D8F950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14C-FC42-AD1D-6CC3C4D8F950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14C-FC42-AD1D-6CC3C4D8F950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14C-FC42-AD1D-6CC3C4D8F950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14C-FC42-AD1D-6CC3C4D8F9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87-3240-B382-73E5E96A356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87-3240-B382-73E5E96A356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87-3240-B382-73E5E96A35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FB4-B14C-AB4D-E6F40A04183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FB4-B14C-AB4D-E6F40A041837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FB4-B14C-AB4D-E6F40A041837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FB4-B14C-AB4D-E6F40A04183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0D-8046-AB67-6946CFFA4B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3E0-5748-8883-483A67A7AD5A}"/>
              </c:ext>
            </c:extLst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E0-5748-8883-483A67A7AD5A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3E0-5748-8883-483A67A7AD5A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3E0-5748-8883-483A67A7AD5A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0D-8046-AB67-6946CFFA4B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F7-C34C-B03E-6C44C3C5AF1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F7-C34C-B03E-6C44C3C5AF1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F7-C34C-B03E-6C44C3C5AF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3.svg"/><Relationship Id="rId1" Type="http://schemas.openxmlformats.org/officeDocument/2006/relationships/image" Target="../media/image17.png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3.svg"/><Relationship Id="rId1" Type="http://schemas.openxmlformats.org/officeDocument/2006/relationships/image" Target="../media/image17.png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50677D-631D-4496-A87B-4ACA2F0D0CA9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80233A26-17B5-44DF-B778-8720FBA3CD53}">
      <dgm:prSet/>
      <dgm:spPr/>
      <dgm:t>
        <a:bodyPr/>
        <a:lstStyle/>
        <a:p>
          <a:pPr>
            <a:defRPr b="1"/>
          </a:pPr>
          <a:r>
            <a:rPr lang="en-US" b="0" i="0" baseline="0"/>
            <a:t>Over 15 years of sustained partnership</a:t>
          </a:r>
          <a:endParaRPr lang="en-US"/>
        </a:p>
      </dgm:t>
    </dgm:pt>
    <dgm:pt modelId="{08E766C6-0FB8-4281-A4DD-6D94A4308495}" type="parTrans" cxnId="{9524050E-7529-4F15-B02F-97869F3D223C}">
      <dgm:prSet/>
      <dgm:spPr/>
      <dgm:t>
        <a:bodyPr/>
        <a:lstStyle/>
        <a:p>
          <a:endParaRPr lang="en-US"/>
        </a:p>
      </dgm:t>
    </dgm:pt>
    <dgm:pt modelId="{30D74157-4C64-4C67-AD70-D5280DDD7B59}" type="sibTrans" cxnId="{9524050E-7529-4F15-B02F-97869F3D223C}">
      <dgm:prSet/>
      <dgm:spPr/>
      <dgm:t>
        <a:bodyPr/>
        <a:lstStyle/>
        <a:p>
          <a:endParaRPr lang="en-US"/>
        </a:p>
      </dgm:t>
    </dgm:pt>
    <dgm:pt modelId="{CCB0B402-9D60-436C-B523-45C9C3A4B047}">
      <dgm:prSet/>
      <dgm:spPr/>
      <dgm:t>
        <a:bodyPr/>
        <a:lstStyle/>
        <a:p>
          <a:pPr>
            <a:defRPr b="1"/>
          </a:pPr>
          <a:r>
            <a:rPr lang="en-US" b="0" i="0" baseline="0"/>
            <a:t>Lead sponsor of University of Kent Academies Trust (UKAT)</a:t>
          </a:r>
          <a:endParaRPr lang="en-US"/>
        </a:p>
      </dgm:t>
    </dgm:pt>
    <dgm:pt modelId="{96CD01D4-F602-40D6-AFD2-469DB21E963F}" type="parTrans" cxnId="{BBB3AF8E-DF9D-4196-8439-982D3E48F549}">
      <dgm:prSet/>
      <dgm:spPr/>
      <dgm:t>
        <a:bodyPr/>
        <a:lstStyle/>
        <a:p>
          <a:endParaRPr lang="en-US"/>
        </a:p>
      </dgm:t>
    </dgm:pt>
    <dgm:pt modelId="{6EAF2248-C419-457F-BDEF-7F42CDDE1900}" type="sibTrans" cxnId="{BBB3AF8E-DF9D-4196-8439-982D3E48F549}">
      <dgm:prSet/>
      <dgm:spPr/>
      <dgm:t>
        <a:bodyPr/>
        <a:lstStyle/>
        <a:p>
          <a:endParaRPr lang="en-US"/>
        </a:p>
      </dgm:t>
    </dgm:pt>
    <dgm:pt modelId="{6A246A03-B796-4E3F-985F-76BA2D7FD655}">
      <dgm:prSet/>
      <dgm:spPr/>
      <dgm:t>
        <a:bodyPr/>
        <a:lstStyle/>
        <a:p>
          <a:r>
            <a:rPr lang="en-US" b="0" i="0" baseline="0"/>
            <a:t>Brompton Academy</a:t>
          </a:r>
          <a:endParaRPr lang="en-US"/>
        </a:p>
      </dgm:t>
    </dgm:pt>
    <dgm:pt modelId="{A0B632F0-2952-493F-94A7-324EDD4E9A76}" type="parTrans" cxnId="{00859D8A-E2A8-4A9A-9AAD-27019D288AB9}">
      <dgm:prSet/>
      <dgm:spPr/>
      <dgm:t>
        <a:bodyPr/>
        <a:lstStyle/>
        <a:p>
          <a:endParaRPr lang="en-US"/>
        </a:p>
      </dgm:t>
    </dgm:pt>
    <dgm:pt modelId="{6CCA81D3-150A-453A-AE08-4A692A0BC76D}" type="sibTrans" cxnId="{00859D8A-E2A8-4A9A-9AAD-27019D288AB9}">
      <dgm:prSet/>
      <dgm:spPr/>
      <dgm:t>
        <a:bodyPr/>
        <a:lstStyle/>
        <a:p>
          <a:endParaRPr lang="en-US"/>
        </a:p>
      </dgm:t>
    </dgm:pt>
    <dgm:pt modelId="{67EF47FE-916E-433D-9B94-C2AF97776599}">
      <dgm:prSet/>
      <dgm:spPr/>
      <dgm:t>
        <a:bodyPr/>
        <a:lstStyle/>
        <a:p>
          <a:r>
            <a:rPr lang="en-US" b="0" i="0" baseline="0"/>
            <a:t>Chatham Grammar</a:t>
          </a:r>
          <a:br>
            <a:rPr lang="en-US" b="0" i="0" baseline="0"/>
          </a:br>
          <a:endParaRPr lang="en-US"/>
        </a:p>
      </dgm:t>
    </dgm:pt>
    <dgm:pt modelId="{798D2728-8552-4614-AAFE-C3529EFA6452}" type="parTrans" cxnId="{F8BD1D8F-6DC1-4F9E-B4A7-8C6F45B6E2C8}">
      <dgm:prSet/>
      <dgm:spPr/>
      <dgm:t>
        <a:bodyPr/>
        <a:lstStyle/>
        <a:p>
          <a:endParaRPr lang="en-US"/>
        </a:p>
      </dgm:t>
    </dgm:pt>
    <dgm:pt modelId="{DD781204-3FE6-4C9A-A8BB-250130185D83}" type="sibTrans" cxnId="{F8BD1D8F-6DC1-4F9E-B4A7-8C6F45B6E2C8}">
      <dgm:prSet/>
      <dgm:spPr/>
      <dgm:t>
        <a:bodyPr/>
        <a:lstStyle/>
        <a:p>
          <a:endParaRPr lang="en-US"/>
        </a:p>
      </dgm:t>
    </dgm:pt>
    <dgm:pt modelId="{D7798061-8931-49DD-BDBE-95C25FF1A947}">
      <dgm:prSet/>
      <dgm:spPr/>
      <dgm:t>
        <a:bodyPr/>
        <a:lstStyle/>
        <a:p>
          <a:pPr>
            <a:defRPr b="1"/>
          </a:pPr>
          <a:r>
            <a:rPr lang="en-US" b="0" i="0" baseline="0"/>
            <a:t>Not an external institution, but a trusted neighbour</a:t>
          </a:r>
          <a:endParaRPr lang="en-US"/>
        </a:p>
      </dgm:t>
    </dgm:pt>
    <dgm:pt modelId="{8F120D4E-64C2-4A8E-B2E4-F7FA2ECEB75A}" type="parTrans" cxnId="{5F7205D6-ED64-4A71-BC1E-9B0F220683EA}">
      <dgm:prSet/>
      <dgm:spPr/>
      <dgm:t>
        <a:bodyPr/>
        <a:lstStyle/>
        <a:p>
          <a:endParaRPr lang="en-US"/>
        </a:p>
      </dgm:t>
    </dgm:pt>
    <dgm:pt modelId="{4F1A05C5-2837-4907-B644-61ADA2EF3747}" type="sibTrans" cxnId="{5F7205D6-ED64-4A71-BC1E-9B0F220683EA}">
      <dgm:prSet/>
      <dgm:spPr/>
      <dgm:t>
        <a:bodyPr/>
        <a:lstStyle/>
        <a:p>
          <a:endParaRPr lang="en-US"/>
        </a:p>
      </dgm:t>
    </dgm:pt>
    <dgm:pt modelId="{F637E7B2-D538-4429-896F-478BA1ADEA3E}" type="pres">
      <dgm:prSet presAssocID="{3050677D-631D-4496-A87B-4ACA2F0D0CA9}" presName="root" presStyleCnt="0">
        <dgm:presLayoutVars>
          <dgm:dir/>
          <dgm:resizeHandles val="exact"/>
        </dgm:presLayoutVars>
      </dgm:prSet>
      <dgm:spPr/>
    </dgm:pt>
    <dgm:pt modelId="{416FB41B-B39C-4FA4-BCAB-BC4CA1871E46}" type="pres">
      <dgm:prSet presAssocID="{80233A26-17B5-44DF-B778-8720FBA3CD53}" presName="compNode" presStyleCnt="0"/>
      <dgm:spPr/>
    </dgm:pt>
    <dgm:pt modelId="{6D47D77A-EDDE-44EB-92EE-520E07DCE69D}" type="pres">
      <dgm:prSet presAssocID="{80233A26-17B5-44DF-B778-8720FBA3CD5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50963E52-8484-4BD8-B9C7-B7955E78B5C8}" type="pres">
      <dgm:prSet presAssocID="{80233A26-17B5-44DF-B778-8720FBA3CD53}" presName="iconSpace" presStyleCnt="0"/>
      <dgm:spPr/>
    </dgm:pt>
    <dgm:pt modelId="{C12C5A41-3303-46CB-87DA-6AE4FF3BF43E}" type="pres">
      <dgm:prSet presAssocID="{80233A26-17B5-44DF-B778-8720FBA3CD53}" presName="parTx" presStyleLbl="revTx" presStyleIdx="0" presStyleCnt="6">
        <dgm:presLayoutVars>
          <dgm:chMax val="0"/>
          <dgm:chPref val="0"/>
        </dgm:presLayoutVars>
      </dgm:prSet>
      <dgm:spPr/>
    </dgm:pt>
    <dgm:pt modelId="{1D867DE1-9E0A-4D7C-BA6E-A1599911354A}" type="pres">
      <dgm:prSet presAssocID="{80233A26-17B5-44DF-B778-8720FBA3CD53}" presName="txSpace" presStyleCnt="0"/>
      <dgm:spPr/>
    </dgm:pt>
    <dgm:pt modelId="{9BE167B0-D724-4EFB-9031-6DE5871A4F98}" type="pres">
      <dgm:prSet presAssocID="{80233A26-17B5-44DF-B778-8720FBA3CD53}" presName="desTx" presStyleLbl="revTx" presStyleIdx="1" presStyleCnt="6">
        <dgm:presLayoutVars/>
      </dgm:prSet>
      <dgm:spPr/>
    </dgm:pt>
    <dgm:pt modelId="{F3222949-DD29-41BF-BFE9-9A67B79DD049}" type="pres">
      <dgm:prSet presAssocID="{30D74157-4C64-4C67-AD70-D5280DDD7B59}" presName="sibTrans" presStyleCnt="0"/>
      <dgm:spPr/>
    </dgm:pt>
    <dgm:pt modelId="{16095AC2-A15B-4DD2-97F8-AD97D39EF4C5}" type="pres">
      <dgm:prSet presAssocID="{CCB0B402-9D60-436C-B523-45C9C3A4B047}" presName="compNode" presStyleCnt="0"/>
      <dgm:spPr/>
    </dgm:pt>
    <dgm:pt modelId="{539F825C-0687-4ADE-A208-9A4C142719FC}" type="pres">
      <dgm:prSet presAssocID="{CCB0B402-9D60-436C-B523-45C9C3A4B04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629CA190-B8D4-4154-B1B7-C682290C3C65}" type="pres">
      <dgm:prSet presAssocID="{CCB0B402-9D60-436C-B523-45C9C3A4B047}" presName="iconSpace" presStyleCnt="0"/>
      <dgm:spPr/>
    </dgm:pt>
    <dgm:pt modelId="{C5B92A5E-8474-4E6B-B078-E6F6A734F53C}" type="pres">
      <dgm:prSet presAssocID="{CCB0B402-9D60-436C-B523-45C9C3A4B047}" presName="parTx" presStyleLbl="revTx" presStyleIdx="2" presStyleCnt="6">
        <dgm:presLayoutVars>
          <dgm:chMax val="0"/>
          <dgm:chPref val="0"/>
        </dgm:presLayoutVars>
      </dgm:prSet>
      <dgm:spPr/>
    </dgm:pt>
    <dgm:pt modelId="{937F0FC5-D74F-4330-BBAF-60D865EDAD3A}" type="pres">
      <dgm:prSet presAssocID="{CCB0B402-9D60-436C-B523-45C9C3A4B047}" presName="txSpace" presStyleCnt="0"/>
      <dgm:spPr/>
    </dgm:pt>
    <dgm:pt modelId="{4672A261-5D81-4F61-81D5-292BC40D771F}" type="pres">
      <dgm:prSet presAssocID="{CCB0B402-9D60-436C-B523-45C9C3A4B047}" presName="desTx" presStyleLbl="revTx" presStyleIdx="3" presStyleCnt="6">
        <dgm:presLayoutVars/>
      </dgm:prSet>
      <dgm:spPr/>
    </dgm:pt>
    <dgm:pt modelId="{66A63750-2EB5-4BD8-A8DC-E5B668D019EC}" type="pres">
      <dgm:prSet presAssocID="{6EAF2248-C419-457F-BDEF-7F42CDDE1900}" presName="sibTrans" presStyleCnt="0"/>
      <dgm:spPr/>
    </dgm:pt>
    <dgm:pt modelId="{BA7C6118-0DB4-4D74-91ED-A81F63086E22}" type="pres">
      <dgm:prSet presAssocID="{D7798061-8931-49DD-BDBE-95C25FF1A947}" presName="compNode" presStyleCnt="0"/>
      <dgm:spPr/>
    </dgm:pt>
    <dgm:pt modelId="{5B965BA9-8585-41C9-81BA-C8F0E6A57D98}" type="pres">
      <dgm:prSet presAssocID="{D7798061-8931-49DD-BDBE-95C25FF1A94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24F14ED8-0659-4642-86BF-8C8FF5121D58}" type="pres">
      <dgm:prSet presAssocID="{D7798061-8931-49DD-BDBE-95C25FF1A947}" presName="iconSpace" presStyleCnt="0"/>
      <dgm:spPr/>
    </dgm:pt>
    <dgm:pt modelId="{3B35E3A5-E654-4DA6-B743-C30F5D120FB0}" type="pres">
      <dgm:prSet presAssocID="{D7798061-8931-49DD-BDBE-95C25FF1A947}" presName="parTx" presStyleLbl="revTx" presStyleIdx="4" presStyleCnt="6">
        <dgm:presLayoutVars>
          <dgm:chMax val="0"/>
          <dgm:chPref val="0"/>
        </dgm:presLayoutVars>
      </dgm:prSet>
      <dgm:spPr/>
    </dgm:pt>
    <dgm:pt modelId="{742606DF-FFA6-4949-AA32-9F6C14832083}" type="pres">
      <dgm:prSet presAssocID="{D7798061-8931-49DD-BDBE-95C25FF1A947}" presName="txSpace" presStyleCnt="0"/>
      <dgm:spPr/>
    </dgm:pt>
    <dgm:pt modelId="{8AC9AF2C-F4E9-4214-B375-EF6A35BB7BD2}" type="pres">
      <dgm:prSet presAssocID="{D7798061-8931-49DD-BDBE-95C25FF1A947}" presName="desTx" presStyleLbl="revTx" presStyleIdx="5" presStyleCnt="6">
        <dgm:presLayoutVars/>
      </dgm:prSet>
      <dgm:spPr/>
    </dgm:pt>
  </dgm:ptLst>
  <dgm:cxnLst>
    <dgm:cxn modelId="{9524050E-7529-4F15-B02F-97869F3D223C}" srcId="{3050677D-631D-4496-A87B-4ACA2F0D0CA9}" destId="{80233A26-17B5-44DF-B778-8720FBA3CD53}" srcOrd="0" destOrd="0" parTransId="{08E766C6-0FB8-4281-A4DD-6D94A4308495}" sibTransId="{30D74157-4C64-4C67-AD70-D5280DDD7B59}"/>
    <dgm:cxn modelId="{5AC0563F-A371-44F9-87D1-F55D41957A2A}" type="presOf" srcId="{CCB0B402-9D60-436C-B523-45C9C3A4B047}" destId="{C5B92A5E-8474-4E6B-B078-E6F6A734F53C}" srcOrd="0" destOrd="0" presId="urn:microsoft.com/office/officeart/2018/2/layout/IconLabelDescriptionList"/>
    <dgm:cxn modelId="{187C9F68-1803-4F79-9ED2-849D7B382B2E}" type="presOf" srcId="{3050677D-631D-4496-A87B-4ACA2F0D0CA9}" destId="{F637E7B2-D538-4429-896F-478BA1ADEA3E}" srcOrd="0" destOrd="0" presId="urn:microsoft.com/office/officeart/2018/2/layout/IconLabelDescriptionList"/>
    <dgm:cxn modelId="{64C46F49-D158-4C4B-90AE-262940B0FA9E}" type="presOf" srcId="{67EF47FE-916E-433D-9B94-C2AF97776599}" destId="{4672A261-5D81-4F61-81D5-292BC40D771F}" srcOrd="0" destOrd="1" presId="urn:microsoft.com/office/officeart/2018/2/layout/IconLabelDescriptionList"/>
    <dgm:cxn modelId="{BFCF8859-FE3B-417E-A7C2-A193002E47FA}" type="presOf" srcId="{D7798061-8931-49DD-BDBE-95C25FF1A947}" destId="{3B35E3A5-E654-4DA6-B743-C30F5D120FB0}" srcOrd="0" destOrd="0" presId="urn:microsoft.com/office/officeart/2018/2/layout/IconLabelDescriptionList"/>
    <dgm:cxn modelId="{8E4B8480-4786-49D8-B5DE-BF9A8EF9E1DD}" type="presOf" srcId="{80233A26-17B5-44DF-B778-8720FBA3CD53}" destId="{C12C5A41-3303-46CB-87DA-6AE4FF3BF43E}" srcOrd="0" destOrd="0" presId="urn:microsoft.com/office/officeart/2018/2/layout/IconLabelDescriptionList"/>
    <dgm:cxn modelId="{00859D8A-E2A8-4A9A-9AAD-27019D288AB9}" srcId="{CCB0B402-9D60-436C-B523-45C9C3A4B047}" destId="{6A246A03-B796-4E3F-985F-76BA2D7FD655}" srcOrd="0" destOrd="0" parTransId="{A0B632F0-2952-493F-94A7-324EDD4E9A76}" sibTransId="{6CCA81D3-150A-453A-AE08-4A692A0BC76D}"/>
    <dgm:cxn modelId="{BBB3AF8E-DF9D-4196-8439-982D3E48F549}" srcId="{3050677D-631D-4496-A87B-4ACA2F0D0CA9}" destId="{CCB0B402-9D60-436C-B523-45C9C3A4B047}" srcOrd="1" destOrd="0" parTransId="{96CD01D4-F602-40D6-AFD2-469DB21E963F}" sibTransId="{6EAF2248-C419-457F-BDEF-7F42CDDE1900}"/>
    <dgm:cxn modelId="{F8BD1D8F-6DC1-4F9E-B4A7-8C6F45B6E2C8}" srcId="{CCB0B402-9D60-436C-B523-45C9C3A4B047}" destId="{67EF47FE-916E-433D-9B94-C2AF97776599}" srcOrd="1" destOrd="0" parTransId="{798D2728-8552-4614-AAFE-C3529EFA6452}" sibTransId="{DD781204-3FE6-4C9A-A8BB-250130185D83}"/>
    <dgm:cxn modelId="{5F7205D6-ED64-4A71-BC1E-9B0F220683EA}" srcId="{3050677D-631D-4496-A87B-4ACA2F0D0CA9}" destId="{D7798061-8931-49DD-BDBE-95C25FF1A947}" srcOrd="2" destOrd="0" parTransId="{8F120D4E-64C2-4A8E-B2E4-F7FA2ECEB75A}" sibTransId="{4F1A05C5-2837-4907-B644-61ADA2EF3747}"/>
    <dgm:cxn modelId="{C4E64BEB-BDD2-4CC5-B146-F632C120583B}" type="presOf" srcId="{6A246A03-B796-4E3F-985F-76BA2D7FD655}" destId="{4672A261-5D81-4F61-81D5-292BC40D771F}" srcOrd="0" destOrd="0" presId="urn:microsoft.com/office/officeart/2018/2/layout/IconLabelDescriptionList"/>
    <dgm:cxn modelId="{5128B60A-F700-49B5-9EFB-B27DA85C2D8B}" type="presParOf" srcId="{F637E7B2-D538-4429-896F-478BA1ADEA3E}" destId="{416FB41B-B39C-4FA4-BCAB-BC4CA1871E46}" srcOrd="0" destOrd="0" presId="urn:microsoft.com/office/officeart/2018/2/layout/IconLabelDescriptionList"/>
    <dgm:cxn modelId="{BF3A1BC0-3DA4-4970-9E51-FA47FB8FC4C8}" type="presParOf" srcId="{416FB41B-B39C-4FA4-BCAB-BC4CA1871E46}" destId="{6D47D77A-EDDE-44EB-92EE-520E07DCE69D}" srcOrd="0" destOrd="0" presId="urn:microsoft.com/office/officeart/2018/2/layout/IconLabelDescriptionList"/>
    <dgm:cxn modelId="{DF4703EB-D82B-40AF-AB8F-3254EA516F60}" type="presParOf" srcId="{416FB41B-B39C-4FA4-BCAB-BC4CA1871E46}" destId="{50963E52-8484-4BD8-B9C7-B7955E78B5C8}" srcOrd="1" destOrd="0" presId="urn:microsoft.com/office/officeart/2018/2/layout/IconLabelDescriptionList"/>
    <dgm:cxn modelId="{AC1C5473-14E4-40AB-8319-8B818DA10FEC}" type="presParOf" srcId="{416FB41B-B39C-4FA4-BCAB-BC4CA1871E46}" destId="{C12C5A41-3303-46CB-87DA-6AE4FF3BF43E}" srcOrd="2" destOrd="0" presId="urn:microsoft.com/office/officeart/2018/2/layout/IconLabelDescriptionList"/>
    <dgm:cxn modelId="{B4FEACE9-B3D5-4890-9D9A-6B446373F4F6}" type="presParOf" srcId="{416FB41B-B39C-4FA4-BCAB-BC4CA1871E46}" destId="{1D867DE1-9E0A-4D7C-BA6E-A1599911354A}" srcOrd="3" destOrd="0" presId="urn:microsoft.com/office/officeart/2018/2/layout/IconLabelDescriptionList"/>
    <dgm:cxn modelId="{887F0BBD-1FF6-48E1-A3C2-4F0DDCEF36EC}" type="presParOf" srcId="{416FB41B-B39C-4FA4-BCAB-BC4CA1871E46}" destId="{9BE167B0-D724-4EFB-9031-6DE5871A4F98}" srcOrd="4" destOrd="0" presId="urn:microsoft.com/office/officeart/2018/2/layout/IconLabelDescriptionList"/>
    <dgm:cxn modelId="{C7F74235-DB16-4FB6-A21B-07FBB3C99EDD}" type="presParOf" srcId="{F637E7B2-D538-4429-896F-478BA1ADEA3E}" destId="{F3222949-DD29-41BF-BFE9-9A67B79DD049}" srcOrd="1" destOrd="0" presId="urn:microsoft.com/office/officeart/2018/2/layout/IconLabelDescriptionList"/>
    <dgm:cxn modelId="{017E45D6-11FA-4D0C-891B-57F25E293C20}" type="presParOf" srcId="{F637E7B2-D538-4429-896F-478BA1ADEA3E}" destId="{16095AC2-A15B-4DD2-97F8-AD97D39EF4C5}" srcOrd="2" destOrd="0" presId="urn:microsoft.com/office/officeart/2018/2/layout/IconLabelDescriptionList"/>
    <dgm:cxn modelId="{A11CFD0B-25A6-42E4-86C2-FDB1E768B314}" type="presParOf" srcId="{16095AC2-A15B-4DD2-97F8-AD97D39EF4C5}" destId="{539F825C-0687-4ADE-A208-9A4C142719FC}" srcOrd="0" destOrd="0" presId="urn:microsoft.com/office/officeart/2018/2/layout/IconLabelDescriptionList"/>
    <dgm:cxn modelId="{9C3A2247-8688-4664-BC11-CEAA6E8E2308}" type="presParOf" srcId="{16095AC2-A15B-4DD2-97F8-AD97D39EF4C5}" destId="{629CA190-B8D4-4154-B1B7-C682290C3C65}" srcOrd="1" destOrd="0" presId="urn:microsoft.com/office/officeart/2018/2/layout/IconLabelDescriptionList"/>
    <dgm:cxn modelId="{AFB1226C-D730-4BBA-835E-65765269E6D9}" type="presParOf" srcId="{16095AC2-A15B-4DD2-97F8-AD97D39EF4C5}" destId="{C5B92A5E-8474-4E6B-B078-E6F6A734F53C}" srcOrd="2" destOrd="0" presId="urn:microsoft.com/office/officeart/2018/2/layout/IconLabelDescriptionList"/>
    <dgm:cxn modelId="{F55319C9-DEB2-41F7-96AC-1EC3272BA3E1}" type="presParOf" srcId="{16095AC2-A15B-4DD2-97F8-AD97D39EF4C5}" destId="{937F0FC5-D74F-4330-BBAF-60D865EDAD3A}" srcOrd="3" destOrd="0" presId="urn:microsoft.com/office/officeart/2018/2/layout/IconLabelDescriptionList"/>
    <dgm:cxn modelId="{A6FF9AEC-926B-4CFC-B6BF-EFAD48E799E2}" type="presParOf" srcId="{16095AC2-A15B-4DD2-97F8-AD97D39EF4C5}" destId="{4672A261-5D81-4F61-81D5-292BC40D771F}" srcOrd="4" destOrd="0" presId="urn:microsoft.com/office/officeart/2018/2/layout/IconLabelDescriptionList"/>
    <dgm:cxn modelId="{259E19BF-5471-48BB-BC04-2ECB3D595F32}" type="presParOf" srcId="{F637E7B2-D538-4429-896F-478BA1ADEA3E}" destId="{66A63750-2EB5-4BD8-A8DC-E5B668D019EC}" srcOrd="3" destOrd="0" presId="urn:microsoft.com/office/officeart/2018/2/layout/IconLabelDescriptionList"/>
    <dgm:cxn modelId="{5197CDF2-DCAA-4B10-9349-3A5F5CB23C52}" type="presParOf" srcId="{F637E7B2-D538-4429-896F-478BA1ADEA3E}" destId="{BA7C6118-0DB4-4D74-91ED-A81F63086E22}" srcOrd="4" destOrd="0" presId="urn:microsoft.com/office/officeart/2018/2/layout/IconLabelDescriptionList"/>
    <dgm:cxn modelId="{9FF2D5CF-212C-4B5C-A948-85013E2C6CBC}" type="presParOf" srcId="{BA7C6118-0DB4-4D74-91ED-A81F63086E22}" destId="{5B965BA9-8585-41C9-81BA-C8F0E6A57D98}" srcOrd="0" destOrd="0" presId="urn:microsoft.com/office/officeart/2018/2/layout/IconLabelDescriptionList"/>
    <dgm:cxn modelId="{E241CD57-7472-4B6D-951A-8CFFB12C04A8}" type="presParOf" srcId="{BA7C6118-0DB4-4D74-91ED-A81F63086E22}" destId="{24F14ED8-0659-4642-86BF-8C8FF5121D58}" srcOrd="1" destOrd="0" presId="urn:microsoft.com/office/officeart/2018/2/layout/IconLabelDescriptionList"/>
    <dgm:cxn modelId="{E9D1C4ED-B056-43AF-8E45-CCF88CC18D1C}" type="presParOf" srcId="{BA7C6118-0DB4-4D74-91ED-A81F63086E22}" destId="{3B35E3A5-E654-4DA6-B743-C30F5D120FB0}" srcOrd="2" destOrd="0" presId="urn:microsoft.com/office/officeart/2018/2/layout/IconLabelDescriptionList"/>
    <dgm:cxn modelId="{5AF3B540-5A38-4B9B-B46A-4C653FEB8629}" type="presParOf" srcId="{BA7C6118-0DB4-4D74-91ED-A81F63086E22}" destId="{742606DF-FFA6-4949-AA32-9F6C14832083}" srcOrd="3" destOrd="0" presId="urn:microsoft.com/office/officeart/2018/2/layout/IconLabelDescriptionList"/>
    <dgm:cxn modelId="{3D62AFF3-4A52-4FA0-85FD-9AFD6428A141}" type="presParOf" srcId="{BA7C6118-0DB4-4D74-91ED-A81F63086E22}" destId="{8AC9AF2C-F4E9-4214-B375-EF6A35BB7BD2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CC8F6B-E53B-4673-B1FA-BABCBBA3452A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874419E-263F-465B-9F31-EF664FAF146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Kent co-shapes educational ethos and priorities</a:t>
          </a:r>
          <a:endParaRPr lang="en-US"/>
        </a:p>
      </dgm:t>
    </dgm:pt>
    <dgm:pt modelId="{2AC4406A-9F04-4EDC-AF55-DCA7FF5672EB}" type="parTrans" cxnId="{CF850B58-D823-4318-A1BA-D828A2E8CE71}">
      <dgm:prSet/>
      <dgm:spPr/>
      <dgm:t>
        <a:bodyPr/>
        <a:lstStyle/>
        <a:p>
          <a:endParaRPr lang="en-US"/>
        </a:p>
      </dgm:t>
    </dgm:pt>
    <dgm:pt modelId="{D27F5131-F76F-440B-8CF4-9D0DA5612F8A}" type="sibTrans" cxnId="{CF850B58-D823-4318-A1BA-D828A2E8CE71}">
      <dgm:prSet/>
      <dgm:spPr/>
      <dgm:t>
        <a:bodyPr/>
        <a:lstStyle/>
        <a:p>
          <a:endParaRPr lang="en-US"/>
        </a:p>
      </dgm:t>
    </dgm:pt>
    <dgm:pt modelId="{2455FF3C-A7B9-44E2-A0F3-9189046054F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/>
            <a:t>Brompton Academy is the most oversubscribed school in Medway</a:t>
          </a:r>
          <a:endParaRPr lang="en-US" dirty="0"/>
        </a:p>
      </dgm:t>
    </dgm:pt>
    <dgm:pt modelId="{ABEF3AAA-AC4F-4C68-B866-D8A6E5B50725}" type="parTrans" cxnId="{B188B08B-6128-4DBD-8535-294551F50130}">
      <dgm:prSet/>
      <dgm:spPr/>
      <dgm:t>
        <a:bodyPr/>
        <a:lstStyle/>
        <a:p>
          <a:endParaRPr lang="en-US"/>
        </a:p>
      </dgm:t>
    </dgm:pt>
    <dgm:pt modelId="{F0ECDEFB-82A9-4F0B-BBA4-5973C3D77BA8}" type="sibTrans" cxnId="{B188B08B-6128-4DBD-8535-294551F50130}">
      <dgm:prSet/>
      <dgm:spPr/>
      <dgm:t>
        <a:bodyPr/>
        <a:lstStyle/>
        <a:p>
          <a:endParaRPr lang="en-US"/>
        </a:p>
      </dgm:t>
    </dgm:pt>
    <dgm:pt modelId="{EED63B67-FC47-4A82-82F1-FDBAD852A70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/>
            <a:t>Most oversubscribed school in Medway</a:t>
          </a:r>
          <a:endParaRPr lang="en-US" dirty="0"/>
        </a:p>
      </dgm:t>
    </dgm:pt>
    <dgm:pt modelId="{A4F2BC5C-D2B3-45B2-86BD-E7040A0EDA14}" type="parTrans" cxnId="{0DFE9F8C-7717-49A2-8E9D-7D93BF52C820}">
      <dgm:prSet/>
      <dgm:spPr/>
      <dgm:t>
        <a:bodyPr/>
        <a:lstStyle/>
        <a:p>
          <a:endParaRPr lang="en-US"/>
        </a:p>
      </dgm:t>
    </dgm:pt>
    <dgm:pt modelId="{D7FC474E-F79C-4976-B4F4-760AA4EEAD1D}" type="sibTrans" cxnId="{0DFE9F8C-7717-49A2-8E9D-7D93BF52C820}">
      <dgm:prSet/>
      <dgm:spPr/>
      <dgm:t>
        <a:bodyPr/>
        <a:lstStyle/>
        <a:p>
          <a:endParaRPr lang="en-US"/>
        </a:p>
      </dgm:t>
    </dgm:pt>
    <dgm:pt modelId="{9AD90DA1-C183-4B10-BF4A-27C02708966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/>
            <a:t>Also…2nd hardest secondary to access in Kent (2023)</a:t>
          </a:r>
          <a:endParaRPr lang="en-US" dirty="0"/>
        </a:p>
      </dgm:t>
    </dgm:pt>
    <dgm:pt modelId="{C0182714-C12E-445B-B65C-382DD9D80D62}" type="parTrans" cxnId="{36D9D9B7-D1B6-4C43-A786-06349F34A45D}">
      <dgm:prSet/>
      <dgm:spPr/>
      <dgm:t>
        <a:bodyPr/>
        <a:lstStyle/>
        <a:p>
          <a:endParaRPr lang="en-US"/>
        </a:p>
      </dgm:t>
    </dgm:pt>
    <dgm:pt modelId="{7CA5BCE7-6291-4095-BE9D-82046C7CA75C}" type="sibTrans" cxnId="{36D9D9B7-D1B6-4C43-A786-06349F34A45D}">
      <dgm:prSet/>
      <dgm:spPr/>
      <dgm:t>
        <a:bodyPr/>
        <a:lstStyle/>
        <a:p>
          <a:endParaRPr lang="en-US"/>
        </a:p>
      </dgm:t>
    </dgm:pt>
    <dgm:pt modelId="{1549FC88-EEA0-4C81-B9C0-5620084B4CA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/>
            <a:t>Fair Banding admissions ensure diversity</a:t>
          </a:r>
          <a:endParaRPr lang="en-US" dirty="0"/>
        </a:p>
      </dgm:t>
    </dgm:pt>
    <dgm:pt modelId="{22EF3DD8-4952-4AD8-BF7C-239104024A60}" type="parTrans" cxnId="{6159AEDB-14A0-40C8-8187-F6DCB94E218A}">
      <dgm:prSet/>
      <dgm:spPr/>
      <dgm:t>
        <a:bodyPr/>
        <a:lstStyle/>
        <a:p>
          <a:endParaRPr lang="en-US"/>
        </a:p>
      </dgm:t>
    </dgm:pt>
    <dgm:pt modelId="{60B5F05D-40C1-40B9-B137-6BDBCA9836CE}" type="sibTrans" cxnId="{6159AEDB-14A0-40C8-8187-F6DCB94E218A}">
      <dgm:prSet/>
      <dgm:spPr/>
      <dgm:t>
        <a:bodyPr/>
        <a:lstStyle/>
        <a:p>
          <a:endParaRPr lang="en-US"/>
        </a:p>
      </dgm:t>
    </dgm:pt>
    <dgm:pt modelId="{7D01F63F-C485-4FA9-9733-5527FE5B004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/>
            <a:t>Chatham Grammar: 57.1% global majority students</a:t>
          </a:r>
          <a:endParaRPr lang="en-US" dirty="0"/>
        </a:p>
      </dgm:t>
    </dgm:pt>
    <dgm:pt modelId="{26398FCD-FB91-4841-A248-E93EFF9D3749}" type="parTrans" cxnId="{6E473B51-813B-447C-ABFA-1EA5056E7741}">
      <dgm:prSet/>
      <dgm:spPr/>
      <dgm:t>
        <a:bodyPr/>
        <a:lstStyle/>
        <a:p>
          <a:endParaRPr lang="en-US"/>
        </a:p>
      </dgm:t>
    </dgm:pt>
    <dgm:pt modelId="{A3C62B5E-898B-4388-8839-44217096AE88}" type="sibTrans" cxnId="{6E473B51-813B-447C-ABFA-1EA5056E7741}">
      <dgm:prSet/>
      <dgm:spPr/>
      <dgm:t>
        <a:bodyPr/>
        <a:lstStyle/>
        <a:p>
          <a:endParaRPr lang="en-US"/>
        </a:p>
      </dgm:t>
    </dgm:pt>
    <dgm:pt modelId="{CB24BE77-2136-403A-A6DC-900F1DFAB53A}" type="pres">
      <dgm:prSet presAssocID="{CBCC8F6B-E53B-4673-B1FA-BABCBBA3452A}" presName="root" presStyleCnt="0">
        <dgm:presLayoutVars>
          <dgm:dir/>
          <dgm:resizeHandles val="exact"/>
        </dgm:presLayoutVars>
      </dgm:prSet>
      <dgm:spPr/>
    </dgm:pt>
    <dgm:pt modelId="{935ABFEE-0A19-4363-9CBC-7891BE993654}" type="pres">
      <dgm:prSet presAssocID="{7874419E-263F-465B-9F31-EF664FAF1463}" presName="compNode" presStyleCnt="0"/>
      <dgm:spPr/>
    </dgm:pt>
    <dgm:pt modelId="{CB161B29-BA4A-4CF4-89D1-D40E90935676}" type="pres">
      <dgm:prSet presAssocID="{7874419E-263F-465B-9F31-EF664FAF1463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03FE3406-D731-42AF-8C0E-6BD695E8F1E0}" type="pres">
      <dgm:prSet presAssocID="{7874419E-263F-465B-9F31-EF664FAF1463}" presName="spaceRect" presStyleCnt="0"/>
      <dgm:spPr/>
    </dgm:pt>
    <dgm:pt modelId="{8454DC9C-6365-4BE7-AAEA-2D37FBFCD481}" type="pres">
      <dgm:prSet presAssocID="{7874419E-263F-465B-9F31-EF664FAF1463}" presName="textRect" presStyleLbl="revTx" presStyleIdx="0" presStyleCnt="6">
        <dgm:presLayoutVars>
          <dgm:chMax val="1"/>
          <dgm:chPref val="1"/>
        </dgm:presLayoutVars>
      </dgm:prSet>
      <dgm:spPr/>
    </dgm:pt>
    <dgm:pt modelId="{0328FAAB-665A-4B4F-8BD6-CB7EDF88B827}" type="pres">
      <dgm:prSet presAssocID="{D27F5131-F76F-440B-8CF4-9D0DA5612F8A}" presName="sibTrans" presStyleCnt="0"/>
      <dgm:spPr/>
    </dgm:pt>
    <dgm:pt modelId="{53637CC0-8C83-44BD-B35E-45ECF1BC504B}" type="pres">
      <dgm:prSet presAssocID="{2455FF3C-A7B9-44E2-A0F3-9189046054FA}" presName="compNode" presStyleCnt="0"/>
      <dgm:spPr/>
    </dgm:pt>
    <dgm:pt modelId="{CF82C422-01F7-4909-8695-81DE681AEF25}" type="pres">
      <dgm:prSet presAssocID="{2455FF3C-A7B9-44E2-A0F3-9189046054FA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D2322CE5-23D9-4AA1-A416-D16530EAA9FA}" type="pres">
      <dgm:prSet presAssocID="{2455FF3C-A7B9-44E2-A0F3-9189046054FA}" presName="spaceRect" presStyleCnt="0"/>
      <dgm:spPr/>
    </dgm:pt>
    <dgm:pt modelId="{75D734E1-1AE8-435E-9E68-C4F8896072BD}" type="pres">
      <dgm:prSet presAssocID="{2455FF3C-A7B9-44E2-A0F3-9189046054FA}" presName="textRect" presStyleLbl="revTx" presStyleIdx="1" presStyleCnt="6">
        <dgm:presLayoutVars>
          <dgm:chMax val="1"/>
          <dgm:chPref val="1"/>
        </dgm:presLayoutVars>
      </dgm:prSet>
      <dgm:spPr/>
    </dgm:pt>
    <dgm:pt modelId="{C55FA69D-9A99-4022-9251-F85633CCFC8D}" type="pres">
      <dgm:prSet presAssocID="{F0ECDEFB-82A9-4F0B-BBA4-5973C3D77BA8}" presName="sibTrans" presStyleCnt="0"/>
      <dgm:spPr/>
    </dgm:pt>
    <dgm:pt modelId="{6B857DE1-5396-45B5-A24D-0F80499503AC}" type="pres">
      <dgm:prSet presAssocID="{EED63B67-FC47-4A82-82F1-FDBAD852A70A}" presName="compNode" presStyleCnt="0"/>
      <dgm:spPr/>
    </dgm:pt>
    <dgm:pt modelId="{187C1016-8FC6-44D8-86C9-5F7BAF940737}" type="pres">
      <dgm:prSet presAssocID="{EED63B67-FC47-4A82-82F1-FDBAD852A70A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4CD14BE1-2360-47B9-A246-C0FC9D5E57AC}" type="pres">
      <dgm:prSet presAssocID="{EED63B67-FC47-4A82-82F1-FDBAD852A70A}" presName="spaceRect" presStyleCnt="0"/>
      <dgm:spPr/>
    </dgm:pt>
    <dgm:pt modelId="{72D28A8C-4F48-4B42-BEDB-AC8358DD90E8}" type="pres">
      <dgm:prSet presAssocID="{EED63B67-FC47-4A82-82F1-FDBAD852A70A}" presName="textRect" presStyleLbl="revTx" presStyleIdx="2" presStyleCnt="6">
        <dgm:presLayoutVars>
          <dgm:chMax val="1"/>
          <dgm:chPref val="1"/>
        </dgm:presLayoutVars>
      </dgm:prSet>
      <dgm:spPr/>
    </dgm:pt>
    <dgm:pt modelId="{B6E5A89B-3D74-4960-A79F-E16207E5CC5B}" type="pres">
      <dgm:prSet presAssocID="{D7FC474E-F79C-4976-B4F4-760AA4EEAD1D}" presName="sibTrans" presStyleCnt="0"/>
      <dgm:spPr/>
    </dgm:pt>
    <dgm:pt modelId="{422C2F5B-6078-4E3C-8A30-E7602AAAC33E}" type="pres">
      <dgm:prSet presAssocID="{9AD90DA1-C183-4B10-BF4A-27C027089660}" presName="compNode" presStyleCnt="0"/>
      <dgm:spPr/>
    </dgm:pt>
    <dgm:pt modelId="{6A2FF7A9-9C13-4E41-9A65-F4F870A9E071}" type="pres">
      <dgm:prSet presAssocID="{9AD90DA1-C183-4B10-BF4A-27C027089660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amond"/>
        </a:ext>
      </dgm:extLst>
    </dgm:pt>
    <dgm:pt modelId="{3AA4A7D7-0CCF-415F-96AC-2552D3EDD4EF}" type="pres">
      <dgm:prSet presAssocID="{9AD90DA1-C183-4B10-BF4A-27C027089660}" presName="spaceRect" presStyleCnt="0"/>
      <dgm:spPr/>
    </dgm:pt>
    <dgm:pt modelId="{CA5399D6-50BB-4844-A503-963BC3FCAF8A}" type="pres">
      <dgm:prSet presAssocID="{9AD90DA1-C183-4B10-BF4A-27C027089660}" presName="textRect" presStyleLbl="revTx" presStyleIdx="3" presStyleCnt="6">
        <dgm:presLayoutVars>
          <dgm:chMax val="1"/>
          <dgm:chPref val="1"/>
        </dgm:presLayoutVars>
      </dgm:prSet>
      <dgm:spPr/>
    </dgm:pt>
    <dgm:pt modelId="{64807395-295A-417B-8810-8CE9C593AF14}" type="pres">
      <dgm:prSet presAssocID="{7CA5BCE7-6291-4095-BE9D-82046C7CA75C}" presName="sibTrans" presStyleCnt="0"/>
      <dgm:spPr/>
    </dgm:pt>
    <dgm:pt modelId="{8CC8C763-1EE4-45C5-8CD3-8602CC5E97EA}" type="pres">
      <dgm:prSet presAssocID="{1549FC88-EEA0-4C81-B9C0-5620084B4CA9}" presName="compNode" presStyleCnt="0"/>
      <dgm:spPr/>
    </dgm:pt>
    <dgm:pt modelId="{25798769-7BC5-445D-B73C-8EF186801ABF}" type="pres">
      <dgm:prSet presAssocID="{1549FC88-EEA0-4C81-B9C0-5620084B4CA9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EFF7EAA5-F91B-4E55-8F02-8BD45ED49306}" type="pres">
      <dgm:prSet presAssocID="{1549FC88-EEA0-4C81-B9C0-5620084B4CA9}" presName="spaceRect" presStyleCnt="0"/>
      <dgm:spPr/>
    </dgm:pt>
    <dgm:pt modelId="{881E8FAA-E8D9-4717-AF40-996069917EAE}" type="pres">
      <dgm:prSet presAssocID="{1549FC88-EEA0-4C81-B9C0-5620084B4CA9}" presName="textRect" presStyleLbl="revTx" presStyleIdx="4" presStyleCnt="6">
        <dgm:presLayoutVars>
          <dgm:chMax val="1"/>
          <dgm:chPref val="1"/>
        </dgm:presLayoutVars>
      </dgm:prSet>
      <dgm:spPr/>
    </dgm:pt>
    <dgm:pt modelId="{4FCBBA71-5C57-434C-B19A-244FB7302E78}" type="pres">
      <dgm:prSet presAssocID="{60B5F05D-40C1-40B9-B137-6BDBCA9836CE}" presName="sibTrans" presStyleCnt="0"/>
      <dgm:spPr/>
    </dgm:pt>
    <dgm:pt modelId="{D53C66C4-A8B4-4F7E-BB75-F2F39A15469D}" type="pres">
      <dgm:prSet presAssocID="{7D01F63F-C485-4FA9-9733-5527FE5B004E}" presName="compNode" presStyleCnt="0"/>
      <dgm:spPr/>
    </dgm:pt>
    <dgm:pt modelId="{7EF026A9-1568-429A-9897-7F6F57443792}" type="pres">
      <dgm:prSet presAssocID="{7D01F63F-C485-4FA9-9733-5527FE5B004E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hale"/>
        </a:ext>
      </dgm:extLst>
    </dgm:pt>
    <dgm:pt modelId="{033EB7DB-54B8-4721-B158-9D55C3FB041A}" type="pres">
      <dgm:prSet presAssocID="{7D01F63F-C485-4FA9-9733-5527FE5B004E}" presName="spaceRect" presStyleCnt="0"/>
      <dgm:spPr/>
    </dgm:pt>
    <dgm:pt modelId="{B3CEE3D7-3006-49CD-9A90-5610135B7C05}" type="pres">
      <dgm:prSet presAssocID="{7D01F63F-C485-4FA9-9733-5527FE5B004E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71D80608-23AE-4491-BE0D-E0BF2A1D70DF}" type="presOf" srcId="{7874419E-263F-465B-9F31-EF664FAF1463}" destId="{8454DC9C-6365-4BE7-AAEA-2D37FBFCD481}" srcOrd="0" destOrd="0" presId="urn:microsoft.com/office/officeart/2018/2/layout/IconLabelList"/>
    <dgm:cxn modelId="{8B777C17-2F4D-4C11-88F4-8E5CE0934734}" type="presOf" srcId="{9AD90DA1-C183-4B10-BF4A-27C027089660}" destId="{CA5399D6-50BB-4844-A503-963BC3FCAF8A}" srcOrd="0" destOrd="0" presId="urn:microsoft.com/office/officeart/2018/2/layout/IconLabelList"/>
    <dgm:cxn modelId="{6AAB0F2D-3A6E-45AE-B599-F485D85EA0B8}" type="presOf" srcId="{CBCC8F6B-E53B-4673-B1FA-BABCBBA3452A}" destId="{CB24BE77-2136-403A-A6DC-900F1DFAB53A}" srcOrd="0" destOrd="0" presId="urn:microsoft.com/office/officeart/2018/2/layout/IconLabelList"/>
    <dgm:cxn modelId="{4A64E162-9023-4745-B21A-3F5787A563CD}" type="presOf" srcId="{2455FF3C-A7B9-44E2-A0F3-9189046054FA}" destId="{75D734E1-1AE8-435E-9E68-C4F8896072BD}" srcOrd="0" destOrd="0" presId="urn:microsoft.com/office/officeart/2018/2/layout/IconLabelList"/>
    <dgm:cxn modelId="{6E473B51-813B-447C-ABFA-1EA5056E7741}" srcId="{CBCC8F6B-E53B-4673-B1FA-BABCBBA3452A}" destId="{7D01F63F-C485-4FA9-9733-5527FE5B004E}" srcOrd="5" destOrd="0" parTransId="{26398FCD-FB91-4841-A248-E93EFF9D3749}" sibTransId="{A3C62B5E-898B-4388-8839-44217096AE88}"/>
    <dgm:cxn modelId="{CF850B58-D823-4318-A1BA-D828A2E8CE71}" srcId="{CBCC8F6B-E53B-4673-B1FA-BABCBBA3452A}" destId="{7874419E-263F-465B-9F31-EF664FAF1463}" srcOrd="0" destOrd="0" parTransId="{2AC4406A-9F04-4EDC-AF55-DCA7FF5672EB}" sibTransId="{D27F5131-F76F-440B-8CF4-9D0DA5612F8A}"/>
    <dgm:cxn modelId="{B188B08B-6128-4DBD-8535-294551F50130}" srcId="{CBCC8F6B-E53B-4673-B1FA-BABCBBA3452A}" destId="{2455FF3C-A7B9-44E2-A0F3-9189046054FA}" srcOrd="1" destOrd="0" parTransId="{ABEF3AAA-AC4F-4C68-B866-D8A6E5B50725}" sibTransId="{F0ECDEFB-82A9-4F0B-BBA4-5973C3D77BA8}"/>
    <dgm:cxn modelId="{0DFE9F8C-7717-49A2-8E9D-7D93BF52C820}" srcId="{CBCC8F6B-E53B-4673-B1FA-BABCBBA3452A}" destId="{EED63B67-FC47-4A82-82F1-FDBAD852A70A}" srcOrd="2" destOrd="0" parTransId="{A4F2BC5C-D2B3-45B2-86BD-E7040A0EDA14}" sibTransId="{D7FC474E-F79C-4976-B4F4-760AA4EEAD1D}"/>
    <dgm:cxn modelId="{36D9D9B7-D1B6-4C43-A786-06349F34A45D}" srcId="{CBCC8F6B-E53B-4673-B1FA-BABCBBA3452A}" destId="{9AD90DA1-C183-4B10-BF4A-27C027089660}" srcOrd="3" destOrd="0" parTransId="{C0182714-C12E-445B-B65C-382DD9D80D62}" sibTransId="{7CA5BCE7-6291-4095-BE9D-82046C7CA75C}"/>
    <dgm:cxn modelId="{64D192CE-760C-4CA1-A26F-379E3644F366}" type="presOf" srcId="{7D01F63F-C485-4FA9-9733-5527FE5B004E}" destId="{B3CEE3D7-3006-49CD-9A90-5610135B7C05}" srcOrd="0" destOrd="0" presId="urn:microsoft.com/office/officeart/2018/2/layout/IconLabelList"/>
    <dgm:cxn modelId="{CBF3E6D5-BEE6-4C8A-93FA-1A61C3A8FF95}" type="presOf" srcId="{1549FC88-EEA0-4C81-B9C0-5620084B4CA9}" destId="{881E8FAA-E8D9-4717-AF40-996069917EAE}" srcOrd="0" destOrd="0" presId="urn:microsoft.com/office/officeart/2018/2/layout/IconLabelList"/>
    <dgm:cxn modelId="{F17B66DA-D206-4BD1-91BC-13816851FF8B}" type="presOf" srcId="{EED63B67-FC47-4A82-82F1-FDBAD852A70A}" destId="{72D28A8C-4F48-4B42-BEDB-AC8358DD90E8}" srcOrd="0" destOrd="0" presId="urn:microsoft.com/office/officeart/2018/2/layout/IconLabelList"/>
    <dgm:cxn modelId="{6159AEDB-14A0-40C8-8187-F6DCB94E218A}" srcId="{CBCC8F6B-E53B-4673-B1FA-BABCBBA3452A}" destId="{1549FC88-EEA0-4C81-B9C0-5620084B4CA9}" srcOrd="4" destOrd="0" parTransId="{22EF3DD8-4952-4AD8-BF7C-239104024A60}" sibTransId="{60B5F05D-40C1-40B9-B137-6BDBCA9836CE}"/>
    <dgm:cxn modelId="{ED363DA6-FF56-40B3-8E04-4EE1AA36F8CE}" type="presParOf" srcId="{CB24BE77-2136-403A-A6DC-900F1DFAB53A}" destId="{935ABFEE-0A19-4363-9CBC-7891BE993654}" srcOrd="0" destOrd="0" presId="urn:microsoft.com/office/officeart/2018/2/layout/IconLabelList"/>
    <dgm:cxn modelId="{80779CC4-F707-488C-B060-AB712E782A49}" type="presParOf" srcId="{935ABFEE-0A19-4363-9CBC-7891BE993654}" destId="{CB161B29-BA4A-4CF4-89D1-D40E90935676}" srcOrd="0" destOrd="0" presId="urn:microsoft.com/office/officeart/2018/2/layout/IconLabelList"/>
    <dgm:cxn modelId="{FED32FDF-1770-466B-953C-9DB970A9B6F1}" type="presParOf" srcId="{935ABFEE-0A19-4363-9CBC-7891BE993654}" destId="{03FE3406-D731-42AF-8C0E-6BD695E8F1E0}" srcOrd="1" destOrd="0" presId="urn:microsoft.com/office/officeart/2018/2/layout/IconLabelList"/>
    <dgm:cxn modelId="{1456799D-AF3A-4367-9253-3257F215B0FA}" type="presParOf" srcId="{935ABFEE-0A19-4363-9CBC-7891BE993654}" destId="{8454DC9C-6365-4BE7-AAEA-2D37FBFCD481}" srcOrd="2" destOrd="0" presId="urn:microsoft.com/office/officeart/2018/2/layout/IconLabelList"/>
    <dgm:cxn modelId="{DB160565-192A-40EA-9AC3-ED52B619A813}" type="presParOf" srcId="{CB24BE77-2136-403A-A6DC-900F1DFAB53A}" destId="{0328FAAB-665A-4B4F-8BD6-CB7EDF88B827}" srcOrd="1" destOrd="0" presId="urn:microsoft.com/office/officeart/2018/2/layout/IconLabelList"/>
    <dgm:cxn modelId="{B612B3A9-1435-419D-AA76-11DA0B46F888}" type="presParOf" srcId="{CB24BE77-2136-403A-A6DC-900F1DFAB53A}" destId="{53637CC0-8C83-44BD-B35E-45ECF1BC504B}" srcOrd="2" destOrd="0" presId="urn:microsoft.com/office/officeart/2018/2/layout/IconLabelList"/>
    <dgm:cxn modelId="{D6C620A3-A3F3-4464-AC3E-778D4225F860}" type="presParOf" srcId="{53637CC0-8C83-44BD-B35E-45ECF1BC504B}" destId="{CF82C422-01F7-4909-8695-81DE681AEF25}" srcOrd="0" destOrd="0" presId="urn:microsoft.com/office/officeart/2018/2/layout/IconLabelList"/>
    <dgm:cxn modelId="{1117E5A6-6E92-4CB8-B26E-37A429DCA693}" type="presParOf" srcId="{53637CC0-8C83-44BD-B35E-45ECF1BC504B}" destId="{D2322CE5-23D9-4AA1-A416-D16530EAA9FA}" srcOrd="1" destOrd="0" presId="urn:microsoft.com/office/officeart/2018/2/layout/IconLabelList"/>
    <dgm:cxn modelId="{4C5CA3BF-A7C0-480C-BF1A-290903C1DF61}" type="presParOf" srcId="{53637CC0-8C83-44BD-B35E-45ECF1BC504B}" destId="{75D734E1-1AE8-435E-9E68-C4F8896072BD}" srcOrd="2" destOrd="0" presId="urn:microsoft.com/office/officeart/2018/2/layout/IconLabelList"/>
    <dgm:cxn modelId="{B4B26B27-EEA7-4DF4-82C0-50FA57803A02}" type="presParOf" srcId="{CB24BE77-2136-403A-A6DC-900F1DFAB53A}" destId="{C55FA69D-9A99-4022-9251-F85633CCFC8D}" srcOrd="3" destOrd="0" presId="urn:microsoft.com/office/officeart/2018/2/layout/IconLabelList"/>
    <dgm:cxn modelId="{263F9EBD-2D31-4AD5-BD8C-BB4502ABF7BA}" type="presParOf" srcId="{CB24BE77-2136-403A-A6DC-900F1DFAB53A}" destId="{6B857DE1-5396-45B5-A24D-0F80499503AC}" srcOrd="4" destOrd="0" presId="urn:microsoft.com/office/officeart/2018/2/layout/IconLabelList"/>
    <dgm:cxn modelId="{5CD2F004-7724-4810-8402-3FF0CEF40C25}" type="presParOf" srcId="{6B857DE1-5396-45B5-A24D-0F80499503AC}" destId="{187C1016-8FC6-44D8-86C9-5F7BAF940737}" srcOrd="0" destOrd="0" presId="urn:microsoft.com/office/officeart/2018/2/layout/IconLabelList"/>
    <dgm:cxn modelId="{740C49AB-2FD5-422A-9718-8B8C2F8EAEAC}" type="presParOf" srcId="{6B857DE1-5396-45B5-A24D-0F80499503AC}" destId="{4CD14BE1-2360-47B9-A246-C0FC9D5E57AC}" srcOrd="1" destOrd="0" presId="urn:microsoft.com/office/officeart/2018/2/layout/IconLabelList"/>
    <dgm:cxn modelId="{A0D362FC-C833-4D24-B5F5-B298E927207E}" type="presParOf" srcId="{6B857DE1-5396-45B5-A24D-0F80499503AC}" destId="{72D28A8C-4F48-4B42-BEDB-AC8358DD90E8}" srcOrd="2" destOrd="0" presId="urn:microsoft.com/office/officeart/2018/2/layout/IconLabelList"/>
    <dgm:cxn modelId="{1B8E019C-08AE-44BC-8A28-2F5D23903A94}" type="presParOf" srcId="{CB24BE77-2136-403A-A6DC-900F1DFAB53A}" destId="{B6E5A89B-3D74-4960-A79F-E16207E5CC5B}" srcOrd="5" destOrd="0" presId="urn:microsoft.com/office/officeart/2018/2/layout/IconLabelList"/>
    <dgm:cxn modelId="{EF25F0D2-8783-4732-9341-76616BC53FBF}" type="presParOf" srcId="{CB24BE77-2136-403A-A6DC-900F1DFAB53A}" destId="{422C2F5B-6078-4E3C-8A30-E7602AAAC33E}" srcOrd="6" destOrd="0" presId="urn:microsoft.com/office/officeart/2018/2/layout/IconLabelList"/>
    <dgm:cxn modelId="{4A6ACCAD-8F10-4F37-B113-45F67E9EA397}" type="presParOf" srcId="{422C2F5B-6078-4E3C-8A30-E7602AAAC33E}" destId="{6A2FF7A9-9C13-4E41-9A65-F4F870A9E071}" srcOrd="0" destOrd="0" presId="urn:microsoft.com/office/officeart/2018/2/layout/IconLabelList"/>
    <dgm:cxn modelId="{B3B03551-9040-432A-A8B6-E14A545C65FC}" type="presParOf" srcId="{422C2F5B-6078-4E3C-8A30-E7602AAAC33E}" destId="{3AA4A7D7-0CCF-415F-96AC-2552D3EDD4EF}" srcOrd="1" destOrd="0" presId="urn:microsoft.com/office/officeart/2018/2/layout/IconLabelList"/>
    <dgm:cxn modelId="{16EAEFD2-6F1D-417E-9BC4-F93F009776A4}" type="presParOf" srcId="{422C2F5B-6078-4E3C-8A30-E7602AAAC33E}" destId="{CA5399D6-50BB-4844-A503-963BC3FCAF8A}" srcOrd="2" destOrd="0" presId="urn:microsoft.com/office/officeart/2018/2/layout/IconLabelList"/>
    <dgm:cxn modelId="{E3804637-E64F-4DE7-997B-79274BFCDABD}" type="presParOf" srcId="{CB24BE77-2136-403A-A6DC-900F1DFAB53A}" destId="{64807395-295A-417B-8810-8CE9C593AF14}" srcOrd="7" destOrd="0" presId="urn:microsoft.com/office/officeart/2018/2/layout/IconLabelList"/>
    <dgm:cxn modelId="{BE3B4DC5-9560-4495-8A2D-B4D5E31C263A}" type="presParOf" srcId="{CB24BE77-2136-403A-A6DC-900F1DFAB53A}" destId="{8CC8C763-1EE4-45C5-8CD3-8602CC5E97EA}" srcOrd="8" destOrd="0" presId="urn:microsoft.com/office/officeart/2018/2/layout/IconLabelList"/>
    <dgm:cxn modelId="{0EB5ECDC-20D5-4409-86D7-321247DB8F36}" type="presParOf" srcId="{8CC8C763-1EE4-45C5-8CD3-8602CC5E97EA}" destId="{25798769-7BC5-445D-B73C-8EF186801ABF}" srcOrd="0" destOrd="0" presId="urn:microsoft.com/office/officeart/2018/2/layout/IconLabelList"/>
    <dgm:cxn modelId="{C10A8C82-830D-45D3-BF27-41DD266C1898}" type="presParOf" srcId="{8CC8C763-1EE4-45C5-8CD3-8602CC5E97EA}" destId="{EFF7EAA5-F91B-4E55-8F02-8BD45ED49306}" srcOrd="1" destOrd="0" presId="urn:microsoft.com/office/officeart/2018/2/layout/IconLabelList"/>
    <dgm:cxn modelId="{BE86AA25-9A07-4AE0-98C9-E31669003AEE}" type="presParOf" srcId="{8CC8C763-1EE4-45C5-8CD3-8602CC5E97EA}" destId="{881E8FAA-E8D9-4717-AF40-996069917EAE}" srcOrd="2" destOrd="0" presId="urn:microsoft.com/office/officeart/2018/2/layout/IconLabelList"/>
    <dgm:cxn modelId="{92BD1C1E-8E0D-4F4F-8220-54B0E5EA269F}" type="presParOf" srcId="{CB24BE77-2136-403A-A6DC-900F1DFAB53A}" destId="{4FCBBA71-5C57-434C-B19A-244FB7302E78}" srcOrd="9" destOrd="0" presId="urn:microsoft.com/office/officeart/2018/2/layout/IconLabelList"/>
    <dgm:cxn modelId="{0A7F0FE1-A6C8-47B2-82B3-B5F5301048A1}" type="presParOf" srcId="{CB24BE77-2136-403A-A6DC-900F1DFAB53A}" destId="{D53C66C4-A8B4-4F7E-BB75-F2F39A15469D}" srcOrd="10" destOrd="0" presId="urn:microsoft.com/office/officeart/2018/2/layout/IconLabelList"/>
    <dgm:cxn modelId="{2D035FC9-A128-4173-B2BF-0EEEA9240F4A}" type="presParOf" srcId="{D53C66C4-A8B4-4F7E-BB75-F2F39A15469D}" destId="{7EF026A9-1568-429A-9897-7F6F57443792}" srcOrd="0" destOrd="0" presId="urn:microsoft.com/office/officeart/2018/2/layout/IconLabelList"/>
    <dgm:cxn modelId="{D7527BC2-39E2-42D4-B565-8A1A631867EE}" type="presParOf" srcId="{D53C66C4-A8B4-4F7E-BB75-F2F39A15469D}" destId="{033EB7DB-54B8-4721-B158-9D55C3FB041A}" srcOrd="1" destOrd="0" presId="urn:microsoft.com/office/officeart/2018/2/layout/IconLabelList"/>
    <dgm:cxn modelId="{DFC89188-F8D2-4656-8497-F66479011092}" type="presParOf" srcId="{D53C66C4-A8B4-4F7E-BB75-F2F39A15469D}" destId="{B3CEE3D7-3006-49CD-9A90-5610135B7C0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DF585A-A62A-4269-8095-472FE9AE0BA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7ED9D3F-8D6B-44CB-8BA6-15F2CA0C8620}">
      <dgm:prSet/>
      <dgm:spPr/>
      <dgm:t>
        <a:bodyPr/>
        <a:lstStyle/>
        <a:p>
          <a:r>
            <a:rPr lang="en-US" b="0" i="0" baseline="0"/>
            <a:t>Campus visits to Medway &amp; Canterbury</a:t>
          </a:r>
          <a:endParaRPr lang="en-US"/>
        </a:p>
      </dgm:t>
    </dgm:pt>
    <dgm:pt modelId="{EB9C3A44-51D0-41F4-8E5A-3AB8BCE1E093}" type="parTrans" cxnId="{45A12DEF-A251-4F4A-9583-7F3FE09A57FA}">
      <dgm:prSet/>
      <dgm:spPr/>
      <dgm:t>
        <a:bodyPr/>
        <a:lstStyle/>
        <a:p>
          <a:endParaRPr lang="en-US"/>
        </a:p>
      </dgm:t>
    </dgm:pt>
    <dgm:pt modelId="{BEBD0F62-063A-43F1-A51D-9DF0424C36EA}" type="sibTrans" cxnId="{45A12DEF-A251-4F4A-9583-7F3FE09A57FA}">
      <dgm:prSet/>
      <dgm:spPr/>
      <dgm:t>
        <a:bodyPr/>
        <a:lstStyle/>
        <a:p>
          <a:endParaRPr lang="en-US"/>
        </a:p>
      </dgm:t>
    </dgm:pt>
    <dgm:pt modelId="{10432C7F-264C-494A-AAD6-E24CE6F335B0}">
      <dgm:prSet/>
      <dgm:spPr/>
      <dgm:t>
        <a:bodyPr/>
        <a:lstStyle/>
        <a:p>
          <a:r>
            <a:rPr lang="en-US" b="0" i="0" baseline="0"/>
            <a:t>Progression courses, tasters, summer schools</a:t>
          </a:r>
          <a:endParaRPr lang="en-US"/>
        </a:p>
      </dgm:t>
    </dgm:pt>
    <dgm:pt modelId="{E10184AC-3D6B-45A2-89DF-39B4664B6A2C}" type="parTrans" cxnId="{BA70581F-73F2-4CC8-B9E0-ACCC7860530D}">
      <dgm:prSet/>
      <dgm:spPr/>
      <dgm:t>
        <a:bodyPr/>
        <a:lstStyle/>
        <a:p>
          <a:endParaRPr lang="en-US"/>
        </a:p>
      </dgm:t>
    </dgm:pt>
    <dgm:pt modelId="{65454880-C978-4D46-B502-87AD36432293}" type="sibTrans" cxnId="{BA70581F-73F2-4CC8-B9E0-ACCC7860530D}">
      <dgm:prSet/>
      <dgm:spPr/>
      <dgm:t>
        <a:bodyPr/>
        <a:lstStyle/>
        <a:p>
          <a:endParaRPr lang="en-US"/>
        </a:p>
      </dgm:t>
    </dgm:pt>
    <dgm:pt modelId="{DDBDC003-CEB1-4203-81F4-20FD33CE8029}">
      <dgm:prSet/>
      <dgm:spPr/>
      <dgm:t>
        <a:bodyPr/>
        <a:lstStyle/>
        <a:p>
          <a:r>
            <a:rPr lang="en-US" b="0" i="0" baseline="0"/>
            <a:t>Personal guidance on post-18 pathways</a:t>
          </a:r>
          <a:endParaRPr lang="en-US"/>
        </a:p>
      </dgm:t>
    </dgm:pt>
    <dgm:pt modelId="{906B3480-325E-43D7-A86C-860F86F6D82F}" type="parTrans" cxnId="{E2892C5C-77B2-4F3E-AEFB-F29085D191D7}">
      <dgm:prSet/>
      <dgm:spPr/>
      <dgm:t>
        <a:bodyPr/>
        <a:lstStyle/>
        <a:p>
          <a:endParaRPr lang="en-US"/>
        </a:p>
      </dgm:t>
    </dgm:pt>
    <dgm:pt modelId="{B06BCF6C-4AE4-4C73-8818-C12C2388EF4A}" type="sibTrans" cxnId="{E2892C5C-77B2-4F3E-AEFB-F29085D191D7}">
      <dgm:prSet/>
      <dgm:spPr/>
      <dgm:t>
        <a:bodyPr/>
        <a:lstStyle/>
        <a:p>
          <a:endParaRPr lang="en-US"/>
        </a:p>
      </dgm:t>
    </dgm:pt>
    <dgm:pt modelId="{A6194DF1-9A1F-488D-BA3A-DD792AB25BC9}">
      <dgm:prSet/>
      <dgm:spPr/>
      <dgm:t>
        <a:bodyPr/>
        <a:lstStyle/>
        <a:p>
          <a:r>
            <a:rPr lang="en-US" b="0" i="0" baseline="0"/>
            <a:t>Early support for competitive routes (Oxbridge, medicine, etc.)</a:t>
          </a:r>
          <a:endParaRPr lang="en-US"/>
        </a:p>
      </dgm:t>
    </dgm:pt>
    <dgm:pt modelId="{0132E7AD-EF07-4C0E-8CAB-96EF44A8B5F9}" type="parTrans" cxnId="{454C2F2B-0331-4FCC-BA61-9207163FF938}">
      <dgm:prSet/>
      <dgm:spPr/>
      <dgm:t>
        <a:bodyPr/>
        <a:lstStyle/>
        <a:p>
          <a:endParaRPr lang="en-US"/>
        </a:p>
      </dgm:t>
    </dgm:pt>
    <dgm:pt modelId="{99E9165A-9C86-4A17-9AB9-81519A33BBAD}" type="sibTrans" cxnId="{454C2F2B-0331-4FCC-BA61-9207163FF938}">
      <dgm:prSet/>
      <dgm:spPr/>
      <dgm:t>
        <a:bodyPr/>
        <a:lstStyle/>
        <a:p>
          <a:endParaRPr lang="en-US"/>
        </a:p>
      </dgm:t>
    </dgm:pt>
    <dgm:pt modelId="{016C6AFB-FCD9-485B-A572-316428BA31D6}">
      <dgm:prSet/>
      <dgm:spPr/>
      <dgm:t>
        <a:bodyPr/>
        <a:lstStyle/>
        <a:p>
          <a:r>
            <a:rPr lang="en-US" b="0" i="0" baseline="0"/>
            <a:t>Research Skills Module introduced in 2019</a:t>
          </a:r>
          <a:endParaRPr lang="en-US"/>
        </a:p>
      </dgm:t>
    </dgm:pt>
    <dgm:pt modelId="{24FE3538-AFBE-455A-B7A9-15E9CEBD4188}" type="parTrans" cxnId="{4E9D8B67-13E1-40E8-8B1E-BC26272EE886}">
      <dgm:prSet/>
      <dgm:spPr/>
      <dgm:t>
        <a:bodyPr/>
        <a:lstStyle/>
        <a:p>
          <a:endParaRPr lang="en-US"/>
        </a:p>
      </dgm:t>
    </dgm:pt>
    <dgm:pt modelId="{54214845-B70F-4CE4-83AD-2A3961F29D56}" type="sibTrans" cxnId="{4E9D8B67-13E1-40E8-8B1E-BC26272EE886}">
      <dgm:prSet/>
      <dgm:spPr/>
      <dgm:t>
        <a:bodyPr/>
        <a:lstStyle/>
        <a:p>
          <a:endParaRPr lang="en-US"/>
        </a:p>
      </dgm:t>
    </dgm:pt>
    <dgm:pt modelId="{3A79C34D-5689-417C-AF55-C5A7F33970D9}">
      <dgm:prSet/>
      <dgm:spPr/>
      <dgm:t>
        <a:bodyPr/>
        <a:lstStyle/>
        <a:p>
          <a:r>
            <a:rPr lang="en-US" b="0" i="0" baseline="0"/>
            <a:t>Peer mentoring with Kent postgraduates</a:t>
          </a:r>
          <a:endParaRPr lang="en-US"/>
        </a:p>
      </dgm:t>
    </dgm:pt>
    <dgm:pt modelId="{3627F687-64CE-4F60-B984-EBF61E6CCB5C}" type="parTrans" cxnId="{8B6391C4-0D81-4023-9EC4-9C45FBE71955}">
      <dgm:prSet/>
      <dgm:spPr/>
      <dgm:t>
        <a:bodyPr/>
        <a:lstStyle/>
        <a:p>
          <a:endParaRPr lang="en-US"/>
        </a:p>
      </dgm:t>
    </dgm:pt>
    <dgm:pt modelId="{475CB056-C45C-494F-B42F-639A4AFE9963}" type="sibTrans" cxnId="{8B6391C4-0D81-4023-9EC4-9C45FBE71955}">
      <dgm:prSet/>
      <dgm:spPr/>
      <dgm:t>
        <a:bodyPr/>
        <a:lstStyle/>
        <a:p>
          <a:endParaRPr lang="en-US"/>
        </a:p>
      </dgm:t>
    </dgm:pt>
    <dgm:pt modelId="{12201C1E-F253-472A-864B-291C8155AB92}" type="pres">
      <dgm:prSet presAssocID="{DADF585A-A62A-4269-8095-472FE9AE0BA2}" presName="diagram" presStyleCnt="0">
        <dgm:presLayoutVars>
          <dgm:dir/>
          <dgm:resizeHandles val="exact"/>
        </dgm:presLayoutVars>
      </dgm:prSet>
      <dgm:spPr/>
    </dgm:pt>
    <dgm:pt modelId="{3CF044BE-0CDE-4F23-A2FF-58D6F62A7896}" type="pres">
      <dgm:prSet presAssocID="{C7ED9D3F-8D6B-44CB-8BA6-15F2CA0C8620}" presName="node" presStyleLbl="node1" presStyleIdx="0" presStyleCnt="6">
        <dgm:presLayoutVars>
          <dgm:bulletEnabled val="1"/>
        </dgm:presLayoutVars>
      </dgm:prSet>
      <dgm:spPr/>
    </dgm:pt>
    <dgm:pt modelId="{76CFEA03-843E-49FB-8A1F-76C5EC53CC82}" type="pres">
      <dgm:prSet presAssocID="{BEBD0F62-063A-43F1-A51D-9DF0424C36EA}" presName="sibTrans" presStyleCnt="0"/>
      <dgm:spPr/>
    </dgm:pt>
    <dgm:pt modelId="{22EF52D9-5BEC-4A87-A582-3830C3550DD0}" type="pres">
      <dgm:prSet presAssocID="{10432C7F-264C-494A-AAD6-E24CE6F335B0}" presName="node" presStyleLbl="node1" presStyleIdx="1" presStyleCnt="6">
        <dgm:presLayoutVars>
          <dgm:bulletEnabled val="1"/>
        </dgm:presLayoutVars>
      </dgm:prSet>
      <dgm:spPr/>
    </dgm:pt>
    <dgm:pt modelId="{CDCA8DD4-0534-4414-A875-F6E1F481502E}" type="pres">
      <dgm:prSet presAssocID="{65454880-C978-4D46-B502-87AD36432293}" presName="sibTrans" presStyleCnt="0"/>
      <dgm:spPr/>
    </dgm:pt>
    <dgm:pt modelId="{6F02F4FD-8255-4641-9ABD-89648BBE0987}" type="pres">
      <dgm:prSet presAssocID="{DDBDC003-CEB1-4203-81F4-20FD33CE8029}" presName="node" presStyleLbl="node1" presStyleIdx="2" presStyleCnt="6">
        <dgm:presLayoutVars>
          <dgm:bulletEnabled val="1"/>
        </dgm:presLayoutVars>
      </dgm:prSet>
      <dgm:spPr/>
    </dgm:pt>
    <dgm:pt modelId="{DFC0B5C2-BEC0-4ECA-84A5-CEA937239BEE}" type="pres">
      <dgm:prSet presAssocID="{B06BCF6C-4AE4-4C73-8818-C12C2388EF4A}" presName="sibTrans" presStyleCnt="0"/>
      <dgm:spPr/>
    </dgm:pt>
    <dgm:pt modelId="{61B27666-49FC-4398-8067-9937C10F3497}" type="pres">
      <dgm:prSet presAssocID="{A6194DF1-9A1F-488D-BA3A-DD792AB25BC9}" presName="node" presStyleLbl="node1" presStyleIdx="3" presStyleCnt="6">
        <dgm:presLayoutVars>
          <dgm:bulletEnabled val="1"/>
        </dgm:presLayoutVars>
      </dgm:prSet>
      <dgm:spPr/>
    </dgm:pt>
    <dgm:pt modelId="{951CE007-56C8-4A9F-9703-BE9DA270200A}" type="pres">
      <dgm:prSet presAssocID="{99E9165A-9C86-4A17-9AB9-81519A33BBAD}" presName="sibTrans" presStyleCnt="0"/>
      <dgm:spPr/>
    </dgm:pt>
    <dgm:pt modelId="{D18936CC-2544-4F96-8B0C-81383F174C03}" type="pres">
      <dgm:prSet presAssocID="{016C6AFB-FCD9-485B-A572-316428BA31D6}" presName="node" presStyleLbl="node1" presStyleIdx="4" presStyleCnt="6">
        <dgm:presLayoutVars>
          <dgm:bulletEnabled val="1"/>
        </dgm:presLayoutVars>
      </dgm:prSet>
      <dgm:spPr/>
    </dgm:pt>
    <dgm:pt modelId="{FB6D8D75-72E8-4305-BA09-F8D7CE8AC54F}" type="pres">
      <dgm:prSet presAssocID="{54214845-B70F-4CE4-83AD-2A3961F29D56}" presName="sibTrans" presStyleCnt="0"/>
      <dgm:spPr/>
    </dgm:pt>
    <dgm:pt modelId="{A4E3A939-2C2D-4A86-B4FB-F943F7C70DF6}" type="pres">
      <dgm:prSet presAssocID="{3A79C34D-5689-417C-AF55-C5A7F33970D9}" presName="node" presStyleLbl="node1" presStyleIdx="5" presStyleCnt="6">
        <dgm:presLayoutVars>
          <dgm:bulletEnabled val="1"/>
        </dgm:presLayoutVars>
      </dgm:prSet>
      <dgm:spPr/>
    </dgm:pt>
  </dgm:ptLst>
  <dgm:cxnLst>
    <dgm:cxn modelId="{BA70581F-73F2-4CC8-B9E0-ACCC7860530D}" srcId="{DADF585A-A62A-4269-8095-472FE9AE0BA2}" destId="{10432C7F-264C-494A-AAD6-E24CE6F335B0}" srcOrd="1" destOrd="0" parTransId="{E10184AC-3D6B-45A2-89DF-39B4664B6A2C}" sibTransId="{65454880-C978-4D46-B502-87AD36432293}"/>
    <dgm:cxn modelId="{454C2F2B-0331-4FCC-BA61-9207163FF938}" srcId="{DADF585A-A62A-4269-8095-472FE9AE0BA2}" destId="{A6194DF1-9A1F-488D-BA3A-DD792AB25BC9}" srcOrd="3" destOrd="0" parTransId="{0132E7AD-EF07-4C0E-8CAB-96EF44A8B5F9}" sibTransId="{99E9165A-9C86-4A17-9AB9-81519A33BBAD}"/>
    <dgm:cxn modelId="{B53DC539-B27B-44C0-8975-859DCF365595}" type="presOf" srcId="{3A79C34D-5689-417C-AF55-C5A7F33970D9}" destId="{A4E3A939-2C2D-4A86-B4FB-F943F7C70DF6}" srcOrd="0" destOrd="0" presId="urn:microsoft.com/office/officeart/2005/8/layout/default"/>
    <dgm:cxn modelId="{1368153B-9D42-4A9B-AAEC-E913EEA78889}" type="presOf" srcId="{C7ED9D3F-8D6B-44CB-8BA6-15F2CA0C8620}" destId="{3CF044BE-0CDE-4F23-A2FF-58D6F62A7896}" srcOrd="0" destOrd="0" presId="urn:microsoft.com/office/officeart/2005/8/layout/default"/>
    <dgm:cxn modelId="{E2892C5C-77B2-4F3E-AEFB-F29085D191D7}" srcId="{DADF585A-A62A-4269-8095-472FE9AE0BA2}" destId="{DDBDC003-CEB1-4203-81F4-20FD33CE8029}" srcOrd="2" destOrd="0" parTransId="{906B3480-325E-43D7-A86C-860F86F6D82F}" sibTransId="{B06BCF6C-4AE4-4C73-8818-C12C2388EF4A}"/>
    <dgm:cxn modelId="{36510C5F-8EFE-4D0C-BD10-85ECBDC08925}" type="presOf" srcId="{10432C7F-264C-494A-AAD6-E24CE6F335B0}" destId="{22EF52D9-5BEC-4A87-A582-3830C3550DD0}" srcOrd="0" destOrd="0" presId="urn:microsoft.com/office/officeart/2005/8/layout/default"/>
    <dgm:cxn modelId="{4E9D8B67-13E1-40E8-8B1E-BC26272EE886}" srcId="{DADF585A-A62A-4269-8095-472FE9AE0BA2}" destId="{016C6AFB-FCD9-485B-A572-316428BA31D6}" srcOrd="4" destOrd="0" parTransId="{24FE3538-AFBE-455A-B7A9-15E9CEBD4188}" sibTransId="{54214845-B70F-4CE4-83AD-2A3961F29D56}"/>
    <dgm:cxn modelId="{588E9184-D118-4892-BD09-E2CA80220863}" type="presOf" srcId="{016C6AFB-FCD9-485B-A572-316428BA31D6}" destId="{D18936CC-2544-4F96-8B0C-81383F174C03}" srcOrd="0" destOrd="0" presId="urn:microsoft.com/office/officeart/2005/8/layout/default"/>
    <dgm:cxn modelId="{0D8C1D86-BD53-45D2-AC8D-E9CE15BD01E3}" type="presOf" srcId="{DDBDC003-CEB1-4203-81F4-20FD33CE8029}" destId="{6F02F4FD-8255-4641-9ABD-89648BBE0987}" srcOrd="0" destOrd="0" presId="urn:microsoft.com/office/officeart/2005/8/layout/default"/>
    <dgm:cxn modelId="{2DEC9B9D-853D-4808-887D-81ED187C04FB}" type="presOf" srcId="{DADF585A-A62A-4269-8095-472FE9AE0BA2}" destId="{12201C1E-F253-472A-864B-291C8155AB92}" srcOrd="0" destOrd="0" presId="urn:microsoft.com/office/officeart/2005/8/layout/default"/>
    <dgm:cxn modelId="{8B6391C4-0D81-4023-9EC4-9C45FBE71955}" srcId="{DADF585A-A62A-4269-8095-472FE9AE0BA2}" destId="{3A79C34D-5689-417C-AF55-C5A7F33970D9}" srcOrd="5" destOrd="0" parTransId="{3627F687-64CE-4F60-B984-EBF61E6CCB5C}" sibTransId="{475CB056-C45C-494F-B42F-639A4AFE9963}"/>
    <dgm:cxn modelId="{FE1A5BCB-6AC8-4F3F-8D55-B3148EF6E490}" type="presOf" srcId="{A6194DF1-9A1F-488D-BA3A-DD792AB25BC9}" destId="{61B27666-49FC-4398-8067-9937C10F3497}" srcOrd="0" destOrd="0" presId="urn:microsoft.com/office/officeart/2005/8/layout/default"/>
    <dgm:cxn modelId="{45A12DEF-A251-4F4A-9583-7F3FE09A57FA}" srcId="{DADF585A-A62A-4269-8095-472FE9AE0BA2}" destId="{C7ED9D3F-8D6B-44CB-8BA6-15F2CA0C8620}" srcOrd="0" destOrd="0" parTransId="{EB9C3A44-51D0-41F4-8E5A-3AB8BCE1E093}" sibTransId="{BEBD0F62-063A-43F1-A51D-9DF0424C36EA}"/>
    <dgm:cxn modelId="{8984AD7D-06C9-4CD3-AA34-E124A90CAB2E}" type="presParOf" srcId="{12201C1E-F253-472A-864B-291C8155AB92}" destId="{3CF044BE-0CDE-4F23-A2FF-58D6F62A7896}" srcOrd="0" destOrd="0" presId="urn:microsoft.com/office/officeart/2005/8/layout/default"/>
    <dgm:cxn modelId="{1698C891-5B72-42AA-BA30-7DEDD9014A0F}" type="presParOf" srcId="{12201C1E-F253-472A-864B-291C8155AB92}" destId="{76CFEA03-843E-49FB-8A1F-76C5EC53CC82}" srcOrd="1" destOrd="0" presId="urn:microsoft.com/office/officeart/2005/8/layout/default"/>
    <dgm:cxn modelId="{64969D87-777A-4A98-940F-1ECCDFA30E77}" type="presParOf" srcId="{12201C1E-F253-472A-864B-291C8155AB92}" destId="{22EF52D9-5BEC-4A87-A582-3830C3550DD0}" srcOrd="2" destOrd="0" presId="urn:microsoft.com/office/officeart/2005/8/layout/default"/>
    <dgm:cxn modelId="{54B1D1DB-A709-4F04-A1A3-A95B178B63B0}" type="presParOf" srcId="{12201C1E-F253-472A-864B-291C8155AB92}" destId="{CDCA8DD4-0534-4414-A875-F6E1F481502E}" srcOrd="3" destOrd="0" presId="urn:microsoft.com/office/officeart/2005/8/layout/default"/>
    <dgm:cxn modelId="{4B7B9DAF-3DA9-42D9-BD99-214714771958}" type="presParOf" srcId="{12201C1E-F253-472A-864B-291C8155AB92}" destId="{6F02F4FD-8255-4641-9ABD-89648BBE0987}" srcOrd="4" destOrd="0" presId="urn:microsoft.com/office/officeart/2005/8/layout/default"/>
    <dgm:cxn modelId="{1949B366-76C9-4763-B541-3EE93E721550}" type="presParOf" srcId="{12201C1E-F253-472A-864B-291C8155AB92}" destId="{DFC0B5C2-BEC0-4ECA-84A5-CEA937239BEE}" srcOrd="5" destOrd="0" presId="urn:microsoft.com/office/officeart/2005/8/layout/default"/>
    <dgm:cxn modelId="{C2DDB4E0-3348-44D4-9D9B-0AC1D3DC2A2C}" type="presParOf" srcId="{12201C1E-F253-472A-864B-291C8155AB92}" destId="{61B27666-49FC-4398-8067-9937C10F3497}" srcOrd="6" destOrd="0" presId="urn:microsoft.com/office/officeart/2005/8/layout/default"/>
    <dgm:cxn modelId="{B688B89F-A0C4-4BC6-B6B2-88D348D50B86}" type="presParOf" srcId="{12201C1E-F253-472A-864B-291C8155AB92}" destId="{951CE007-56C8-4A9F-9703-BE9DA270200A}" srcOrd="7" destOrd="0" presId="urn:microsoft.com/office/officeart/2005/8/layout/default"/>
    <dgm:cxn modelId="{6CFD89EE-98BA-427B-86F0-713507AC7F63}" type="presParOf" srcId="{12201C1E-F253-472A-864B-291C8155AB92}" destId="{D18936CC-2544-4F96-8B0C-81383F174C03}" srcOrd="8" destOrd="0" presId="urn:microsoft.com/office/officeart/2005/8/layout/default"/>
    <dgm:cxn modelId="{7282C488-09F4-4C93-8F0B-E9A29EF04EDB}" type="presParOf" srcId="{12201C1E-F253-472A-864B-291C8155AB92}" destId="{FB6D8D75-72E8-4305-BA09-F8D7CE8AC54F}" srcOrd="9" destOrd="0" presId="urn:microsoft.com/office/officeart/2005/8/layout/default"/>
    <dgm:cxn modelId="{285C3BAE-4D8F-4D7A-AA6C-ABEE6F24A5D6}" type="presParOf" srcId="{12201C1E-F253-472A-864B-291C8155AB92}" destId="{A4E3A939-2C2D-4A86-B4FB-F943F7C70DF6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41F915-63AE-4A44-AD70-DCA27E5DC36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86A8A17-9FEB-4AA9-B8B3-2862B4B6B0F8}">
      <dgm:prSet/>
      <dgm:spPr/>
      <dgm:t>
        <a:bodyPr/>
        <a:lstStyle/>
        <a:p>
          <a:r>
            <a:rPr lang="en-US" b="0" i="0" baseline="0"/>
            <a:t>Parents/carers: short courses &amp; tasters</a:t>
          </a:r>
          <a:endParaRPr lang="en-US"/>
        </a:p>
      </dgm:t>
    </dgm:pt>
    <dgm:pt modelId="{4AA12DF5-84A8-442C-93D4-FDFA32651E5A}" type="parTrans" cxnId="{986BD8BB-74B8-47CB-B7FE-4BD318725DD3}">
      <dgm:prSet/>
      <dgm:spPr/>
      <dgm:t>
        <a:bodyPr/>
        <a:lstStyle/>
        <a:p>
          <a:endParaRPr lang="en-US"/>
        </a:p>
      </dgm:t>
    </dgm:pt>
    <dgm:pt modelId="{14598358-311A-44D3-A11C-66E703DCA19B}" type="sibTrans" cxnId="{986BD8BB-74B8-47CB-B7FE-4BD318725DD3}">
      <dgm:prSet/>
      <dgm:spPr/>
      <dgm:t>
        <a:bodyPr/>
        <a:lstStyle/>
        <a:p>
          <a:endParaRPr lang="en-US"/>
        </a:p>
      </dgm:t>
    </dgm:pt>
    <dgm:pt modelId="{61638D86-DED5-4E40-8BCF-AA5FEA5E8548}">
      <dgm:prSet/>
      <dgm:spPr/>
      <dgm:t>
        <a:bodyPr/>
        <a:lstStyle/>
        <a:p>
          <a:r>
            <a:rPr lang="en-US" b="0" i="0" baseline="0"/>
            <a:t>Mid-Kent College partnership for FE students</a:t>
          </a:r>
          <a:endParaRPr lang="en-US"/>
        </a:p>
      </dgm:t>
    </dgm:pt>
    <dgm:pt modelId="{386F6223-B19E-4AE6-995F-DB5AD8FFB006}" type="parTrans" cxnId="{7DD2FB6C-7507-4F0E-A43D-3CC8FE07629B}">
      <dgm:prSet/>
      <dgm:spPr/>
      <dgm:t>
        <a:bodyPr/>
        <a:lstStyle/>
        <a:p>
          <a:endParaRPr lang="en-US"/>
        </a:p>
      </dgm:t>
    </dgm:pt>
    <dgm:pt modelId="{1C6CF087-CF48-4668-BC6B-F11722B51502}" type="sibTrans" cxnId="{7DD2FB6C-7507-4F0E-A43D-3CC8FE07629B}">
      <dgm:prSet/>
      <dgm:spPr/>
      <dgm:t>
        <a:bodyPr/>
        <a:lstStyle/>
        <a:p>
          <a:endParaRPr lang="en-US"/>
        </a:p>
      </dgm:t>
    </dgm:pt>
    <dgm:pt modelId="{E029F4F6-A163-4F46-9F27-960D7DDEB26F}">
      <dgm:prSet/>
      <dgm:spPr/>
      <dgm:t>
        <a:bodyPr/>
        <a:lstStyle/>
        <a:p>
          <a:r>
            <a:rPr lang="en-US" b="0" i="0" baseline="0"/>
            <a:t>CPD for UKAT staff co-designed with Kent</a:t>
          </a:r>
          <a:endParaRPr lang="en-US"/>
        </a:p>
      </dgm:t>
    </dgm:pt>
    <dgm:pt modelId="{124849E7-4889-4CA3-B078-DF6124A998E2}" type="parTrans" cxnId="{19C09DEC-3CB1-44FE-A8C1-D7E293D6ABEA}">
      <dgm:prSet/>
      <dgm:spPr/>
      <dgm:t>
        <a:bodyPr/>
        <a:lstStyle/>
        <a:p>
          <a:endParaRPr lang="en-US"/>
        </a:p>
      </dgm:t>
    </dgm:pt>
    <dgm:pt modelId="{CE2A20CF-E30A-4575-BD55-416F2E21BCE9}" type="sibTrans" cxnId="{19C09DEC-3CB1-44FE-A8C1-D7E293D6ABEA}">
      <dgm:prSet/>
      <dgm:spPr/>
      <dgm:t>
        <a:bodyPr/>
        <a:lstStyle/>
        <a:p>
          <a:endParaRPr lang="en-US"/>
        </a:p>
      </dgm:t>
    </dgm:pt>
    <dgm:pt modelId="{19A8E2B8-FA22-4957-B20E-BB63DA2A962B}">
      <dgm:prSet/>
      <dgm:spPr/>
      <dgm:t>
        <a:bodyPr/>
        <a:lstStyle/>
        <a:p>
          <a:r>
            <a:rPr lang="en-US" b="0" i="0" baseline="0"/>
            <a:t>University staff learn from local schools</a:t>
          </a:r>
          <a:endParaRPr lang="en-US"/>
        </a:p>
      </dgm:t>
    </dgm:pt>
    <dgm:pt modelId="{7CA262D4-AB8B-447F-A569-1E9E51CA6E56}" type="parTrans" cxnId="{9DCC94B7-342D-4C36-B776-42B84A496B0F}">
      <dgm:prSet/>
      <dgm:spPr/>
      <dgm:t>
        <a:bodyPr/>
        <a:lstStyle/>
        <a:p>
          <a:endParaRPr lang="en-US"/>
        </a:p>
      </dgm:t>
    </dgm:pt>
    <dgm:pt modelId="{30D96228-92F9-4239-9A60-F2E3E15F4196}" type="sibTrans" cxnId="{9DCC94B7-342D-4C36-B776-42B84A496B0F}">
      <dgm:prSet/>
      <dgm:spPr/>
      <dgm:t>
        <a:bodyPr/>
        <a:lstStyle/>
        <a:p>
          <a:endParaRPr lang="en-US"/>
        </a:p>
      </dgm:t>
    </dgm:pt>
    <dgm:pt modelId="{1E918618-DF3A-4286-922F-F4F085E8FE4F}">
      <dgm:prSet/>
      <dgm:spPr/>
      <dgm:t>
        <a:bodyPr/>
        <a:lstStyle/>
        <a:p>
          <a:r>
            <a:rPr lang="en-US" b="0" i="0" baseline="0"/>
            <a:t>Kent students placed in UKAT schools</a:t>
          </a:r>
          <a:endParaRPr lang="en-US"/>
        </a:p>
      </dgm:t>
    </dgm:pt>
    <dgm:pt modelId="{F6EE1665-A5F6-491D-BEC0-7FD0D4B75F5F}" type="parTrans" cxnId="{261246BA-155D-44B7-B248-0AC01C351F90}">
      <dgm:prSet/>
      <dgm:spPr/>
      <dgm:t>
        <a:bodyPr/>
        <a:lstStyle/>
        <a:p>
          <a:endParaRPr lang="en-US"/>
        </a:p>
      </dgm:t>
    </dgm:pt>
    <dgm:pt modelId="{57DBF0A9-D565-4497-A954-BD4042C7AFD2}" type="sibTrans" cxnId="{261246BA-155D-44B7-B248-0AC01C351F90}">
      <dgm:prSet/>
      <dgm:spPr/>
      <dgm:t>
        <a:bodyPr/>
        <a:lstStyle/>
        <a:p>
          <a:endParaRPr lang="en-US"/>
        </a:p>
      </dgm:t>
    </dgm:pt>
    <dgm:pt modelId="{53BE2687-12CE-42F7-B8C4-CDEB9904034B}" type="pres">
      <dgm:prSet presAssocID="{8241F915-63AE-4A44-AD70-DCA27E5DC360}" presName="linear" presStyleCnt="0">
        <dgm:presLayoutVars>
          <dgm:animLvl val="lvl"/>
          <dgm:resizeHandles val="exact"/>
        </dgm:presLayoutVars>
      </dgm:prSet>
      <dgm:spPr/>
    </dgm:pt>
    <dgm:pt modelId="{A50C6EE4-78D2-47EA-8DF2-8C31F8FAB926}" type="pres">
      <dgm:prSet presAssocID="{286A8A17-9FEB-4AA9-B8B3-2862B4B6B0F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B6E93EA-25C1-4824-8E34-CD011C4BF318}" type="pres">
      <dgm:prSet presAssocID="{14598358-311A-44D3-A11C-66E703DCA19B}" presName="spacer" presStyleCnt="0"/>
      <dgm:spPr/>
    </dgm:pt>
    <dgm:pt modelId="{DDF0481C-E45B-439B-AC96-2F0B88C50F6F}" type="pres">
      <dgm:prSet presAssocID="{61638D86-DED5-4E40-8BCF-AA5FEA5E854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0D384C5-9555-435B-BA64-0BD7BC22B607}" type="pres">
      <dgm:prSet presAssocID="{1C6CF087-CF48-4668-BC6B-F11722B51502}" presName="spacer" presStyleCnt="0"/>
      <dgm:spPr/>
    </dgm:pt>
    <dgm:pt modelId="{98AC7CCB-F13B-4079-8FA1-BE7F41324012}" type="pres">
      <dgm:prSet presAssocID="{E029F4F6-A163-4F46-9F27-960D7DDEB26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40BAC15-9F1A-4BC5-BF8D-B0E26CE2D552}" type="pres">
      <dgm:prSet presAssocID="{CE2A20CF-E30A-4575-BD55-416F2E21BCE9}" presName="spacer" presStyleCnt="0"/>
      <dgm:spPr/>
    </dgm:pt>
    <dgm:pt modelId="{B57BAE7F-190A-41CD-8B74-4942AF88750D}" type="pres">
      <dgm:prSet presAssocID="{19A8E2B8-FA22-4957-B20E-BB63DA2A962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9104FFA-C4B8-40F1-89FA-BB3A55342594}" type="pres">
      <dgm:prSet presAssocID="{30D96228-92F9-4239-9A60-F2E3E15F4196}" presName="spacer" presStyleCnt="0"/>
      <dgm:spPr/>
    </dgm:pt>
    <dgm:pt modelId="{1C54A367-A4AF-4C7E-83B2-10743FB49E0E}" type="pres">
      <dgm:prSet presAssocID="{1E918618-DF3A-4286-922F-F4F085E8FE4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F31A0C22-6926-4C98-8927-84A35310A309}" type="presOf" srcId="{1E918618-DF3A-4286-922F-F4F085E8FE4F}" destId="{1C54A367-A4AF-4C7E-83B2-10743FB49E0E}" srcOrd="0" destOrd="0" presId="urn:microsoft.com/office/officeart/2005/8/layout/vList2"/>
    <dgm:cxn modelId="{43D1614A-4D58-4F9C-A398-6A69009FA19F}" type="presOf" srcId="{E029F4F6-A163-4F46-9F27-960D7DDEB26F}" destId="{98AC7CCB-F13B-4079-8FA1-BE7F41324012}" srcOrd="0" destOrd="0" presId="urn:microsoft.com/office/officeart/2005/8/layout/vList2"/>
    <dgm:cxn modelId="{3CD6CB6A-568A-4E5A-B8CD-D66206F7BDAE}" type="presOf" srcId="{8241F915-63AE-4A44-AD70-DCA27E5DC360}" destId="{53BE2687-12CE-42F7-B8C4-CDEB9904034B}" srcOrd="0" destOrd="0" presId="urn:microsoft.com/office/officeart/2005/8/layout/vList2"/>
    <dgm:cxn modelId="{7DD2FB6C-7507-4F0E-A43D-3CC8FE07629B}" srcId="{8241F915-63AE-4A44-AD70-DCA27E5DC360}" destId="{61638D86-DED5-4E40-8BCF-AA5FEA5E8548}" srcOrd="1" destOrd="0" parTransId="{386F6223-B19E-4AE6-995F-DB5AD8FFB006}" sibTransId="{1C6CF087-CF48-4668-BC6B-F11722B51502}"/>
    <dgm:cxn modelId="{9DCC94B7-342D-4C36-B776-42B84A496B0F}" srcId="{8241F915-63AE-4A44-AD70-DCA27E5DC360}" destId="{19A8E2B8-FA22-4957-B20E-BB63DA2A962B}" srcOrd="3" destOrd="0" parTransId="{7CA262D4-AB8B-447F-A569-1E9E51CA6E56}" sibTransId="{30D96228-92F9-4239-9A60-F2E3E15F4196}"/>
    <dgm:cxn modelId="{261246BA-155D-44B7-B248-0AC01C351F90}" srcId="{8241F915-63AE-4A44-AD70-DCA27E5DC360}" destId="{1E918618-DF3A-4286-922F-F4F085E8FE4F}" srcOrd="4" destOrd="0" parTransId="{F6EE1665-A5F6-491D-BEC0-7FD0D4B75F5F}" sibTransId="{57DBF0A9-D565-4497-A954-BD4042C7AFD2}"/>
    <dgm:cxn modelId="{986BD8BB-74B8-47CB-B7FE-4BD318725DD3}" srcId="{8241F915-63AE-4A44-AD70-DCA27E5DC360}" destId="{286A8A17-9FEB-4AA9-B8B3-2862B4B6B0F8}" srcOrd="0" destOrd="0" parTransId="{4AA12DF5-84A8-442C-93D4-FDFA32651E5A}" sibTransId="{14598358-311A-44D3-A11C-66E703DCA19B}"/>
    <dgm:cxn modelId="{FC7153C2-9883-4573-94FF-99D04913DC39}" type="presOf" srcId="{61638D86-DED5-4E40-8BCF-AA5FEA5E8548}" destId="{DDF0481C-E45B-439B-AC96-2F0B88C50F6F}" srcOrd="0" destOrd="0" presId="urn:microsoft.com/office/officeart/2005/8/layout/vList2"/>
    <dgm:cxn modelId="{DDB697D3-F84A-4927-8092-3B7BF650FE75}" type="presOf" srcId="{19A8E2B8-FA22-4957-B20E-BB63DA2A962B}" destId="{B57BAE7F-190A-41CD-8B74-4942AF88750D}" srcOrd="0" destOrd="0" presId="urn:microsoft.com/office/officeart/2005/8/layout/vList2"/>
    <dgm:cxn modelId="{19C09DEC-3CB1-44FE-A8C1-D7E293D6ABEA}" srcId="{8241F915-63AE-4A44-AD70-DCA27E5DC360}" destId="{E029F4F6-A163-4F46-9F27-960D7DDEB26F}" srcOrd="2" destOrd="0" parTransId="{124849E7-4889-4CA3-B078-DF6124A998E2}" sibTransId="{CE2A20CF-E30A-4575-BD55-416F2E21BCE9}"/>
    <dgm:cxn modelId="{F0197EF2-F051-424B-A62B-5C3EC2BE9374}" type="presOf" srcId="{286A8A17-9FEB-4AA9-B8B3-2862B4B6B0F8}" destId="{A50C6EE4-78D2-47EA-8DF2-8C31F8FAB926}" srcOrd="0" destOrd="0" presId="urn:microsoft.com/office/officeart/2005/8/layout/vList2"/>
    <dgm:cxn modelId="{4B40E272-2871-455C-8C98-83176FEA6753}" type="presParOf" srcId="{53BE2687-12CE-42F7-B8C4-CDEB9904034B}" destId="{A50C6EE4-78D2-47EA-8DF2-8C31F8FAB926}" srcOrd="0" destOrd="0" presId="urn:microsoft.com/office/officeart/2005/8/layout/vList2"/>
    <dgm:cxn modelId="{7C1B031E-DEC3-4079-AE19-13CE07856DD0}" type="presParOf" srcId="{53BE2687-12CE-42F7-B8C4-CDEB9904034B}" destId="{8B6E93EA-25C1-4824-8E34-CD011C4BF318}" srcOrd="1" destOrd="0" presId="urn:microsoft.com/office/officeart/2005/8/layout/vList2"/>
    <dgm:cxn modelId="{D0B54EAE-DC6E-41D4-8C89-995FACB91326}" type="presParOf" srcId="{53BE2687-12CE-42F7-B8C4-CDEB9904034B}" destId="{DDF0481C-E45B-439B-AC96-2F0B88C50F6F}" srcOrd="2" destOrd="0" presId="urn:microsoft.com/office/officeart/2005/8/layout/vList2"/>
    <dgm:cxn modelId="{D37D31A5-F30D-4077-96F5-385811B7937E}" type="presParOf" srcId="{53BE2687-12CE-42F7-B8C4-CDEB9904034B}" destId="{20D384C5-9555-435B-BA64-0BD7BC22B607}" srcOrd="3" destOrd="0" presId="urn:microsoft.com/office/officeart/2005/8/layout/vList2"/>
    <dgm:cxn modelId="{56FA7899-17EE-4460-9AE7-2869474375B5}" type="presParOf" srcId="{53BE2687-12CE-42F7-B8C4-CDEB9904034B}" destId="{98AC7CCB-F13B-4079-8FA1-BE7F41324012}" srcOrd="4" destOrd="0" presId="urn:microsoft.com/office/officeart/2005/8/layout/vList2"/>
    <dgm:cxn modelId="{4BFED100-8E40-49D9-B4B9-EB5E97303FE8}" type="presParOf" srcId="{53BE2687-12CE-42F7-B8C4-CDEB9904034B}" destId="{540BAC15-9F1A-4BC5-BF8D-B0E26CE2D552}" srcOrd="5" destOrd="0" presId="urn:microsoft.com/office/officeart/2005/8/layout/vList2"/>
    <dgm:cxn modelId="{37BC1029-BDB3-4E2C-A142-5C100EDA1952}" type="presParOf" srcId="{53BE2687-12CE-42F7-B8C4-CDEB9904034B}" destId="{B57BAE7F-190A-41CD-8B74-4942AF88750D}" srcOrd="6" destOrd="0" presId="urn:microsoft.com/office/officeart/2005/8/layout/vList2"/>
    <dgm:cxn modelId="{2557C6EF-CDC0-4E6A-81BD-B6CBAC9B0E3E}" type="presParOf" srcId="{53BE2687-12CE-42F7-B8C4-CDEB9904034B}" destId="{B9104FFA-C4B8-40F1-89FA-BB3A55342594}" srcOrd="7" destOrd="0" presId="urn:microsoft.com/office/officeart/2005/8/layout/vList2"/>
    <dgm:cxn modelId="{4BEED146-00FD-44B4-8516-C2052F25F9F5}" type="presParOf" srcId="{53BE2687-12CE-42F7-B8C4-CDEB9904034B}" destId="{1C54A367-A4AF-4C7E-83B2-10743FB49E0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6706223-6F68-4600-90CE-EC507F70FD64}" type="doc">
      <dgm:prSet loTypeId="urn:microsoft.com/office/officeart/2008/layout/LinedList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4D82CE9-0CA3-4B90-90EF-2E95604A974C}">
      <dgm:prSet/>
      <dgm:spPr/>
      <dgm:t>
        <a:bodyPr/>
        <a:lstStyle/>
        <a:p>
          <a:r>
            <a:rPr lang="en-US" b="0" i="0" baseline="0" dirty="0"/>
            <a:t>Not a pilot: this is long-term and embedded</a:t>
          </a:r>
          <a:endParaRPr lang="en-US" dirty="0"/>
        </a:p>
      </dgm:t>
    </dgm:pt>
    <dgm:pt modelId="{A6D4C23B-996F-4F6C-9404-508624ACCB65}" type="parTrans" cxnId="{311C8CB5-4FED-4ACD-8403-576E50401BF4}">
      <dgm:prSet/>
      <dgm:spPr/>
      <dgm:t>
        <a:bodyPr/>
        <a:lstStyle/>
        <a:p>
          <a:endParaRPr lang="en-US"/>
        </a:p>
      </dgm:t>
    </dgm:pt>
    <dgm:pt modelId="{F99D349F-E5D0-4374-B47D-DC6FBC72B3E0}" type="sibTrans" cxnId="{311C8CB5-4FED-4ACD-8403-576E50401BF4}">
      <dgm:prSet/>
      <dgm:spPr/>
      <dgm:t>
        <a:bodyPr/>
        <a:lstStyle/>
        <a:p>
          <a:endParaRPr lang="en-US"/>
        </a:p>
      </dgm:t>
    </dgm:pt>
    <dgm:pt modelId="{9BBD87C4-2568-4809-BF6B-255AFE9E1055}">
      <dgm:prSet/>
      <dgm:spPr/>
      <dgm:t>
        <a:bodyPr/>
        <a:lstStyle/>
        <a:p>
          <a:r>
            <a:rPr lang="en-US" b="0" i="0" baseline="0" dirty="0" err="1"/>
            <a:t>Recognised</a:t>
          </a:r>
          <a:r>
            <a:rPr lang="en-US" b="0" i="0" baseline="0" dirty="0"/>
            <a:t> by Office for Students as a case study</a:t>
          </a:r>
          <a:endParaRPr lang="en-US" dirty="0"/>
        </a:p>
      </dgm:t>
    </dgm:pt>
    <dgm:pt modelId="{99FA7F95-907B-435A-8D72-F7D7BCCA50A4}" type="parTrans" cxnId="{4E2E413F-0241-4A6A-9DA6-4058B818832A}">
      <dgm:prSet/>
      <dgm:spPr/>
      <dgm:t>
        <a:bodyPr/>
        <a:lstStyle/>
        <a:p>
          <a:endParaRPr lang="en-US"/>
        </a:p>
      </dgm:t>
    </dgm:pt>
    <dgm:pt modelId="{E3CE5A0B-915C-49AB-9DB3-13F632CF3BAE}" type="sibTrans" cxnId="{4E2E413F-0241-4A6A-9DA6-4058B818832A}">
      <dgm:prSet/>
      <dgm:spPr/>
      <dgm:t>
        <a:bodyPr/>
        <a:lstStyle/>
        <a:p>
          <a:endParaRPr lang="en-US"/>
        </a:p>
      </dgm:t>
    </dgm:pt>
    <dgm:pt modelId="{921683AA-840E-455E-8F0C-AC8D0C28276B}">
      <dgm:prSet/>
      <dgm:spPr/>
      <dgm:t>
        <a:bodyPr/>
        <a:lstStyle/>
        <a:p>
          <a:r>
            <a:rPr lang="en-US" b="0" i="0" baseline="0" dirty="0"/>
            <a:t>Co-designed with stakeholders</a:t>
          </a:r>
          <a:endParaRPr lang="en-US" dirty="0"/>
        </a:p>
      </dgm:t>
    </dgm:pt>
    <dgm:pt modelId="{192B8AA5-01FB-4DF0-A068-378C04DFD57E}" type="parTrans" cxnId="{EC2200C1-A4D8-4386-A6B1-80268C42D0F7}">
      <dgm:prSet/>
      <dgm:spPr/>
      <dgm:t>
        <a:bodyPr/>
        <a:lstStyle/>
        <a:p>
          <a:endParaRPr lang="en-US"/>
        </a:p>
      </dgm:t>
    </dgm:pt>
    <dgm:pt modelId="{D86C77EF-C988-4E10-A9A2-C875B9A6B725}" type="sibTrans" cxnId="{EC2200C1-A4D8-4386-A6B1-80268C42D0F7}">
      <dgm:prSet/>
      <dgm:spPr/>
      <dgm:t>
        <a:bodyPr/>
        <a:lstStyle/>
        <a:p>
          <a:endParaRPr lang="en-US"/>
        </a:p>
      </dgm:t>
    </dgm:pt>
    <dgm:pt modelId="{AD943A18-73E1-4E54-95AB-2F4F8D11FAAC}">
      <dgm:prSet/>
      <dgm:spPr/>
      <dgm:t>
        <a:bodyPr/>
        <a:lstStyle/>
        <a:p>
          <a:r>
            <a:rPr lang="en-US" b="0" i="0" baseline="0"/>
            <a:t>Locally rooted</a:t>
          </a:r>
          <a:endParaRPr lang="en-US"/>
        </a:p>
      </dgm:t>
    </dgm:pt>
    <dgm:pt modelId="{6303E5CA-642E-4A83-B63C-F42DF5216B54}" type="parTrans" cxnId="{E81FD157-B862-4516-A3BC-FDAD336933F5}">
      <dgm:prSet/>
      <dgm:spPr/>
      <dgm:t>
        <a:bodyPr/>
        <a:lstStyle/>
        <a:p>
          <a:endParaRPr lang="en-US"/>
        </a:p>
      </dgm:t>
    </dgm:pt>
    <dgm:pt modelId="{53A24BD6-E78F-4847-A9DE-9E38978B628F}" type="sibTrans" cxnId="{E81FD157-B862-4516-A3BC-FDAD336933F5}">
      <dgm:prSet/>
      <dgm:spPr/>
      <dgm:t>
        <a:bodyPr/>
        <a:lstStyle/>
        <a:p>
          <a:endParaRPr lang="en-US"/>
        </a:p>
      </dgm:t>
    </dgm:pt>
    <dgm:pt modelId="{C0D91EC8-1E22-4033-8E59-EBE5DCCF06A1}">
      <dgm:prSet/>
      <dgm:spPr/>
      <dgm:t>
        <a:bodyPr/>
        <a:lstStyle/>
        <a:p>
          <a:r>
            <a:rPr lang="en-US" b="0" i="0" baseline="0"/>
            <a:t>Generational in scope</a:t>
          </a:r>
          <a:endParaRPr lang="en-US"/>
        </a:p>
      </dgm:t>
    </dgm:pt>
    <dgm:pt modelId="{5FCBC925-0F1E-416A-A979-B0509D5A5850}" type="parTrans" cxnId="{DF223F20-9D81-48F1-B5B8-BBD294580231}">
      <dgm:prSet/>
      <dgm:spPr/>
      <dgm:t>
        <a:bodyPr/>
        <a:lstStyle/>
        <a:p>
          <a:endParaRPr lang="en-US"/>
        </a:p>
      </dgm:t>
    </dgm:pt>
    <dgm:pt modelId="{5F2153AD-34D4-441D-8C7B-D8FED717CC53}" type="sibTrans" cxnId="{DF223F20-9D81-48F1-B5B8-BBD294580231}">
      <dgm:prSet/>
      <dgm:spPr/>
      <dgm:t>
        <a:bodyPr/>
        <a:lstStyle/>
        <a:p>
          <a:endParaRPr lang="en-US"/>
        </a:p>
      </dgm:t>
    </dgm:pt>
    <dgm:pt modelId="{CEF2B39A-98CB-417F-B33C-8CF3AE759240}">
      <dgm:prSet/>
      <dgm:spPr/>
      <dgm:t>
        <a:bodyPr/>
        <a:lstStyle/>
        <a:p>
          <a:r>
            <a:rPr lang="en-US" b="0" i="0" baseline="0"/>
            <a:t>Sustainable year after year</a:t>
          </a:r>
          <a:endParaRPr lang="en-US"/>
        </a:p>
      </dgm:t>
    </dgm:pt>
    <dgm:pt modelId="{29ED234A-731B-444D-B9E8-8E7DB6AF8FB0}" type="parTrans" cxnId="{805E5CF2-4E32-49E4-8A48-91BAB0EC538E}">
      <dgm:prSet/>
      <dgm:spPr/>
      <dgm:t>
        <a:bodyPr/>
        <a:lstStyle/>
        <a:p>
          <a:endParaRPr lang="en-US"/>
        </a:p>
      </dgm:t>
    </dgm:pt>
    <dgm:pt modelId="{3FF92E1D-7A2D-4019-963D-81C1C62835FA}" type="sibTrans" cxnId="{805E5CF2-4E32-49E4-8A48-91BAB0EC538E}">
      <dgm:prSet/>
      <dgm:spPr/>
      <dgm:t>
        <a:bodyPr/>
        <a:lstStyle/>
        <a:p>
          <a:endParaRPr lang="en-US"/>
        </a:p>
      </dgm:t>
    </dgm:pt>
    <dgm:pt modelId="{325A9629-7DE4-4343-B923-A8D3AF9379FB}" type="pres">
      <dgm:prSet presAssocID="{06706223-6F68-4600-90CE-EC507F70FD64}" presName="vert0" presStyleCnt="0">
        <dgm:presLayoutVars>
          <dgm:dir/>
          <dgm:animOne val="branch"/>
          <dgm:animLvl val="lvl"/>
        </dgm:presLayoutVars>
      </dgm:prSet>
      <dgm:spPr/>
    </dgm:pt>
    <dgm:pt modelId="{6F14B4BB-76A2-4354-A331-2A8269D02298}" type="pres">
      <dgm:prSet presAssocID="{14D82CE9-0CA3-4B90-90EF-2E95604A974C}" presName="thickLine" presStyleLbl="alignNode1" presStyleIdx="0" presStyleCnt="6"/>
      <dgm:spPr/>
    </dgm:pt>
    <dgm:pt modelId="{5E2601E8-E6FA-4467-AAEF-D318B8F440EC}" type="pres">
      <dgm:prSet presAssocID="{14D82CE9-0CA3-4B90-90EF-2E95604A974C}" presName="horz1" presStyleCnt="0"/>
      <dgm:spPr/>
    </dgm:pt>
    <dgm:pt modelId="{D2C4D435-DFCC-4E63-9410-415A1D61B034}" type="pres">
      <dgm:prSet presAssocID="{14D82CE9-0CA3-4B90-90EF-2E95604A974C}" presName="tx1" presStyleLbl="revTx" presStyleIdx="0" presStyleCnt="6"/>
      <dgm:spPr/>
    </dgm:pt>
    <dgm:pt modelId="{238D8838-D5FC-4026-8CE7-32ED3BCB0930}" type="pres">
      <dgm:prSet presAssocID="{14D82CE9-0CA3-4B90-90EF-2E95604A974C}" presName="vert1" presStyleCnt="0"/>
      <dgm:spPr/>
    </dgm:pt>
    <dgm:pt modelId="{58337F30-EBEF-41D5-8081-7E9B063FA1C2}" type="pres">
      <dgm:prSet presAssocID="{9BBD87C4-2568-4809-BF6B-255AFE9E1055}" presName="thickLine" presStyleLbl="alignNode1" presStyleIdx="1" presStyleCnt="6"/>
      <dgm:spPr/>
    </dgm:pt>
    <dgm:pt modelId="{DEF32D90-1251-41EB-9A9F-888E0F28A0D3}" type="pres">
      <dgm:prSet presAssocID="{9BBD87C4-2568-4809-BF6B-255AFE9E1055}" presName="horz1" presStyleCnt="0"/>
      <dgm:spPr/>
    </dgm:pt>
    <dgm:pt modelId="{217D7D6B-C8A1-4181-8062-35BA17F05F6D}" type="pres">
      <dgm:prSet presAssocID="{9BBD87C4-2568-4809-BF6B-255AFE9E1055}" presName="tx1" presStyleLbl="revTx" presStyleIdx="1" presStyleCnt="6"/>
      <dgm:spPr/>
    </dgm:pt>
    <dgm:pt modelId="{465F640E-F0A8-43CB-9A00-46CA604CCD2B}" type="pres">
      <dgm:prSet presAssocID="{9BBD87C4-2568-4809-BF6B-255AFE9E1055}" presName="vert1" presStyleCnt="0"/>
      <dgm:spPr/>
    </dgm:pt>
    <dgm:pt modelId="{E17F4136-2D73-40B4-9A76-20686A28C1D6}" type="pres">
      <dgm:prSet presAssocID="{921683AA-840E-455E-8F0C-AC8D0C28276B}" presName="thickLine" presStyleLbl="alignNode1" presStyleIdx="2" presStyleCnt="6"/>
      <dgm:spPr/>
    </dgm:pt>
    <dgm:pt modelId="{E1A5BEF0-9D45-44ED-87C5-18EE63C680E2}" type="pres">
      <dgm:prSet presAssocID="{921683AA-840E-455E-8F0C-AC8D0C28276B}" presName="horz1" presStyleCnt="0"/>
      <dgm:spPr/>
    </dgm:pt>
    <dgm:pt modelId="{FB5D45C3-ED23-456B-9378-1E55E6DF4851}" type="pres">
      <dgm:prSet presAssocID="{921683AA-840E-455E-8F0C-AC8D0C28276B}" presName="tx1" presStyleLbl="revTx" presStyleIdx="2" presStyleCnt="6"/>
      <dgm:spPr/>
    </dgm:pt>
    <dgm:pt modelId="{8B0C1C07-DE1C-4B33-9A5E-C72CECD7C883}" type="pres">
      <dgm:prSet presAssocID="{921683AA-840E-455E-8F0C-AC8D0C28276B}" presName="vert1" presStyleCnt="0"/>
      <dgm:spPr/>
    </dgm:pt>
    <dgm:pt modelId="{9A357D34-4C3D-4D89-8911-4EB2997AC3FA}" type="pres">
      <dgm:prSet presAssocID="{AD943A18-73E1-4E54-95AB-2F4F8D11FAAC}" presName="thickLine" presStyleLbl="alignNode1" presStyleIdx="3" presStyleCnt="6"/>
      <dgm:spPr/>
    </dgm:pt>
    <dgm:pt modelId="{EBCC77CC-72E1-4C01-A3E3-2B28CD3417E3}" type="pres">
      <dgm:prSet presAssocID="{AD943A18-73E1-4E54-95AB-2F4F8D11FAAC}" presName="horz1" presStyleCnt="0"/>
      <dgm:spPr/>
    </dgm:pt>
    <dgm:pt modelId="{9059A9D2-F60E-48D5-8ACA-F22692A46D95}" type="pres">
      <dgm:prSet presAssocID="{AD943A18-73E1-4E54-95AB-2F4F8D11FAAC}" presName="tx1" presStyleLbl="revTx" presStyleIdx="3" presStyleCnt="6"/>
      <dgm:spPr/>
    </dgm:pt>
    <dgm:pt modelId="{4AB52A6C-4B31-4DF5-806E-6B27ED045138}" type="pres">
      <dgm:prSet presAssocID="{AD943A18-73E1-4E54-95AB-2F4F8D11FAAC}" presName="vert1" presStyleCnt="0"/>
      <dgm:spPr/>
    </dgm:pt>
    <dgm:pt modelId="{AF103282-046E-4119-9C91-ECF6777A2C17}" type="pres">
      <dgm:prSet presAssocID="{C0D91EC8-1E22-4033-8E59-EBE5DCCF06A1}" presName="thickLine" presStyleLbl="alignNode1" presStyleIdx="4" presStyleCnt="6"/>
      <dgm:spPr/>
    </dgm:pt>
    <dgm:pt modelId="{53A671CA-94FB-4085-9666-E279647CC790}" type="pres">
      <dgm:prSet presAssocID="{C0D91EC8-1E22-4033-8E59-EBE5DCCF06A1}" presName="horz1" presStyleCnt="0"/>
      <dgm:spPr/>
    </dgm:pt>
    <dgm:pt modelId="{1ABF7158-FB8C-4673-8EAC-895955DA2D38}" type="pres">
      <dgm:prSet presAssocID="{C0D91EC8-1E22-4033-8E59-EBE5DCCF06A1}" presName="tx1" presStyleLbl="revTx" presStyleIdx="4" presStyleCnt="6"/>
      <dgm:spPr/>
    </dgm:pt>
    <dgm:pt modelId="{033E578E-FA9E-4C07-B066-7A6CCB098F71}" type="pres">
      <dgm:prSet presAssocID="{C0D91EC8-1E22-4033-8E59-EBE5DCCF06A1}" presName="vert1" presStyleCnt="0"/>
      <dgm:spPr/>
    </dgm:pt>
    <dgm:pt modelId="{D12379D7-2C90-4F1D-B59F-8B7CA6C4ED8A}" type="pres">
      <dgm:prSet presAssocID="{CEF2B39A-98CB-417F-B33C-8CF3AE759240}" presName="thickLine" presStyleLbl="alignNode1" presStyleIdx="5" presStyleCnt="6"/>
      <dgm:spPr/>
    </dgm:pt>
    <dgm:pt modelId="{67187A14-FB20-45EF-B37D-3B6C78283AC4}" type="pres">
      <dgm:prSet presAssocID="{CEF2B39A-98CB-417F-B33C-8CF3AE759240}" presName="horz1" presStyleCnt="0"/>
      <dgm:spPr/>
    </dgm:pt>
    <dgm:pt modelId="{34AFE42A-16F0-40F5-9506-0F8BBE012868}" type="pres">
      <dgm:prSet presAssocID="{CEF2B39A-98CB-417F-B33C-8CF3AE759240}" presName="tx1" presStyleLbl="revTx" presStyleIdx="5" presStyleCnt="6"/>
      <dgm:spPr/>
    </dgm:pt>
    <dgm:pt modelId="{6407DB7C-F1EA-4B01-9FD7-BAF4DC38004C}" type="pres">
      <dgm:prSet presAssocID="{CEF2B39A-98CB-417F-B33C-8CF3AE759240}" presName="vert1" presStyleCnt="0"/>
      <dgm:spPr/>
    </dgm:pt>
  </dgm:ptLst>
  <dgm:cxnLst>
    <dgm:cxn modelId="{C47BBB0E-1A09-44B4-8F86-FA7C66B89D0D}" type="presOf" srcId="{14D82CE9-0CA3-4B90-90EF-2E95604A974C}" destId="{D2C4D435-DFCC-4E63-9410-415A1D61B034}" srcOrd="0" destOrd="0" presId="urn:microsoft.com/office/officeart/2008/layout/LinedList"/>
    <dgm:cxn modelId="{DF223F20-9D81-48F1-B5B8-BBD294580231}" srcId="{06706223-6F68-4600-90CE-EC507F70FD64}" destId="{C0D91EC8-1E22-4033-8E59-EBE5DCCF06A1}" srcOrd="4" destOrd="0" parTransId="{5FCBC925-0F1E-416A-A979-B0509D5A5850}" sibTransId="{5F2153AD-34D4-441D-8C7B-D8FED717CC53}"/>
    <dgm:cxn modelId="{4E2E413F-0241-4A6A-9DA6-4058B818832A}" srcId="{06706223-6F68-4600-90CE-EC507F70FD64}" destId="{9BBD87C4-2568-4809-BF6B-255AFE9E1055}" srcOrd="1" destOrd="0" parTransId="{99FA7F95-907B-435A-8D72-F7D7BCCA50A4}" sibTransId="{E3CE5A0B-915C-49AB-9DB3-13F632CF3BAE}"/>
    <dgm:cxn modelId="{3D9BCB73-7055-45B5-907E-25182BC78A6C}" type="presOf" srcId="{C0D91EC8-1E22-4033-8E59-EBE5DCCF06A1}" destId="{1ABF7158-FB8C-4673-8EAC-895955DA2D38}" srcOrd="0" destOrd="0" presId="urn:microsoft.com/office/officeart/2008/layout/LinedList"/>
    <dgm:cxn modelId="{15EF5754-0901-4EC5-907F-CA7F885D5F4C}" type="presOf" srcId="{06706223-6F68-4600-90CE-EC507F70FD64}" destId="{325A9629-7DE4-4343-B923-A8D3AF9379FB}" srcOrd="0" destOrd="0" presId="urn:microsoft.com/office/officeart/2008/layout/LinedList"/>
    <dgm:cxn modelId="{E81FD157-B862-4516-A3BC-FDAD336933F5}" srcId="{06706223-6F68-4600-90CE-EC507F70FD64}" destId="{AD943A18-73E1-4E54-95AB-2F4F8D11FAAC}" srcOrd="3" destOrd="0" parTransId="{6303E5CA-642E-4A83-B63C-F42DF5216B54}" sibTransId="{53A24BD6-E78F-4847-A9DE-9E38978B628F}"/>
    <dgm:cxn modelId="{D3FDB978-7731-4830-A33E-065F37F84522}" type="presOf" srcId="{921683AA-840E-455E-8F0C-AC8D0C28276B}" destId="{FB5D45C3-ED23-456B-9378-1E55E6DF4851}" srcOrd="0" destOrd="0" presId="urn:microsoft.com/office/officeart/2008/layout/LinedList"/>
    <dgm:cxn modelId="{311C8CB5-4FED-4ACD-8403-576E50401BF4}" srcId="{06706223-6F68-4600-90CE-EC507F70FD64}" destId="{14D82CE9-0CA3-4B90-90EF-2E95604A974C}" srcOrd="0" destOrd="0" parTransId="{A6D4C23B-996F-4F6C-9404-508624ACCB65}" sibTransId="{F99D349F-E5D0-4374-B47D-DC6FBC72B3E0}"/>
    <dgm:cxn modelId="{EC2200C1-A4D8-4386-A6B1-80268C42D0F7}" srcId="{06706223-6F68-4600-90CE-EC507F70FD64}" destId="{921683AA-840E-455E-8F0C-AC8D0C28276B}" srcOrd="2" destOrd="0" parTransId="{192B8AA5-01FB-4DF0-A068-378C04DFD57E}" sibTransId="{D86C77EF-C988-4E10-A9A2-C875B9A6B725}"/>
    <dgm:cxn modelId="{CF57F7C8-D50E-4489-A61B-5322A4E5605E}" type="presOf" srcId="{CEF2B39A-98CB-417F-B33C-8CF3AE759240}" destId="{34AFE42A-16F0-40F5-9506-0F8BBE012868}" srcOrd="0" destOrd="0" presId="urn:microsoft.com/office/officeart/2008/layout/LinedList"/>
    <dgm:cxn modelId="{247245E6-5BC5-4AEC-A347-36D62AC254C1}" type="presOf" srcId="{AD943A18-73E1-4E54-95AB-2F4F8D11FAAC}" destId="{9059A9D2-F60E-48D5-8ACA-F22692A46D95}" srcOrd="0" destOrd="0" presId="urn:microsoft.com/office/officeart/2008/layout/LinedList"/>
    <dgm:cxn modelId="{805E5CF2-4E32-49E4-8A48-91BAB0EC538E}" srcId="{06706223-6F68-4600-90CE-EC507F70FD64}" destId="{CEF2B39A-98CB-417F-B33C-8CF3AE759240}" srcOrd="5" destOrd="0" parTransId="{29ED234A-731B-444D-B9E8-8E7DB6AF8FB0}" sibTransId="{3FF92E1D-7A2D-4019-963D-81C1C62835FA}"/>
    <dgm:cxn modelId="{48751AFC-7E1B-4F2F-B0F8-D310D2361A5D}" type="presOf" srcId="{9BBD87C4-2568-4809-BF6B-255AFE9E1055}" destId="{217D7D6B-C8A1-4181-8062-35BA17F05F6D}" srcOrd="0" destOrd="0" presId="urn:microsoft.com/office/officeart/2008/layout/LinedList"/>
    <dgm:cxn modelId="{0AAFE3DE-53A5-46DF-8DF7-728CCB6D4B56}" type="presParOf" srcId="{325A9629-7DE4-4343-B923-A8D3AF9379FB}" destId="{6F14B4BB-76A2-4354-A331-2A8269D02298}" srcOrd="0" destOrd="0" presId="urn:microsoft.com/office/officeart/2008/layout/LinedList"/>
    <dgm:cxn modelId="{5A48EFAE-12B9-48BF-A7F6-2B07E40D1E02}" type="presParOf" srcId="{325A9629-7DE4-4343-B923-A8D3AF9379FB}" destId="{5E2601E8-E6FA-4467-AAEF-D318B8F440EC}" srcOrd="1" destOrd="0" presId="urn:microsoft.com/office/officeart/2008/layout/LinedList"/>
    <dgm:cxn modelId="{DED6EBD1-7768-454A-8AF5-5767EC494132}" type="presParOf" srcId="{5E2601E8-E6FA-4467-AAEF-D318B8F440EC}" destId="{D2C4D435-DFCC-4E63-9410-415A1D61B034}" srcOrd="0" destOrd="0" presId="urn:microsoft.com/office/officeart/2008/layout/LinedList"/>
    <dgm:cxn modelId="{C39F4B03-1893-4254-BF68-8F5E59D62245}" type="presParOf" srcId="{5E2601E8-E6FA-4467-AAEF-D318B8F440EC}" destId="{238D8838-D5FC-4026-8CE7-32ED3BCB0930}" srcOrd="1" destOrd="0" presId="urn:microsoft.com/office/officeart/2008/layout/LinedList"/>
    <dgm:cxn modelId="{FBDBFC2C-83FC-482A-9533-FAE6FA55A420}" type="presParOf" srcId="{325A9629-7DE4-4343-B923-A8D3AF9379FB}" destId="{58337F30-EBEF-41D5-8081-7E9B063FA1C2}" srcOrd="2" destOrd="0" presId="urn:microsoft.com/office/officeart/2008/layout/LinedList"/>
    <dgm:cxn modelId="{E35CA764-9D26-406C-9B39-3BF137DEC640}" type="presParOf" srcId="{325A9629-7DE4-4343-B923-A8D3AF9379FB}" destId="{DEF32D90-1251-41EB-9A9F-888E0F28A0D3}" srcOrd="3" destOrd="0" presId="urn:microsoft.com/office/officeart/2008/layout/LinedList"/>
    <dgm:cxn modelId="{298CBC1F-2F17-47CB-BBA9-CE11DE796EFA}" type="presParOf" srcId="{DEF32D90-1251-41EB-9A9F-888E0F28A0D3}" destId="{217D7D6B-C8A1-4181-8062-35BA17F05F6D}" srcOrd="0" destOrd="0" presId="urn:microsoft.com/office/officeart/2008/layout/LinedList"/>
    <dgm:cxn modelId="{19704F83-29F4-4DDD-B921-862389649C14}" type="presParOf" srcId="{DEF32D90-1251-41EB-9A9F-888E0F28A0D3}" destId="{465F640E-F0A8-43CB-9A00-46CA604CCD2B}" srcOrd="1" destOrd="0" presId="urn:microsoft.com/office/officeart/2008/layout/LinedList"/>
    <dgm:cxn modelId="{ABE48E95-6BF1-4EF9-B6A0-FBC3D92D0065}" type="presParOf" srcId="{325A9629-7DE4-4343-B923-A8D3AF9379FB}" destId="{E17F4136-2D73-40B4-9A76-20686A28C1D6}" srcOrd="4" destOrd="0" presId="urn:microsoft.com/office/officeart/2008/layout/LinedList"/>
    <dgm:cxn modelId="{1CC04F66-0B0A-4911-ADC1-F281C1198251}" type="presParOf" srcId="{325A9629-7DE4-4343-B923-A8D3AF9379FB}" destId="{E1A5BEF0-9D45-44ED-87C5-18EE63C680E2}" srcOrd="5" destOrd="0" presId="urn:microsoft.com/office/officeart/2008/layout/LinedList"/>
    <dgm:cxn modelId="{73F8B48B-72A8-4ECA-89A5-CB7B8A90DCBD}" type="presParOf" srcId="{E1A5BEF0-9D45-44ED-87C5-18EE63C680E2}" destId="{FB5D45C3-ED23-456B-9378-1E55E6DF4851}" srcOrd="0" destOrd="0" presId="urn:microsoft.com/office/officeart/2008/layout/LinedList"/>
    <dgm:cxn modelId="{CD91F912-7979-40C2-B2A6-2800202AE386}" type="presParOf" srcId="{E1A5BEF0-9D45-44ED-87C5-18EE63C680E2}" destId="{8B0C1C07-DE1C-4B33-9A5E-C72CECD7C883}" srcOrd="1" destOrd="0" presId="urn:microsoft.com/office/officeart/2008/layout/LinedList"/>
    <dgm:cxn modelId="{0C27F485-877A-4B57-825A-CFC349EDA49C}" type="presParOf" srcId="{325A9629-7DE4-4343-B923-A8D3AF9379FB}" destId="{9A357D34-4C3D-4D89-8911-4EB2997AC3FA}" srcOrd="6" destOrd="0" presId="urn:microsoft.com/office/officeart/2008/layout/LinedList"/>
    <dgm:cxn modelId="{1981FED4-7872-461F-BCCE-C4E83995F8A2}" type="presParOf" srcId="{325A9629-7DE4-4343-B923-A8D3AF9379FB}" destId="{EBCC77CC-72E1-4C01-A3E3-2B28CD3417E3}" srcOrd="7" destOrd="0" presId="urn:microsoft.com/office/officeart/2008/layout/LinedList"/>
    <dgm:cxn modelId="{A7F6A061-8F79-45B1-BCB4-E286C8CC1CDE}" type="presParOf" srcId="{EBCC77CC-72E1-4C01-A3E3-2B28CD3417E3}" destId="{9059A9D2-F60E-48D5-8ACA-F22692A46D95}" srcOrd="0" destOrd="0" presId="urn:microsoft.com/office/officeart/2008/layout/LinedList"/>
    <dgm:cxn modelId="{E947EB30-9A0B-421C-91FD-9C4EAA978B8C}" type="presParOf" srcId="{EBCC77CC-72E1-4C01-A3E3-2B28CD3417E3}" destId="{4AB52A6C-4B31-4DF5-806E-6B27ED045138}" srcOrd="1" destOrd="0" presId="urn:microsoft.com/office/officeart/2008/layout/LinedList"/>
    <dgm:cxn modelId="{4CC04134-8941-41D1-9CB9-FD2DE1476CA6}" type="presParOf" srcId="{325A9629-7DE4-4343-B923-A8D3AF9379FB}" destId="{AF103282-046E-4119-9C91-ECF6777A2C17}" srcOrd="8" destOrd="0" presId="urn:microsoft.com/office/officeart/2008/layout/LinedList"/>
    <dgm:cxn modelId="{B12E9A8E-55BA-479A-AAAA-20406322116C}" type="presParOf" srcId="{325A9629-7DE4-4343-B923-A8D3AF9379FB}" destId="{53A671CA-94FB-4085-9666-E279647CC790}" srcOrd="9" destOrd="0" presId="urn:microsoft.com/office/officeart/2008/layout/LinedList"/>
    <dgm:cxn modelId="{941AAB44-84E4-4CE2-8EBD-8FF45530E80D}" type="presParOf" srcId="{53A671CA-94FB-4085-9666-E279647CC790}" destId="{1ABF7158-FB8C-4673-8EAC-895955DA2D38}" srcOrd="0" destOrd="0" presId="urn:microsoft.com/office/officeart/2008/layout/LinedList"/>
    <dgm:cxn modelId="{38EE72A7-D67F-4724-B21C-CB455EC217F4}" type="presParOf" srcId="{53A671CA-94FB-4085-9666-E279647CC790}" destId="{033E578E-FA9E-4C07-B066-7A6CCB098F71}" srcOrd="1" destOrd="0" presId="urn:microsoft.com/office/officeart/2008/layout/LinedList"/>
    <dgm:cxn modelId="{3B107024-C43D-4982-AE37-0273A2FDDE3B}" type="presParOf" srcId="{325A9629-7DE4-4343-B923-A8D3AF9379FB}" destId="{D12379D7-2C90-4F1D-B59F-8B7CA6C4ED8A}" srcOrd="10" destOrd="0" presId="urn:microsoft.com/office/officeart/2008/layout/LinedList"/>
    <dgm:cxn modelId="{FFF621A3-1672-45A7-B453-DA8BB463D36E}" type="presParOf" srcId="{325A9629-7DE4-4343-B923-A8D3AF9379FB}" destId="{67187A14-FB20-45EF-B37D-3B6C78283AC4}" srcOrd="11" destOrd="0" presId="urn:microsoft.com/office/officeart/2008/layout/LinedList"/>
    <dgm:cxn modelId="{0CF4CDEB-5768-46F6-A62C-95B7DFFA7642}" type="presParOf" srcId="{67187A14-FB20-45EF-B37D-3B6C78283AC4}" destId="{34AFE42A-16F0-40F5-9506-0F8BBE012868}" srcOrd="0" destOrd="0" presId="urn:microsoft.com/office/officeart/2008/layout/LinedList"/>
    <dgm:cxn modelId="{2A72D38A-4FA6-45CE-AB7C-5B8F30B20BF8}" type="presParOf" srcId="{67187A14-FB20-45EF-B37D-3B6C78283AC4}" destId="{6407DB7C-F1EA-4B01-9FD7-BAF4DC38004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47D77A-EDDE-44EB-92EE-520E07DCE69D}">
      <dsp:nvSpPr>
        <dsp:cNvPr id="0" name=""/>
        <dsp:cNvSpPr/>
      </dsp:nvSpPr>
      <dsp:spPr>
        <a:xfrm>
          <a:off x="3" y="1166356"/>
          <a:ext cx="525656" cy="5256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2C5A41-3303-46CB-87DA-6AE4FF3BF43E}">
      <dsp:nvSpPr>
        <dsp:cNvPr id="0" name=""/>
        <dsp:cNvSpPr/>
      </dsp:nvSpPr>
      <dsp:spPr>
        <a:xfrm>
          <a:off x="3" y="1777193"/>
          <a:ext cx="1501875" cy="781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0" i="0" kern="1200" baseline="0"/>
            <a:t>Over 15 years of sustained partnership</a:t>
          </a:r>
          <a:endParaRPr lang="en-US" sz="1400" kern="1200"/>
        </a:p>
      </dsp:txBody>
      <dsp:txXfrm>
        <a:off x="3" y="1777193"/>
        <a:ext cx="1501875" cy="781939"/>
      </dsp:txXfrm>
    </dsp:sp>
    <dsp:sp modelId="{9BE167B0-D724-4EFB-9031-6DE5871A4F98}">
      <dsp:nvSpPr>
        <dsp:cNvPr id="0" name=""/>
        <dsp:cNvSpPr/>
      </dsp:nvSpPr>
      <dsp:spPr>
        <a:xfrm>
          <a:off x="3" y="2598752"/>
          <a:ext cx="1501875" cy="548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9F825C-0687-4ADE-A208-9A4C142719FC}">
      <dsp:nvSpPr>
        <dsp:cNvPr id="0" name=""/>
        <dsp:cNvSpPr/>
      </dsp:nvSpPr>
      <dsp:spPr>
        <a:xfrm>
          <a:off x="1764706" y="1166356"/>
          <a:ext cx="525656" cy="5256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B92A5E-8474-4E6B-B078-E6F6A734F53C}">
      <dsp:nvSpPr>
        <dsp:cNvPr id="0" name=""/>
        <dsp:cNvSpPr/>
      </dsp:nvSpPr>
      <dsp:spPr>
        <a:xfrm>
          <a:off x="1764706" y="1777193"/>
          <a:ext cx="1501875" cy="781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0" i="0" kern="1200" baseline="0"/>
            <a:t>Lead sponsor of University of Kent Academies Trust (UKAT)</a:t>
          </a:r>
          <a:endParaRPr lang="en-US" sz="1400" kern="1200"/>
        </a:p>
      </dsp:txBody>
      <dsp:txXfrm>
        <a:off x="1764706" y="1777193"/>
        <a:ext cx="1501875" cy="781939"/>
      </dsp:txXfrm>
    </dsp:sp>
    <dsp:sp modelId="{4672A261-5D81-4F61-81D5-292BC40D771F}">
      <dsp:nvSpPr>
        <dsp:cNvPr id="0" name=""/>
        <dsp:cNvSpPr/>
      </dsp:nvSpPr>
      <dsp:spPr>
        <a:xfrm>
          <a:off x="1764706" y="2598752"/>
          <a:ext cx="1501875" cy="548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/>
            <a:t>Brompton Academy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/>
            <a:t>Chatham Grammar</a:t>
          </a:r>
          <a:br>
            <a:rPr lang="en-US" sz="1100" b="0" i="0" kern="1200" baseline="0"/>
          </a:br>
          <a:endParaRPr lang="en-US" sz="1100" kern="1200"/>
        </a:p>
      </dsp:txBody>
      <dsp:txXfrm>
        <a:off x="1764706" y="2598752"/>
        <a:ext cx="1501875" cy="548566"/>
      </dsp:txXfrm>
    </dsp:sp>
    <dsp:sp modelId="{5B965BA9-8585-41C9-81BA-C8F0E6A57D98}">
      <dsp:nvSpPr>
        <dsp:cNvPr id="0" name=""/>
        <dsp:cNvSpPr/>
      </dsp:nvSpPr>
      <dsp:spPr>
        <a:xfrm>
          <a:off x="3529409" y="1166356"/>
          <a:ext cx="525656" cy="52565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35E3A5-E654-4DA6-B743-C30F5D120FB0}">
      <dsp:nvSpPr>
        <dsp:cNvPr id="0" name=""/>
        <dsp:cNvSpPr/>
      </dsp:nvSpPr>
      <dsp:spPr>
        <a:xfrm>
          <a:off x="3529409" y="1777193"/>
          <a:ext cx="1501875" cy="781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0" i="0" kern="1200" baseline="0"/>
            <a:t>Not an external institution, but a trusted neighbour</a:t>
          </a:r>
          <a:endParaRPr lang="en-US" sz="1400" kern="1200"/>
        </a:p>
      </dsp:txBody>
      <dsp:txXfrm>
        <a:off x="3529409" y="1777193"/>
        <a:ext cx="1501875" cy="781939"/>
      </dsp:txXfrm>
    </dsp:sp>
    <dsp:sp modelId="{8AC9AF2C-F4E9-4214-B375-EF6A35BB7BD2}">
      <dsp:nvSpPr>
        <dsp:cNvPr id="0" name=""/>
        <dsp:cNvSpPr/>
      </dsp:nvSpPr>
      <dsp:spPr>
        <a:xfrm>
          <a:off x="3529409" y="2598752"/>
          <a:ext cx="1501875" cy="548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161B29-BA4A-4CF4-89D1-D40E90935676}">
      <dsp:nvSpPr>
        <dsp:cNvPr id="0" name=""/>
        <dsp:cNvSpPr/>
      </dsp:nvSpPr>
      <dsp:spPr>
        <a:xfrm>
          <a:off x="414003" y="435901"/>
          <a:ext cx="675527" cy="6755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54DC9C-6365-4BE7-AAEA-2D37FBFCD481}">
      <dsp:nvSpPr>
        <dsp:cNvPr id="0" name=""/>
        <dsp:cNvSpPr/>
      </dsp:nvSpPr>
      <dsp:spPr>
        <a:xfrm>
          <a:off x="1181" y="1368722"/>
          <a:ext cx="1501171" cy="60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/>
            <a:t>Kent co-shapes educational ethos and priorities</a:t>
          </a:r>
          <a:endParaRPr lang="en-US" sz="1100" kern="1200"/>
        </a:p>
      </dsp:txBody>
      <dsp:txXfrm>
        <a:off x="1181" y="1368722"/>
        <a:ext cx="1501171" cy="600468"/>
      </dsp:txXfrm>
    </dsp:sp>
    <dsp:sp modelId="{CF82C422-01F7-4909-8695-81DE681AEF25}">
      <dsp:nvSpPr>
        <dsp:cNvPr id="0" name=""/>
        <dsp:cNvSpPr/>
      </dsp:nvSpPr>
      <dsp:spPr>
        <a:xfrm>
          <a:off x="2177880" y="435901"/>
          <a:ext cx="675527" cy="67552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D734E1-1AE8-435E-9E68-C4F8896072BD}">
      <dsp:nvSpPr>
        <dsp:cNvPr id="0" name=""/>
        <dsp:cNvSpPr/>
      </dsp:nvSpPr>
      <dsp:spPr>
        <a:xfrm>
          <a:off x="1765058" y="1368722"/>
          <a:ext cx="1501171" cy="60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 dirty="0"/>
            <a:t>Brompton Academy is the most oversubscribed school in Medway</a:t>
          </a:r>
          <a:endParaRPr lang="en-US" sz="1100" kern="1200" dirty="0"/>
        </a:p>
      </dsp:txBody>
      <dsp:txXfrm>
        <a:off x="1765058" y="1368722"/>
        <a:ext cx="1501171" cy="600468"/>
      </dsp:txXfrm>
    </dsp:sp>
    <dsp:sp modelId="{187C1016-8FC6-44D8-86C9-5F7BAF940737}">
      <dsp:nvSpPr>
        <dsp:cNvPr id="0" name=""/>
        <dsp:cNvSpPr/>
      </dsp:nvSpPr>
      <dsp:spPr>
        <a:xfrm>
          <a:off x="3941757" y="435901"/>
          <a:ext cx="675527" cy="67552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D28A8C-4F48-4B42-BEDB-AC8358DD90E8}">
      <dsp:nvSpPr>
        <dsp:cNvPr id="0" name=""/>
        <dsp:cNvSpPr/>
      </dsp:nvSpPr>
      <dsp:spPr>
        <a:xfrm>
          <a:off x="3528935" y="1368722"/>
          <a:ext cx="1501171" cy="60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 dirty="0"/>
            <a:t>Most oversubscribed school in Medway</a:t>
          </a:r>
          <a:endParaRPr lang="en-US" sz="1100" kern="1200" dirty="0"/>
        </a:p>
      </dsp:txBody>
      <dsp:txXfrm>
        <a:off x="3528935" y="1368722"/>
        <a:ext cx="1501171" cy="600468"/>
      </dsp:txXfrm>
    </dsp:sp>
    <dsp:sp modelId="{6A2FF7A9-9C13-4E41-9A65-F4F870A9E071}">
      <dsp:nvSpPr>
        <dsp:cNvPr id="0" name=""/>
        <dsp:cNvSpPr/>
      </dsp:nvSpPr>
      <dsp:spPr>
        <a:xfrm>
          <a:off x="414003" y="2344483"/>
          <a:ext cx="675527" cy="67552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5399D6-50BB-4844-A503-963BC3FCAF8A}">
      <dsp:nvSpPr>
        <dsp:cNvPr id="0" name=""/>
        <dsp:cNvSpPr/>
      </dsp:nvSpPr>
      <dsp:spPr>
        <a:xfrm>
          <a:off x="1181" y="3277304"/>
          <a:ext cx="1501171" cy="60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 dirty="0"/>
            <a:t>Also…2nd hardest secondary to access in Kent (2023)</a:t>
          </a:r>
          <a:endParaRPr lang="en-US" sz="1100" kern="1200" dirty="0"/>
        </a:p>
      </dsp:txBody>
      <dsp:txXfrm>
        <a:off x="1181" y="3277304"/>
        <a:ext cx="1501171" cy="600468"/>
      </dsp:txXfrm>
    </dsp:sp>
    <dsp:sp modelId="{25798769-7BC5-445D-B73C-8EF186801ABF}">
      <dsp:nvSpPr>
        <dsp:cNvPr id="0" name=""/>
        <dsp:cNvSpPr/>
      </dsp:nvSpPr>
      <dsp:spPr>
        <a:xfrm>
          <a:off x="2177880" y="2344483"/>
          <a:ext cx="675527" cy="67552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1E8FAA-E8D9-4717-AF40-996069917EAE}">
      <dsp:nvSpPr>
        <dsp:cNvPr id="0" name=""/>
        <dsp:cNvSpPr/>
      </dsp:nvSpPr>
      <dsp:spPr>
        <a:xfrm>
          <a:off x="1765058" y="3277304"/>
          <a:ext cx="1501171" cy="60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 dirty="0"/>
            <a:t>Fair Banding admissions ensure diversity</a:t>
          </a:r>
          <a:endParaRPr lang="en-US" sz="1100" kern="1200" dirty="0"/>
        </a:p>
      </dsp:txBody>
      <dsp:txXfrm>
        <a:off x="1765058" y="3277304"/>
        <a:ext cx="1501171" cy="600468"/>
      </dsp:txXfrm>
    </dsp:sp>
    <dsp:sp modelId="{7EF026A9-1568-429A-9897-7F6F57443792}">
      <dsp:nvSpPr>
        <dsp:cNvPr id="0" name=""/>
        <dsp:cNvSpPr/>
      </dsp:nvSpPr>
      <dsp:spPr>
        <a:xfrm>
          <a:off x="3941757" y="2344483"/>
          <a:ext cx="675527" cy="67552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CEE3D7-3006-49CD-9A90-5610135B7C05}">
      <dsp:nvSpPr>
        <dsp:cNvPr id="0" name=""/>
        <dsp:cNvSpPr/>
      </dsp:nvSpPr>
      <dsp:spPr>
        <a:xfrm>
          <a:off x="3528935" y="3277304"/>
          <a:ext cx="1501171" cy="60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 dirty="0"/>
            <a:t>Chatham Grammar: 57.1% global majority students</a:t>
          </a:r>
          <a:endParaRPr lang="en-US" sz="1100" kern="1200" dirty="0"/>
        </a:p>
      </dsp:txBody>
      <dsp:txXfrm>
        <a:off x="3528935" y="3277304"/>
        <a:ext cx="1501171" cy="6004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044BE-0CDE-4F23-A2FF-58D6F62A7896}">
      <dsp:nvSpPr>
        <dsp:cNvPr id="0" name=""/>
        <dsp:cNvSpPr/>
      </dsp:nvSpPr>
      <dsp:spPr>
        <a:xfrm>
          <a:off x="0" y="106091"/>
          <a:ext cx="3154993" cy="18929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 baseline="0"/>
            <a:t>Campus visits to Medway &amp; Canterbury</a:t>
          </a:r>
          <a:endParaRPr lang="en-US" sz="2900" kern="1200"/>
        </a:p>
      </dsp:txBody>
      <dsp:txXfrm>
        <a:off x="0" y="106091"/>
        <a:ext cx="3154993" cy="1892995"/>
      </dsp:txXfrm>
    </dsp:sp>
    <dsp:sp modelId="{22EF52D9-5BEC-4A87-A582-3830C3550DD0}">
      <dsp:nvSpPr>
        <dsp:cNvPr id="0" name=""/>
        <dsp:cNvSpPr/>
      </dsp:nvSpPr>
      <dsp:spPr>
        <a:xfrm>
          <a:off x="3470492" y="106091"/>
          <a:ext cx="3154993" cy="18929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 baseline="0"/>
            <a:t>Progression courses, tasters, summer schools</a:t>
          </a:r>
          <a:endParaRPr lang="en-US" sz="2900" kern="1200"/>
        </a:p>
      </dsp:txBody>
      <dsp:txXfrm>
        <a:off x="3470492" y="106091"/>
        <a:ext cx="3154993" cy="1892995"/>
      </dsp:txXfrm>
    </dsp:sp>
    <dsp:sp modelId="{6F02F4FD-8255-4641-9ABD-89648BBE0987}">
      <dsp:nvSpPr>
        <dsp:cNvPr id="0" name=""/>
        <dsp:cNvSpPr/>
      </dsp:nvSpPr>
      <dsp:spPr>
        <a:xfrm>
          <a:off x="6940984" y="106091"/>
          <a:ext cx="3154993" cy="18929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 baseline="0"/>
            <a:t>Personal guidance on post-18 pathways</a:t>
          </a:r>
          <a:endParaRPr lang="en-US" sz="2900" kern="1200"/>
        </a:p>
      </dsp:txBody>
      <dsp:txXfrm>
        <a:off x="6940984" y="106091"/>
        <a:ext cx="3154993" cy="1892995"/>
      </dsp:txXfrm>
    </dsp:sp>
    <dsp:sp modelId="{61B27666-49FC-4398-8067-9937C10F3497}">
      <dsp:nvSpPr>
        <dsp:cNvPr id="0" name=""/>
        <dsp:cNvSpPr/>
      </dsp:nvSpPr>
      <dsp:spPr>
        <a:xfrm>
          <a:off x="0" y="2314587"/>
          <a:ext cx="3154993" cy="18929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 baseline="0"/>
            <a:t>Early support for competitive routes (Oxbridge, medicine, etc.)</a:t>
          </a:r>
          <a:endParaRPr lang="en-US" sz="2900" kern="1200"/>
        </a:p>
      </dsp:txBody>
      <dsp:txXfrm>
        <a:off x="0" y="2314587"/>
        <a:ext cx="3154993" cy="1892995"/>
      </dsp:txXfrm>
    </dsp:sp>
    <dsp:sp modelId="{D18936CC-2544-4F96-8B0C-81383F174C03}">
      <dsp:nvSpPr>
        <dsp:cNvPr id="0" name=""/>
        <dsp:cNvSpPr/>
      </dsp:nvSpPr>
      <dsp:spPr>
        <a:xfrm>
          <a:off x="3470492" y="2314587"/>
          <a:ext cx="3154993" cy="18929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 baseline="0"/>
            <a:t>Research Skills Module introduced in 2019</a:t>
          </a:r>
          <a:endParaRPr lang="en-US" sz="2900" kern="1200"/>
        </a:p>
      </dsp:txBody>
      <dsp:txXfrm>
        <a:off x="3470492" y="2314587"/>
        <a:ext cx="3154993" cy="1892995"/>
      </dsp:txXfrm>
    </dsp:sp>
    <dsp:sp modelId="{A4E3A939-2C2D-4A86-B4FB-F943F7C70DF6}">
      <dsp:nvSpPr>
        <dsp:cNvPr id="0" name=""/>
        <dsp:cNvSpPr/>
      </dsp:nvSpPr>
      <dsp:spPr>
        <a:xfrm>
          <a:off x="6940984" y="2314587"/>
          <a:ext cx="3154993" cy="18929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i="0" kern="1200" baseline="0"/>
            <a:t>Peer mentoring with Kent postgraduates</a:t>
          </a:r>
          <a:endParaRPr lang="en-US" sz="2900" kern="1200"/>
        </a:p>
      </dsp:txBody>
      <dsp:txXfrm>
        <a:off x="6940984" y="2314587"/>
        <a:ext cx="3154993" cy="18929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0C6EE4-78D2-47EA-8DF2-8C31F8FAB926}">
      <dsp:nvSpPr>
        <dsp:cNvPr id="0" name=""/>
        <dsp:cNvSpPr/>
      </dsp:nvSpPr>
      <dsp:spPr>
        <a:xfrm>
          <a:off x="0" y="53717"/>
          <a:ext cx="10095978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baseline="0"/>
            <a:t>Parents/carers: short courses &amp; tasters</a:t>
          </a:r>
          <a:endParaRPr lang="en-US" sz="3200" kern="1200"/>
        </a:p>
      </dsp:txBody>
      <dsp:txXfrm>
        <a:off x="37467" y="91184"/>
        <a:ext cx="10021044" cy="692586"/>
      </dsp:txXfrm>
    </dsp:sp>
    <dsp:sp modelId="{DDF0481C-E45B-439B-AC96-2F0B88C50F6F}">
      <dsp:nvSpPr>
        <dsp:cNvPr id="0" name=""/>
        <dsp:cNvSpPr/>
      </dsp:nvSpPr>
      <dsp:spPr>
        <a:xfrm>
          <a:off x="0" y="913397"/>
          <a:ext cx="10095978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baseline="0"/>
            <a:t>Mid-Kent College partnership for FE students</a:t>
          </a:r>
          <a:endParaRPr lang="en-US" sz="3200" kern="1200"/>
        </a:p>
      </dsp:txBody>
      <dsp:txXfrm>
        <a:off x="37467" y="950864"/>
        <a:ext cx="10021044" cy="692586"/>
      </dsp:txXfrm>
    </dsp:sp>
    <dsp:sp modelId="{98AC7CCB-F13B-4079-8FA1-BE7F41324012}">
      <dsp:nvSpPr>
        <dsp:cNvPr id="0" name=""/>
        <dsp:cNvSpPr/>
      </dsp:nvSpPr>
      <dsp:spPr>
        <a:xfrm>
          <a:off x="0" y="1773077"/>
          <a:ext cx="10095978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baseline="0"/>
            <a:t>CPD for UKAT staff co-designed with Kent</a:t>
          </a:r>
          <a:endParaRPr lang="en-US" sz="3200" kern="1200"/>
        </a:p>
      </dsp:txBody>
      <dsp:txXfrm>
        <a:off x="37467" y="1810544"/>
        <a:ext cx="10021044" cy="692586"/>
      </dsp:txXfrm>
    </dsp:sp>
    <dsp:sp modelId="{B57BAE7F-190A-41CD-8B74-4942AF88750D}">
      <dsp:nvSpPr>
        <dsp:cNvPr id="0" name=""/>
        <dsp:cNvSpPr/>
      </dsp:nvSpPr>
      <dsp:spPr>
        <a:xfrm>
          <a:off x="0" y="2632757"/>
          <a:ext cx="10095978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baseline="0"/>
            <a:t>University staff learn from local schools</a:t>
          </a:r>
          <a:endParaRPr lang="en-US" sz="3200" kern="1200"/>
        </a:p>
      </dsp:txBody>
      <dsp:txXfrm>
        <a:off x="37467" y="2670224"/>
        <a:ext cx="10021044" cy="692586"/>
      </dsp:txXfrm>
    </dsp:sp>
    <dsp:sp modelId="{1C54A367-A4AF-4C7E-83B2-10743FB49E0E}">
      <dsp:nvSpPr>
        <dsp:cNvPr id="0" name=""/>
        <dsp:cNvSpPr/>
      </dsp:nvSpPr>
      <dsp:spPr>
        <a:xfrm>
          <a:off x="0" y="3492437"/>
          <a:ext cx="10095978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baseline="0"/>
            <a:t>Kent students placed in UKAT schools</a:t>
          </a:r>
          <a:endParaRPr lang="en-US" sz="3200" kern="1200"/>
        </a:p>
      </dsp:txBody>
      <dsp:txXfrm>
        <a:off x="37467" y="3529904"/>
        <a:ext cx="10021044" cy="6925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14B4BB-76A2-4354-A331-2A8269D02298}">
      <dsp:nvSpPr>
        <dsp:cNvPr id="0" name=""/>
        <dsp:cNvSpPr/>
      </dsp:nvSpPr>
      <dsp:spPr>
        <a:xfrm>
          <a:off x="0" y="2106"/>
          <a:ext cx="50312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2C4D435-DFCC-4E63-9410-415A1D61B034}">
      <dsp:nvSpPr>
        <dsp:cNvPr id="0" name=""/>
        <dsp:cNvSpPr/>
      </dsp:nvSpPr>
      <dsp:spPr>
        <a:xfrm>
          <a:off x="0" y="2106"/>
          <a:ext cx="5031288" cy="718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/>
            <a:t>Not a pilot: this is long-term and embedded</a:t>
          </a:r>
          <a:endParaRPr lang="en-US" sz="2000" kern="1200" dirty="0"/>
        </a:p>
      </dsp:txBody>
      <dsp:txXfrm>
        <a:off x="0" y="2106"/>
        <a:ext cx="5031288" cy="718243"/>
      </dsp:txXfrm>
    </dsp:sp>
    <dsp:sp modelId="{58337F30-EBEF-41D5-8081-7E9B063FA1C2}">
      <dsp:nvSpPr>
        <dsp:cNvPr id="0" name=""/>
        <dsp:cNvSpPr/>
      </dsp:nvSpPr>
      <dsp:spPr>
        <a:xfrm>
          <a:off x="0" y="720350"/>
          <a:ext cx="50312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17D7D6B-C8A1-4181-8062-35BA17F05F6D}">
      <dsp:nvSpPr>
        <dsp:cNvPr id="0" name=""/>
        <dsp:cNvSpPr/>
      </dsp:nvSpPr>
      <dsp:spPr>
        <a:xfrm>
          <a:off x="0" y="720350"/>
          <a:ext cx="5031288" cy="718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 err="1"/>
            <a:t>Recognised</a:t>
          </a:r>
          <a:r>
            <a:rPr lang="en-US" sz="2000" b="0" i="0" kern="1200" baseline="0" dirty="0"/>
            <a:t> by Office for Students as a case study</a:t>
          </a:r>
          <a:endParaRPr lang="en-US" sz="2000" kern="1200" dirty="0"/>
        </a:p>
      </dsp:txBody>
      <dsp:txXfrm>
        <a:off x="0" y="720350"/>
        <a:ext cx="5031288" cy="718243"/>
      </dsp:txXfrm>
    </dsp:sp>
    <dsp:sp modelId="{E17F4136-2D73-40B4-9A76-20686A28C1D6}">
      <dsp:nvSpPr>
        <dsp:cNvPr id="0" name=""/>
        <dsp:cNvSpPr/>
      </dsp:nvSpPr>
      <dsp:spPr>
        <a:xfrm>
          <a:off x="0" y="1438593"/>
          <a:ext cx="50312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B5D45C3-ED23-456B-9378-1E55E6DF4851}">
      <dsp:nvSpPr>
        <dsp:cNvPr id="0" name=""/>
        <dsp:cNvSpPr/>
      </dsp:nvSpPr>
      <dsp:spPr>
        <a:xfrm>
          <a:off x="0" y="1438593"/>
          <a:ext cx="5031288" cy="718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 dirty="0"/>
            <a:t>Co-designed with stakeholders</a:t>
          </a:r>
          <a:endParaRPr lang="en-US" sz="2000" kern="1200" dirty="0"/>
        </a:p>
      </dsp:txBody>
      <dsp:txXfrm>
        <a:off x="0" y="1438593"/>
        <a:ext cx="5031288" cy="718243"/>
      </dsp:txXfrm>
    </dsp:sp>
    <dsp:sp modelId="{9A357D34-4C3D-4D89-8911-4EB2997AC3FA}">
      <dsp:nvSpPr>
        <dsp:cNvPr id="0" name=""/>
        <dsp:cNvSpPr/>
      </dsp:nvSpPr>
      <dsp:spPr>
        <a:xfrm>
          <a:off x="0" y="2156837"/>
          <a:ext cx="50312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059A9D2-F60E-48D5-8ACA-F22692A46D95}">
      <dsp:nvSpPr>
        <dsp:cNvPr id="0" name=""/>
        <dsp:cNvSpPr/>
      </dsp:nvSpPr>
      <dsp:spPr>
        <a:xfrm>
          <a:off x="0" y="2156837"/>
          <a:ext cx="5031288" cy="718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/>
            <a:t>Locally rooted</a:t>
          </a:r>
          <a:endParaRPr lang="en-US" sz="2000" kern="1200"/>
        </a:p>
      </dsp:txBody>
      <dsp:txXfrm>
        <a:off x="0" y="2156837"/>
        <a:ext cx="5031288" cy="718243"/>
      </dsp:txXfrm>
    </dsp:sp>
    <dsp:sp modelId="{AF103282-046E-4119-9C91-ECF6777A2C17}">
      <dsp:nvSpPr>
        <dsp:cNvPr id="0" name=""/>
        <dsp:cNvSpPr/>
      </dsp:nvSpPr>
      <dsp:spPr>
        <a:xfrm>
          <a:off x="0" y="2875081"/>
          <a:ext cx="50312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ABF7158-FB8C-4673-8EAC-895955DA2D38}">
      <dsp:nvSpPr>
        <dsp:cNvPr id="0" name=""/>
        <dsp:cNvSpPr/>
      </dsp:nvSpPr>
      <dsp:spPr>
        <a:xfrm>
          <a:off x="0" y="2875081"/>
          <a:ext cx="5031288" cy="718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/>
            <a:t>Generational in scope</a:t>
          </a:r>
          <a:endParaRPr lang="en-US" sz="2000" kern="1200"/>
        </a:p>
      </dsp:txBody>
      <dsp:txXfrm>
        <a:off x="0" y="2875081"/>
        <a:ext cx="5031288" cy="718243"/>
      </dsp:txXfrm>
    </dsp:sp>
    <dsp:sp modelId="{D12379D7-2C90-4F1D-B59F-8B7CA6C4ED8A}">
      <dsp:nvSpPr>
        <dsp:cNvPr id="0" name=""/>
        <dsp:cNvSpPr/>
      </dsp:nvSpPr>
      <dsp:spPr>
        <a:xfrm>
          <a:off x="0" y="3593324"/>
          <a:ext cx="50312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4AFE42A-16F0-40F5-9506-0F8BBE012868}">
      <dsp:nvSpPr>
        <dsp:cNvPr id="0" name=""/>
        <dsp:cNvSpPr/>
      </dsp:nvSpPr>
      <dsp:spPr>
        <a:xfrm>
          <a:off x="0" y="3593324"/>
          <a:ext cx="5031288" cy="718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baseline="0"/>
            <a:t>Sustainable year after year</a:t>
          </a:r>
          <a:endParaRPr lang="en-US" sz="2000" kern="1200"/>
        </a:p>
      </dsp:txBody>
      <dsp:txXfrm>
        <a:off x="0" y="3593324"/>
        <a:ext cx="5031288" cy="7182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261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236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CD630AC-6E4C-1945-B186-5F501D7540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685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CD630AC-6E4C-1945-B186-5F501D7540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65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Students aren’t just exam-ready—they’re empowered as thinkers and contributors."</a:t>
            </a:r>
          </a:p>
        </p:txBody>
      </p:sp>
    </p:spTree>
    <p:extLst>
      <p:ext uri="{BB962C8B-B14F-4D97-AF65-F5344CB8AC3E}">
        <p14:creationId xmlns:p14="http://schemas.microsoft.com/office/powerpoint/2010/main" val="3357566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CD630AC-6E4C-1945-B186-5F501D7540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41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Relationship Id="rId4" Type="http://schemas.openxmlformats.org/officeDocument/2006/relationships/chart" Target="../charts/chart2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2.xml"/><Relationship Id="rId4" Type="http://schemas.openxmlformats.org/officeDocument/2006/relationships/chart" Target="../charts/chart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3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image" Target="../media/image3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7.emf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Master" Target="../slideMasters/slideMaster4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openxmlformats.org/officeDocument/2006/relationships/image" Target="../media/image3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Master" Target="../slideMasters/slideMaster5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3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24E997-EF74-3066-3E90-5F29FC288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13" name="Parallelogram 12">
            <a:extLst>
              <a:ext uri="{FF2B5EF4-FFF2-40B4-BE49-F238E27FC236}">
                <a16:creationId xmlns:a16="http://schemas.microsoft.com/office/drawing/2014/main" id="{AB69DAB4-6254-5D35-3D24-CBF4B8CFB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cross lit image of a female looking to the left with an ambitious facial expression.">
            <a:extLst>
              <a:ext uri="{FF2B5EF4-FFF2-40B4-BE49-F238E27FC236}">
                <a16:creationId xmlns:a16="http://schemas.microsoft.com/office/drawing/2014/main" id="{48E68861-82CC-CA96-E1AA-4105331315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815896" y="559786"/>
            <a:ext cx="5070764" cy="63694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012AF0-7806-4695-4D12-697B57463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2925C3F4-DAE6-4949-0DD3-CDC15A7E8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</p:spTree>
    <p:extLst>
      <p:ext uri="{BB962C8B-B14F-4D97-AF65-F5344CB8AC3E}">
        <p14:creationId xmlns:p14="http://schemas.microsoft.com/office/powerpoint/2010/main" val="11933153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46D21B-D681-EF5F-D271-8CEF4C29B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53B94D7A-40DC-DA14-DCBE-B0869C3D4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C3DC414-B9EA-3DAB-D78D-CF6A5E352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B2F87B-51B3-1C49-89EE-96FC96A4A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9CD6AD59-0524-BB6C-BB53-A1023BC475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725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8A6C736-7D84-CB4E-82C3-8E5FE3BFEEA8}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239217E9-884A-35E6-AAC9-20E6E0EBB1ED}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0A8165D-EF22-85FF-7A29-A2C7EB9419BE}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1283D7-9021-F25C-C4A7-D7ABB00667DB}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97F53819-B085-73B2-308F-51DEF10C2FF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64712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DD33C8A4-05A9-E96D-CFEB-E19CF1BB897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5373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83F226F2-C47F-C9B2-1348-4240D813883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64712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A3C7E387-FD06-E88E-3A2D-40A5152ACC9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45373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54AF76F0-9430-34BB-17D3-48068046C16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64712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55921B49-92DC-448F-8EEE-6D4223E044C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045373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91E95FC0-B71B-C0C3-6F25-0C53F2806FD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64712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DC99DEDE-A731-9674-4B2A-EF154090585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045373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2" name="Picture Placeholder 5">
            <a:extLst>
              <a:ext uri="{FF2B5EF4-FFF2-40B4-BE49-F238E27FC236}">
                <a16:creationId xmlns:a16="http://schemas.microsoft.com/office/drawing/2014/main" id="{740E3FCB-9F58-1E7A-EFDF-F0CA09CD4DA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21560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5A12CEA8-38CB-EBCF-054B-4A1D6275699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002221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9795E81F-461E-C37C-C973-A13A2874DED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21560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DD12FBE8-5ED7-FC02-FF66-8D7C2833322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002221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6" name="Picture Placeholder 5">
            <a:extLst>
              <a:ext uri="{FF2B5EF4-FFF2-40B4-BE49-F238E27FC236}">
                <a16:creationId xmlns:a16="http://schemas.microsoft.com/office/drawing/2014/main" id="{F4F40E80-2FF1-8E54-D85D-B84207FDB7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021560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7C58DD88-16A6-71D7-E223-8D3BA4F5A94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002221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D38FD335-9991-8D77-5685-F9F82496D93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021560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8528DE67-7BDE-54FB-081C-445A7D766E1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02221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20229053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ECE98CE-E6B1-EAE5-16DF-9A3617430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AAF11BFC-F88B-6D81-1B9D-B2A71AE38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105755-8495-C8D5-AB0D-04FB927B7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F910C6-7769-C2B5-FCEA-46DCE0E70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261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204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46DB127-F80F-74DC-B703-44A600612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283E50-1404-14AD-8978-1ACDC78A0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ECE3E8-B6A0-C7C4-1F4C-DA8CDF4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363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383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036438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6B28D9-BB8E-CBDA-E864-E8FCF67A0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824C9048-BB85-2F54-E8DA-83F2FD069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ross lit image of a male looking to the right with an ambitious facial expression.">
            <a:extLst>
              <a:ext uri="{FF2B5EF4-FFF2-40B4-BE49-F238E27FC236}">
                <a16:creationId xmlns:a16="http://schemas.microsoft.com/office/drawing/2014/main" id="{B5E81FCE-605A-3FB0-3DF0-70CAAC6F1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655655" y="-1927275"/>
            <a:ext cx="5186290" cy="8931991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2ED64FC8-2263-3A43-DB30-3A29738E8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56F1DE-F3CF-94A9-07BA-1EAEE8399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ambition.. </a:t>
            </a:r>
            <a:r>
              <a:rPr lang="en-GB" sz="1800" b="1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80A33B6B-29FD-5876-D257-3051F2EEA5A2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366373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535CB18-7EFD-D20F-C0F7-4E3FB22AA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6DC6C3-0411-B839-E141-FF9178A6F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29C7E824-6A00-3EB4-DEC7-DF0337746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cross lit image of a male looking to the right with an ambitious facial expression.">
            <a:extLst>
              <a:ext uri="{FF2B5EF4-FFF2-40B4-BE49-F238E27FC236}">
                <a16:creationId xmlns:a16="http://schemas.microsoft.com/office/drawing/2014/main" id="{1DB54A30-E324-9817-8335-53A1CE0D1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655655" y="-1927275"/>
            <a:ext cx="5186290" cy="8931991"/>
          </a:xfrm>
          <a:prstGeom prst="rect">
            <a:avLst/>
          </a:prstGeom>
        </p:spPr>
      </p:pic>
      <p:sp>
        <p:nvSpPr>
          <p:cNvPr id="13" name="Parallelogram 12">
            <a:extLst>
              <a:ext uri="{FF2B5EF4-FFF2-40B4-BE49-F238E27FC236}">
                <a16:creationId xmlns:a16="http://schemas.microsoft.com/office/drawing/2014/main" id="{3D76B9BF-A377-9449-7A6D-56AD7D27B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A0CE64-07D8-193D-51D5-9965DFE5E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2A3EB8-AA17-F47B-3889-EA675427C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47" y="2521834"/>
            <a:ext cx="5650753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6000" b="0" i="0" smtClean="0">
                <a:effectLst/>
                <a:latin typeface="Overpass SemiBold" pitchFamily="2" charset="77"/>
              </a:defRPr>
            </a:lvl1pPr>
          </a:lstStyle>
          <a:p>
            <a:r>
              <a:rPr lang="en-GB" b="1" dirty="0">
                <a:solidFill>
                  <a:srgbClr val="00040E"/>
                </a:solidFill>
                <a:effectLst/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effectLst/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87811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ADCCF0-0E68-2344-0C98-D4A2A2DA2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8395" y="1324053"/>
            <a:ext cx="1376483" cy="28620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21857" y="4190662"/>
            <a:ext cx="1182017" cy="119693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5290B86-8A28-C92E-FB7F-3D40C4907BE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040E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952411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1875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23054"/>
            <a:ext cx="2401521" cy="11864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170A5A0-522E-37BB-686D-1AC48B76630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237098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71422221-76D8-3A61-588D-455C7F8600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32CEEF4C-25E3-3845-CC2C-9E188F5F2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4445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2426DCC2-C443-4A42-1F42-8F5A778D7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93762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1653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529172-32AD-C17A-3BB1-F204CAA56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0"/>
            <a:ext cx="12205185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4463"/>
            <a:ext cx="687192" cy="6871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3426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2AB09399-9B3A-491E-4063-1F0848466A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51713" y="0"/>
            <a:ext cx="484028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BC7F3F-8E85-EA5F-BA3E-A0A30A726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36768"/>
            <a:ext cx="7364898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305033"/>
            <a:ext cx="514478" cy="5144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53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8D7C2E8-2D38-4B48-4DEA-CA6AE7C4B1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89" y="0"/>
            <a:ext cx="468385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F8DAF5-1E36-0882-8186-D3347F17C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6169" y="-36768"/>
            <a:ext cx="7515829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6F8B3A0-932D-EACC-63D6-90F6DB87D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10" y="-4463"/>
            <a:ext cx="687192" cy="687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63D727-C57D-40DB-74CE-CD81D75E7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25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8634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2E7BA065-ED23-1599-3BEE-FF14FFBD02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89" y="3392232"/>
            <a:ext cx="12199690" cy="346576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699CEB-6195-8AD3-30A5-F99104F3E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3429000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04808" y="-6981"/>
            <a:ext cx="687192" cy="13654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12255" y="3422288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11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697387-6DFC-18F9-8447-4355AC962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23386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E3FACA-D339-141A-E443-A492FAAAB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C63AD018-987C-8689-B8B0-6BD4BCBF1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7FE844-A38D-1F00-9833-5BA8774E7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354A43-F817-CB54-A5EE-1392C1F75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F90DA3B-0EB9-0376-08AC-08DE3F1825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190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6462B06-1612-3701-52A5-36BB99D2A63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-1" y="0"/>
            <a:ext cx="12191999" cy="68580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052E5471-325D-50DA-87A8-40B3E9224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489558FA-4D15-84CB-1B7D-EAD23A7AE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72338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1680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Picture &amp;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6462B06-1612-3701-52A5-36BB99D2A63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-1" y="0"/>
            <a:ext cx="12191999" cy="68580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595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riple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51DD0A-11A8-E02C-D66B-019A03B3D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99EF5E4C-6C06-52B7-3D34-257349BC9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62BD9-62E0-75DF-84A1-7F25F8598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C6C233-ED48-3D4B-29F6-914D55BFF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68B8D14A-C729-2BF4-E9A5-0A1087CB53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288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43800B4A-BCDF-9919-1DF5-F2D7EA732E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554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9C22242F-820C-FE71-CD07-9AE3846E2B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74026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6E4C0E04-2795-9D19-C76F-C2CAF28919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968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013DB21E-2848-AADA-ABEF-FDE71C3E44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2629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8F22882E-F265-D990-0FF3-CF231D18CC2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61112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06351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32B712-B30D-293E-C6B7-B286C41A0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50E35EF2-38CF-E504-869B-283525107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6B47C2-0B89-E08F-4E88-F7A703B0A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8D0523-5AAC-A7E7-CBC6-C8F24079A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F71C44C-24F1-2BDA-3B6B-E689DA14C9B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8541458"/>
              </p:ext>
            </p:extLst>
          </p:nvPr>
        </p:nvGraphicFramePr>
        <p:xfrm>
          <a:off x="5534142" y="186983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BC1492B-3FD8-30DC-327A-853554B8599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268266906"/>
              </p:ext>
            </p:extLst>
          </p:nvPr>
        </p:nvGraphicFramePr>
        <p:xfrm>
          <a:off x="305436" y="186983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113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Picture &amp;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20E5E6C5-8017-569B-5D3E-5FE76987E5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330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D9255A-D365-0380-F556-B250A53F0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138B3B05-1EA9-7F74-CAFB-42935550D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EADD9B-355E-97C8-66E0-C23C4B2D4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F838A1-425A-0BF9-E63E-30387BE43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094DA17-D6E5-C591-823A-95E30F45028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649915346"/>
              </p:ext>
            </p:extLst>
          </p:nvPr>
        </p:nvGraphicFramePr>
        <p:xfrm>
          <a:off x="370496" y="134436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98459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A5476D-750E-DEB9-DBE4-82B11E44B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B67B18FB-6188-D4EF-BF03-CF898D201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D1F54CD-300A-A3AB-38F7-922577DC2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A863D5D-6473-730D-AD48-97C43472B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4B7FB86F-0E82-0221-11BB-063CA348EAE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64712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07AFE463-F2C3-E281-5F67-B357AE098A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5373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9BDFC42-6854-3EFF-69E3-1A6293CA6F6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64712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BF7ECA15-E119-52EB-A220-14A1A5D2030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45373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E56C751E-7E8F-DF08-DCC8-D8042284061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64712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9B9850B9-019D-4902-AD76-FDBA97BEEF7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045373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59FE2834-C267-EF91-CF76-751B9665CE5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64712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BBAA1B09-0DB0-7451-FAD8-4B884A6C1BF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045373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2" name="Picture Placeholder 5">
            <a:extLst>
              <a:ext uri="{FF2B5EF4-FFF2-40B4-BE49-F238E27FC236}">
                <a16:creationId xmlns:a16="http://schemas.microsoft.com/office/drawing/2014/main" id="{A4A0A9B8-F6E3-5F91-37E4-C2D2F96522A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21560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E71AA05-EA48-E709-2027-5517E6950AE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002221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B6286635-AA20-A2B9-4E60-BD05DB9A426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21560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04B67340-F8A9-E05B-DD43-74BE754C19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002221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6" name="Picture Placeholder 5">
            <a:extLst>
              <a:ext uri="{FF2B5EF4-FFF2-40B4-BE49-F238E27FC236}">
                <a16:creationId xmlns:a16="http://schemas.microsoft.com/office/drawing/2014/main" id="{8089B9F4-9ACF-42D5-B497-C8DEFC0D8F3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021560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E5ABD683-FEC9-1FC9-4710-03C3348681B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002221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1960C972-A9E3-F7FF-F10C-568042B5B4BF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021560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61E2E82A-9B71-17B2-1935-3538BEE7AB6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02221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243467217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40FCA3-0DA9-7373-D788-81FEE803E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03D273F5-A454-E6C9-CCD3-BC4400DB8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942E71-A645-6640-CBCD-62EB6507A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5EE0F0-700C-82A8-3DBD-2B7C84335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3359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6613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46DB127-F80F-74DC-B703-44A600612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283E50-1404-14AD-8978-1ACDC78A0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ECE3E8-B6A0-C7C4-1F4C-DA8CDF4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845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3902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6335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riple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9123C17-B7AA-4138-A771-88891C8C0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C0D6E9-20D8-5AD3-CCD2-D3AAD2FEF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8D6F6C-BC87-19F5-4A6A-B2C47537A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343AAAC9-0D4D-AC5E-C3D4-50D665C07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CBF418E9-8D24-17CA-006F-2BE9F2CD0F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288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F55BB367-F9D1-7189-4F5E-8739FADB63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554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5CDF2225-D9E1-4D44-D341-BABCF43EB6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74026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206953D7-7992-9E24-C356-B5339291E9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968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EA9C2072-1EFC-DB57-201F-921204BB0FD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2629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B39D0A08-F49B-3D61-2FFF-158CC4122F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61112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913231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596787-D640-D370-B0D5-5B0A17A4D209}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1172B64-5F15-7CA4-3F87-DB0DA7CED7F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490625732"/>
              </p:ext>
            </p:extLst>
          </p:nvPr>
        </p:nvGraphicFramePr>
        <p:xfrm>
          <a:off x="376000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29068C9-8CE5-7DEB-69B1-7F7231479D3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299306948"/>
              </p:ext>
            </p:extLst>
          </p:nvPr>
        </p:nvGraphicFramePr>
        <p:xfrm>
          <a:off x="5604706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ACD527-39BE-1265-E7CC-1AF12893D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E4B22B-2255-3F9E-86B2-D249966E2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B42E8435-EAA8-856C-8B36-D066DD15B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3998FF0-82E7-BC57-A0B6-AC1E3923D19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503002157"/>
              </p:ext>
            </p:extLst>
          </p:nvPr>
        </p:nvGraphicFramePr>
        <p:xfrm>
          <a:off x="5757106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0F240A3-F6BB-402A-1AC4-7AA5562A2B8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10099169"/>
              </p:ext>
            </p:extLst>
          </p:nvPr>
        </p:nvGraphicFramePr>
        <p:xfrm>
          <a:off x="528400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211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560574-F2A9-F8D5-E258-C8876C65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3527EF-CFE3-3C2D-BF02-BA215510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7A036-FA08-A53E-F8D3-92A91B5DC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70CB8AB6-2E86-BE40-9FCA-62959624F4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2612C29-5DA4-9BE3-6133-2697B323EBA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34899534"/>
              </p:ext>
            </p:extLst>
          </p:nvPr>
        </p:nvGraphicFramePr>
        <p:xfrm>
          <a:off x="183142" y="1249390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030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96110E-8D86-1D75-C72F-7BD18E87A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DC31954F-7162-6484-5577-249595356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BD8170-8F1E-D45F-96C7-3ACCC34A0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00B94C-70FE-C2B3-544F-BC05EEDF2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DA70019B-88CE-9FFA-DE65-47A359CD69A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64712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FDD4F35C-D027-D96B-2AF2-1DD15957D1F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5373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6" name="Picture Placeholder 5">
            <a:extLst>
              <a:ext uri="{FF2B5EF4-FFF2-40B4-BE49-F238E27FC236}">
                <a16:creationId xmlns:a16="http://schemas.microsoft.com/office/drawing/2014/main" id="{CB7C2D0B-9CD9-0882-59E8-86BC7964DD6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64712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BBCCADAC-5B5A-B692-1EEE-9412B11E0D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45373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CB21B104-33ED-5EEE-27B1-694D1924FB0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64712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4483DE55-98C9-DEC7-8AF2-F2CC0B732C1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045373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CA1C2025-B6B3-2019-75CE-F995538AF29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64712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id="{1BDE7A15-4121-3DF5-5BD7-B866EF0E7F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045373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50" name="Picture Placeholder 5">
            <a:extLst>
              <a:ext uri="{FF2B5EF4-FFF2-40B4-BE49-F238E27FC236}">
                <a16:creationId xmlns:a16="http://schemas.microsoft.com/office/drawing/2014/main" id="{7FF99D4F-DDA9-62E1-4B2E-06161CEA7FC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21560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85100E4B-E63C-9636-8E0D-C692B67815B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002221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52" name="Picture Placeholder 5">
            <a:extLst>
              <a:ext uri="{FF2B5EF4-FFF2-40B4-BE49-F238E27FC236}">
                <a16:creationId xmlns:a16="http://schemas.microsoft.com/office/drawing/2014/main" id="{0E9EAC08-C06C-F1CF-6CC8-DCE12125027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21560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3" name="Text Placeholder 20">
            <a:extLst>
              <a:ext uri="{FF2B5EF4-FFF2-40B4-BE49-F238E27FC236}">
                <a16:creationId xmlns:a16="http://schemas.microsoft.com/office/drawing/2014/main" id="{9DA55901-E8E4-45DD-B180-E46F9DEB2C4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002221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54" name="Picture Placeholder 5">
            <a:extLst>
              <a:ext uri="{FF2B5EF4-FFF2-40B4-BE49-F238E27FC236}">
                <a16:creationId xmlns:a16="http://schemas.microsoft.com/office/drawing/2014/main" id="{8A7BA5E4-E9F9-FCB0-EEC2-7B65F16936C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021560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5" name="Text Placeholder 20">
            <a:extLst>
              <a:ext uri="{FF2B5EF4-FFF2-40B4-BE49-F238E27FC236}">
                <a16:creationId xmlns:a16="http://schemas.microsoft.com/office/drawing/2014/main" id="{3BB572D1-4B80-0FF7-031E-FD1AF4C354B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002221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56" name="Picture Placeholder 5">
            <a:extLst>
              <a:ext uri="{FF2B5EF4-FFF2-40B4-BE49-F238E27FC236}">
                <a16:creationId xmlns:a16="http://schemas.microsoft.com/office/drawing/2014/main" id="{03E8A6AE-4867-B976-FFB1-32750AEAE8CC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021560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7" name="Text Placeholder 20">
            <a:extLst>
              <a:ext uri="{FF2B5EF4-FFF2-40B4-BE49-F238E27FC236}">
                <a16:creationId xmlns:a16="http://schemas.microsoft.com/office/drawing/2014/main" id="{F2198023-A772-5E2F-FD94-F1CA19C6348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02221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619539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D2DBB6-AEA4-EF98-DC95-85F4A6BB0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16C779-E5E4-1C18-33EB-25D06226C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3A6C22-EAB1-F2F4-463F-DD11CEB10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3C1EB483-6560-18C4-1DD5-C6CC62E7E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97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74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1AD642-D127-DF9C-6319-DACB2F9F6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4FD06-6099-8617-234D-0FB12E328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4FA7D6A1-791A-F305-BC35-BC21E6366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48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A17088F-183C-09B6-119E-18CBEA4DC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1"/>
            <a:ext cx="12205185" cy="6917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81A637-822A-D582-CE29-DAAB7B913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DF433404-31AF-2F2E-A49A-5BB5256B1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cross lit image of a female looking to the left with an ambitious facial expression.">
            <a:extLst>
              <a:ext uri="{FF2B5EF4-FFF2-40B4-BE49-F238E27FC236}">
                <a16:creationId xmlns:a16="http://schemas.microsoft.com/office/drawing/2014/main" id="{BC73D607-7AEE-B551-2BCA-87D6CC7FBC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815896" y="559786"/>
            <a:ext cx="5070764" cy="63694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EE03BC2-1FB4-3AC0-0B7E-4BCB3323D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E9685F2-443F-73EA-DF58-866C8B5B2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</p:spTree>
    <p:extLst>
      <p:ext uri="{BB962C8B-B14F-4D97-AF65-F5344CB8AC3E}">
        <p14:creationId xmlns:p14="http://schemas.microsoft.com/office/powerpoint/2010/main" val="17539274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73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597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B4A0A9-65E0-D340-E996-78C34447A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F509E0A0-1AE4-A9C0-AD2F-2CA577745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cross lit image of a female looking to the left with an ambitious facial expression.">
            <a:extLst>
              <a:ext uri="{FF2B5EF4-FFF2-40B4-BE49-F238E27FC236}">
                <a16:creationId xmlns:a16="http://schemas.microsoft.com/office/drawing/2014/main" id="{41813A45-0BA1-690E-D4B4-123A5E2836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683" y="320633"/>
            <a:ext cx="4381125" cy="66840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2D4673-115A-9026-5DB8-1B4248F4B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A85106C0-88D2-A925-AAD9-9ECE7785E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80A33B6B-29FD-5876-D257-3051F2EEA5A2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587905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1222DB3-A858-6600-467C-36027E6BA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946F7EE-BCDD-61F6-1796-F7D2CD36F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3CD77D6E-DF5B-6243-8C99-D41590DE2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cross lit image of a female looking to the left with an ambitious facial expression.">
            <a:extLst>
              <a:ext uri="{FF2B5EF4-FFF2-40B4-BE49-F238E27FC236}">
                <a16:creationId xmlns:a16="http://schemas.microsoft.com/office/drawing/2014/main" id="{F06D0B8F-5D8E-97EB-450C-0B61B4861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683" y="320633"/>
            <a:ext cx="4381125" cy="668408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35123BC-862D-CBC0-6A4B-46E623493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6ED16297-E14E-76CA-34F8-8E2048D3D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2A3EB8-AA17-F47B-3889-EA675427C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47" y="2521834"/>
            <a:ext cx="5650753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6000" b="0" i="0" smtClean="0">
                <a:effectLst/>
                <a:latin typeface="Overpass SemiBold" pitchFamily="2" charset="77"/>
              </a:defRPr>
            </a:lvl1pPr>
          </a:lstStyle>
          <a:p>
            <a:r>
              <a:rPr lang="en-GB" b="1" dirty="0">
                <a:solidFill>
                  <a:srgbClr val="00040E"/>
                </a:solidFill>
                <a:effectLst/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effectLst/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91409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E96522-04F0-020E-B807-7BEA6646D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3027D3-949D-CC15-261E-5A192CE1F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936646" y="65170"/>
            <a:ext cx="1328691" cy="118201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8395" y="1324053"/>
            <a:ext cx="1376483" cy="28620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21857" y="4190662"/>
            <a:ext cx="1182017" cy="11969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5290B86-8A28-C92E-FB7F-3D40C4907BE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040E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018885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170A5A0-522E-37BB-686D-1AC48B76630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59987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CAD9F4-57C0-090E-748D-A20EA1F1A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4463"/>
            <a:ext cx="687192" cy="6871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3391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07E4F55-60A0-EA97-1403-5F4F6F9793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69661" y="-1"/>
            <a:ext cx="4833452" cy="6858001"/>
          </a:xfrm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40A54E-697B-3198-466A-5420857C2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36768"/>
            <a:ext cx="7396872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305033"/>
            <a:ext cx="514478" cy="5144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2962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F90A1AF-A084-F4CD-26F9-FFB3C35FF5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89" y="-8825"/>
            <a:ext cx="4683360" cy="68668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213D0E-DE64-2889-AE16-EB8CF4771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6170" y="-36768"/>
            <a:ext cx="7533785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974BC9-01C6-20A8-D440-56AE74CF3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25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2284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B18DDC-A9A9-AD3F-9BB5-5BEB8A5988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3422287"/>
            <a:ext cx="12210303" cy="343571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FC92F8-B5D6-8246-F09E-48F7ED6CA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3465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1998" y="-6981"/>
            <a:ext cx="687192" cy="13654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16981" y="3422288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8135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D8D45A-F361-D5AC-1E73-826ACEC9D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167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3027D3-949D-CC15-261E-5A192CE1F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936646" y="65170"/>
            <a:ext cx="1328691" cy="118201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26520" y="1312178"/>
            <a:ext cx="1376483" cy="28620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09982" y="4166912"/>
            <a:ext cx="1182017" cy="1196939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</p:spTree>
    <p:extLst>
      <p:ext uri="{BB962C8B-B14F-4D97-AF65-F5344CB8AC3E}">
        <p14:creationId xmlns:p14="http://schemas.microsoft.com/office/powerpoint/2010/main" val="16091866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23D45E-DB47-7FFE-1170-108C289B4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201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60FB6D0-6320-92AE-E7DA-DC656763F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25A1EE52-8A80-C5CB-35F9-F00472846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2475E0-FE9D-217C-C821-B285CEF68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05C8FE-2B7B-86F1-F1CB-4CD453AC2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60BA0D0-FF80-6BD5-E0AF-849FA7EACA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20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DDE6D906-0F76-A069-F8B3-460F792608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32CEEF4C-25E3-3845-CC2C-9E188F5F2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2426DCC2-C443-4A42-1F42-8F5A778D7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93762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9323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Picture &amp;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20E5E6C5-8017-569B-5D3E-5FE76987E5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597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riple Text &amp;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4804FE-810D-2D47-D26B-D6A75E59F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1F559438-3A59-CAE3-AC9E-82ED0E6E6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889584-28D8-FE26-9A59-4417233E5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AB609-3531-DA1C-133F-7D5E9BE20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5EA7B4CA-F9B4-EF0A-579F-CC0FD1E8E2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288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90D53F9-62C3-C3EA-AFA9-E2320FEABD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554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6A7C8CB1-5956-6E7D-4D12-3C9104DD62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74026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4F02D1A4-9C15-3810-C522-C911B13DA1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968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74CEF33F-4ACA-4304-A683-5CF2B0DCC91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2629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4D60B058-6A0B-12AE-6FD4-355A3FCF0B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61112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723769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EB28F4-E0E4-B0B5-746A-50A38B96D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51525A05-B8A1-3918-AFB4-A7B1971BF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243A14-786E-D99F-7075-157250C67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CD356C-A596-B3AD-1175-FAF67AB69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29068C9-8CE5-7DEB-69B1-7F7231479D3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3111166"/>
              </p:ext>
            </p:extLst>
          </p:nvPr>
        </p:nvGraphicFramePr>
        <p:xfrm>
          <a:off x="5604706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1172B64-5F15-7CA4-3F87-DB0DA7CED7F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2741672"/>
              </p:ext>
            </p:extLst>
          </p:nvPr>
        </p:nvGraphicFramePr>
        <p:xfrm>
          <a:off x="376000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2267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BD8CBA-0827-96BA-AE51-49882E95D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CE6292B5-CA87-57B5-D0C7-980C00E15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A93151-76B9-08DC-F6B2-C3C85215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C96E9F-2CCF-8EBE-C23F-92F8CE080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BF8A6FF-00C5-CDB4-82AB-3FC1E6BBE5E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734591289"/>
              </p:ext>
            </p:extLst>
          </p:nvPr>
        </p:nvGraphicFramePr>
        <p:xfrm>
          <a:off x="370496" y="134436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4424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5F454E-7420-A1C9-9EBD-31BF1E9FF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11558B62-457F-C70B-CB34-6061C705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87CFEC-5909-0651-8E6C-48DBBAC65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D2219D8-5CFE-F1EF-70C5-EFB77A8F9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74946B11-355B-FFD0-8DFA-339FD1C6F07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64712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id="{56817FD7-5066-5FB2-5F54-E4DEDBD3E6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5373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42" name="Picture Placeholder 5">
            <a:extLst>
              <a:ext uri="{FF2B5EF4-FFF2-40B4-BE49-F238E27FC236}">
                <a16:creationId xmlns:a16="http://schemas.microsoft.com/office/drawing/2014/main" id="{36454948-456D-FF37-7B85-CFBD797B092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64712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3" name="Text Placeholder 20">
            <a:extLst>
              <a:ext uri="{FF2B5EF4-FFF2-40B4-BE49-F238E27FC236}">
                <a16:creationId xmlns:a16="http://schemas.microsoft.com/office/drawing/2014/main" id="{D6E8776C-EB8F-8D8D-40BC-D66E9BDAA71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45373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44" name="Picture Placeholder 5">
            <a:extLst>
              <a:ext uri="{FF2B5EF4-FFF2-40B4-BE49-F238E27FC236}">
                <a16:creationId xmlns:a16="http://schemas.microsoft.com/office/drawing/2014/main" id="{18359FA8-DC51-92B5-631C-1F8DF5F4DE6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64712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F412C033-0A9C-CE33-561D-85A4CDEC262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045373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46" name="Picture Placeholder 5">
            <a:extLst>
              <a:ext uri="{FF2B5EF4-FFF2-40B4-BE49-F238E27FC236}">
                <a16:creationId xmlns:a16="http://schemas.microsoft.com/office/drawing/2014/main" id="{8936E9B3-6D96-F9CB-9133-B7F403F5D73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64712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7" name="Text Placeholder 20">
            <a:extLst>
              <a:ext uri="{FF2B5EF4-FFF2-40B4-BE49-F238E27FC236}">
                <a16:creationId xmlns:a16="http://schemas.microsoft.com/office/drawing/2014/main" id="{0403FBAD-01D2-58D9-29FF-C9A8EF26703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045373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48" name="Picture Placeholder 5">
            <a:extLst>
              <a:ext uri="{FF2B5EF4-FFF2-40B4-BE49-F238E27FC236}">
                <a16:creationId xmlns:a16="http://schemas.microsoft.com/office/drawing/2014/main" id="{AB74B8BA-9E54-AB27-7A85-147E3C3C269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21560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9" name="Text Placeholder 20">
            <a:extLst>
              <a:ext uri="{FF2B5EF4-FFF2-40B4-BE49-F238E27FC236}">
                <a16:creationId xmlns:a16="http://schemas.microsoft.com/office/drawing/2014/main" id="{1A2383AA-6EEA-C603-35FB-14A7538940C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002221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50" name="Picture Placeholder 5">
            <a:extLst>
              <a:ext uri="{FF2B5EF4-FFF2-40B4-BE49-F238E27FC236}">
                <a16:creationId xmlns:a16="http://schemas.microsoft.com/office/drawing/2014/main" id="{89D30028-FA88-B002-2FDD-B10E874CD36F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21560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B670A407-0B83-0F6D-3A85-23368357B96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002221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52" name="Picture Placeholder 5">
            <a:extLst>
              <a:ext uri="{FF2B5EF4-FFF2-40B4-BE49-F238E27FC236}">
                <a16:creationId xmlns:a16="http://schemas.microsoft.com/office/drawing/2014/main" id="{CB0BDBAC-4E2B-E701-95FD-A8A65EEF98D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021560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3" name="Text Placeholder 20">
            <a:extLst>
              <a:ext uri="{FF2B5EF4-FFF2-40B4-BE49-F238E27FC236}">
                <a16:creationId xmlns:a16="http://schemas.microsoft.com/office/drawing/2014/main" id="{FC9F926F-8091-D3E7-4A07-1781D41F473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002221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54" name="Picture Placeholder 5">
            <a:extLst>
              <a:ext uri="{FF2B5EF4-FFF2-40B4-BE49-F238E27FC236}">
                <a16:creationId xmlns:a16="http://schemas.microsoft.com/office/drawing/2014/main" id="{D46A5666-A629-22CD-D4CF-53133ADC2BB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021560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5" name="Text Placeholder 20">
            <a:extLst>
              <a:ext uri="{FF2B5EF4-FFF2-40B4-BE49-F238E27FC236}">
                <a16:creationId xmlns:a16="http://schemas.microsoft.com/office/drawing/2014/main" id="{9531FA46-8EAB-D8C6-C5A3-890D5559D93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02221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9807825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033B61-243E-23B9-D2B4-D8CBFCA71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7007584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0B17C645-6B6B-45D5-D9F7-08BD67D9C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2A2116-9355-9CB2-2F01-0619DAB18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6050CF-2A06-92AB-D808-D87D191BE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4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65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</p:spTree>
    <p:extLst>
      <p:ext uri="{BB962C8B-B14F-4D97-AF65-F5344CB8AC3E}">
        <p14:creationId xmlns:p14="http://schemas.microsoft.com/office/powerpoint/2010/main" val="38880066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  <p:sp>
        <p:nvSpPr>
          <p:cNvPr id="7" name="Parallelogram 6">
            <a:extLst>
              <a:ext uri="{FF2B5EF4-FFF2-40B4-BE49-F238E27FC236}">
                <a16:creationId xmlns:a16="http://schemas.microsoft.com/office/drawing/2014/main" id="{62197754-6497-4ED7-85BB-FE4DFF167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D6C2D2-46BD-B8EB-E875-40920C8E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073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B00B66-17D9-8CAC-E74B-FD5630501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7112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1678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07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rgbClr val="018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rgbClr val="2E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rgbClr val="018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rgbClr val="2E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92987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1798BE-ABFB-ACCA-E11F-7781D6DC5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878DDEB8-683C-24B4-E3E7-A614D8183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D17895EF-9B57-6A4E-9C72-5A43B1696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cross lit image of a female looking to the right with an ambitious facial expression.">
            <a:extLst>
              <a:ext uri="{FF2B5EF4-FFF2-40B4-BE49-F238E27FC236}">
                <a16:creationId xmlns:a16="http://schemas.microsoft.com/office/drawing/2014/main" id="{9E205128-2EC2-2D1F-65B1-99722776A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3949" y="736270"/>
            <a:ext cx="5462804" cy="61810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1C319C-C903-5D7E-1F1B-20835DE5D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80A33B6B-29FD-5876-D257-3051F2EEA5A2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918226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0330B4E-5204-0211-99A1-9BA203007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B6DD22-6EB4-1B5F-C6DE-4DB25D4FB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5E4ABC8A-62B0-15C0-ABDD-80F9BA7D5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785DB184-0F30-CB3A-E087-D03001E73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cross lit image of a female looking to the right with an ambitious facial expression.">
            <a:extLst>
              <a:ext uri="{FF2B5EF4-FFF2-40B4-BE49-F238E27FC236}">
                <a16:creationId xmlns:a16="http://schemas.microsoft.com/office/drawing/2014/main" id="{EF3E739E-30CA-416E-AF04-7855B4799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3949" y="736270"/>
            <a:ext cx="5462804" cy="61810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92BA596-9572-AF4F-6D25-E7EEEFA4F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2A3EB8-AA17-F47B-3889-EA675427C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47" y="2521834"/>
            <a:ext cx="5650753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6000" b="0" i="0" smtClean="0">
                <a:effectLst/>
                <a:latin typeface="Overpass SemiBold" pitchFamily="2" charset="77"/>
              </a:defRPr>
            </a:lvl1pPr>
          </a:lstStyle>
          <a:p>
            <a:r>
              <a:rPr lang="en-GB" b="1" dirty="0">
                <a:solidFill>
                  <a:srgbClr val="00040E"/>
                </a:solidFill>
                <a:effectLst/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effectLst/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77511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ADCCF0-0E68-2344-0C98-D4A2A2DA2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8395" y="1324053"/>
            <a:ext cx="1376483" cy="2862098"/>
          </a:xfrm>
          <a:prstGeom prst="rect">
            <a:avLst/>
          </a:prstGeom>
          <a:solidFill>
            <a:srgbClr val="87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21857" y="4190662"/>
            <a:ext cx="1182017" cy="1196939"/>
          </a:xfrm>
          <a:prstGeom prst="rect">
            <a:avLst/>
          </a:prstGeom>
          <a:solidFill>
            <a:srgbClr val="87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5290B86-8A28-C92E-FB7F-3D40C4907BE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040E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455749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3515" y="-11875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rgbClr val="89B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23054"/>
            <a:ext cx="2401521" cy="1186467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rgbClr val="89B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170A5A0-522E-37BB-686D-1AC48B76630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902766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9BAEDF-ABE7-EF0B-601B-8A0AAC9FF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4463"/>
            <a:ext cx="687192" cy="687192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rgbClr val="88B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rgbClr val="88B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4122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11214C0F-D059-C347-E967-2680EB9DBF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51713" y="-36767"/>
            <a:ext cx="4851400" cy="689476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6395E4-F1CD-1237-6E72-ADEBD5ADB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36768"/>
            <a:ext cx="7364898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305033"/>
            <a:ext cx="514478" cy="514478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580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6350DD9-8C7D-2F19-5747-957E48B403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89" y="-10953"/>
            <a:ext cx="4683360" cy="6868953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CF710E-45FB-411F-45CA-D5BE6FB2C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6170" y="-36768"/>
            <a:ext cx="751582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6F8B3A0-932D-EACC-63D6-90F6DB87D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10" y="-4463"/>
            <a:ext cx="687192" cy="687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63D727-C57D-40DB-74CE-CD81D75E7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4929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8780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C23D71B6-E4B0-DC8E-E013-DCA7E1E62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26234"/>
            <a:ext cx="687192" cy="687192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319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BB42EB7-A17A-8DCA-FED0-D6DAA415CC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3422287"/>
            <a:ext cx="12210303" cy="343571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71259A-5123-6F99-6F9F-860C5F6AD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2000" cy="3465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1998" y="-6981"/>
            <a:ext cx="687192" cy="1365459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16981" y="3422288"/>
            <a:ext cx="1935270" cy="1831585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896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9C0A9E-2690-6168-0939-C8CCBFA1D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-36768"/>
            <a:ext cx="1219897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9761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9DFDC55-5D12-D32D-4376-B4E700827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584E02A9-FA85-1C2F-A88E-BF1CCF51B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1C6FC0-D88C-A2B0-7ED2-632F1660C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B00D9-8200-7083-3E4C-439F812E8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803E4DDC-3C45-B3EC-B977-8A6535A9239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069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480AD7B-04B2-AB51-832C-2E4D85166D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052E5471-325D-50DA-87A8-40B3E9224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489558FA-4D15-84CB-1B7D-EAD23A7AE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72338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6090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Picture &amp;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E2C25337-6E85-E8DE-103E-0C49904B72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684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riple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7ACC94-9745-8CD4-77BF-79C7404E0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BBF0E67D-D45E-EF9F-C1B7-4CC544BCD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F4BA49-AB76-E77C-CC32-EF7D16F11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D39096-FA27-3C00-96AD-A9C86D325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F323A24-7613-EC23-F351-6D68138A27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288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06EC1CCE-2C97-0714-981A-66CB4CE546D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554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1BE7B0BA-BDDE-6447-57C0-9B34FFC3FE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74026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3D25B66E-F3D3-2AA8-CB59-A164D097C0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968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CE099C42-8BD1-5202-D9B7-45374C0EA49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2629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8F6201D0-6018-BED9-8E2C-BBB334E921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61112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549700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2FCBE-DCE1-6664-F202-BBF161CCA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8E58FD18-4DD1-5898-AF76-F96434B2C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D8C5D6-4EC8-0853-4B22-E151C1A63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93B20C-D031-8873-1608-11CA41B1F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1172B64-5F15-7CA4-3F87-DB0DA7CED7F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2741672"/>
              </p:ext>
            </p:extLst>
          </p:nvPr>
        </p:nvGraphicFramePr>
        <p:xfrm>
          <a:off x="376000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29068C9-8CE5-7DEB-69B1-7F7231479D3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24775059"/>
              </p:ext>
            </p:extLst>
          </p:nvPr>
        </p:nvGraphicFramePr>
        <p:xfrm>
          <a:off x="5604706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5154A2A-42CE-2F7C-5972-45A5F381E35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10075252"/>
              </p:ext>
            </p:extLst>
          </p:nvPr>
        </p:nvGraphicFramePr>
        <p:xfrm>
          <a:off x="528400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3859883-B02B-3762-BD8C-4D611062C44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910541780"/>
              </p:ext>
            </p:extLst>
          </p:nvPr>
        </p:nvGraphicFramePr>
        <p:xfrm>
          <a:off x="5757106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2020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98100D-1841-012D-ADDB-37C09CCF8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C99A3B31-F762-93A1-187D-B85EEB3C6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96E20B-BC50-EBC2-7C66-F8C0245AA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5EF9F5-040F-A74D-6646-88DACF773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EE9CB1C-A75A-FE36-CEE1-B2B62F47CF5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37170540"/>
              </p:ext>
            </p:extLst>
          </p:nvPr>
        </p:nvGraphicFramePr>
        <p:xfrm>
          <a:off x="370496" y="134436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3135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4F47D4-EBA3-7166-5816-3396ECDA7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832A6168-0920-EFCE-8340-23B347A11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1F307F-4A56-4F42-CFF8-009DF3E14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B9575E6-F3B8-2F86-A967-843A91E11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4BAA22F2-DF20-E34F-3341-34BC57FC52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64712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4EDD3A88-7AF9-00E2-06F4-E0C731EDFE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5373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D6F5086-2C1D-63AA-922A-4EE0AC61D35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64712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4307DB6D-28BF-4E71-5845-594BEC92BBA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45373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BFD71998-0175-30EB-7E62-2C39DFB2DA3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64712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A2ED9664-01C5-77A8-1B36-7FB8284CD07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045373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BEF6A091-0644-5AE3-8DB8-C4B981DFE5C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64712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DE25F850-BC0C-0B5F-D01D-BF764DAF8D2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045373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2" name="Picture Placeholder 5">
            <a:extLst>
              <a:ext uri="{FF2B5EF4-FFF2-40B4-BE49-F238E27FC236}">
                <a16:creationId xmlns:a16="http://schemas.microsoft.com/office/drawing/2014/main" id="{98E1B90E-2696-A2EE-0D48-A62497B4D91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21560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EF1E1DE6-C5DE-7D18-2E8C-26776AEFEE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002221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E54D7CC5-B733-6FAB-D53A-228640AE7F3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21560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A7D4EF99-F3F0-2BF2-20E8-98CC1F82118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002221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6" name="Picture Placeholder 5">
            <a:extLst>
              <a:ext uri="{FF2B5EF4-FFF2-40B4-BE49-F238E27FC236}">
                <a16:creationId xmlns:a16="http://schemas.microsoft.com/office/drawing/2014/main" id="{76332AAA-7F51-CE2E-6987-5B67202FF28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021560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8B785548-A12F-7B61-26FD-CF563F2C971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002221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9414916B-4DD0-8C21-56FB-EA8AB47068A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021560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F1BB1C06-604A-CD6E-3FDF-0DB1BFF391F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02221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2124139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338819-058B-3900-DCD1-E9F787B25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4B170628-5D6C-968B-78A1-45FF64424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908857-21EE-6D79-83E9-09326AC62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6D936F-D6F1-A12E-74B4-5FBC4475A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55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A462F0EF-C70D-F224-B6F1-BDE5C2F3EE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83687" y="1"/>
            <a:ext cx="4819426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04CD2D-C237-1323-E0AD-9DCBB8024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383687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286561"/>
            <a:ext cx="514478" cy="514478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1171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550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  <p:sp>
        <p:nvSpPr>
          <p:cNvPr id="3" name="Parallelogram 2">
            <a:extLst>
              <a:ext uri="{FF2B5EF4-FFF2-40B4-BE49-F238E27FC236}">
                <a16:creationId xmlns:a16="http://schemas.microsoft.com/office/drawing/2014/main" id="{45B18023-FD0A-559B-73E0-2EA554D39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A8F6EF-9D0D-4904-67E1-9844EEC2A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20408D-551F-AE72-540C-6490845C35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207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604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84209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0314C1-813A-EE77-5A02-732B0CE89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86466C9C-C0E7-3CA0-A400-36A03468C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cross lit image of a female looking to the right with an ambitious facial expression.">
            <a:extLst>
              <a:ext uri="{FF2B5EF4-FFF2-40B4-BE49-F238E27FC236}">
                <a16:creationId xmlns:a16="http://schemas.microsoft.com/office/drawing/2014/main" id="{0F88A044-DA48-B8FB-9CCC-8ED7D9C29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5803" y="-106073"/>
            <a:ext cx="5504036" cy="7004716"/>
          </a:xfrm>
          <a:prstGeom prst="rect">
            <a:avLst/>
          </a:prstGeom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F6821953-72FB-C880-412C-6AC9C5BD6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2BB8B1-C9DB-8F37-FD67-F1F776BC2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80A33B6B-29FD-5876-D257-3051F2EEA5A2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753199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90DFAB-38F3-676D-1D1E-AD1F40E11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D761C9-C496-030F-C3B7-6F0266B55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2DB8470-E47E-4B63-73C5-2627E8DE4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cross lit image of a female looking to the right with an ambitious facial expression.">
            <a:extLst>
              <a:ext uri="{FF2B5EF4-FFF2-40B4-BE49-F238E27FC236}">
                <a16:creationId xmlns:a16="http://schemas.microsoft.com/office/drawing/2014/main" id="{4BB3D78A-5766-3470-8559-75482A095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5803" y="-117948"/>
            <a:ext cx="5504036" cy="7004716"/>
          </a:xfrm>
          <a:prstGeom prst="rect">
            <a:avLst/>
          </a:prstGeom>
        </p:spPr>
      </p:pic>
      <p:sp>
        <p:nvSpPr>
          <p:cNvPr id="7" name="Parallelogram 6">
            <a:extLst>
              <a:ext uri="{FF2B5EF4-FFF2-40B4-BE49-F238E27FC236}">
                <a16:creationId xmlns:a16="http://schemas.microsoft.com/office/drawing/2014/main" id="{879F4148-34FD-984F-55A1-379407F00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65AAF3-C281-8991-8DBC-75B031916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2A3EB8-AA17-F47B-3889-EA675427C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47" y="2521834"/>
            <a:ext cx="5650753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6000" b="0" i="0" smtClean="0">
                <a:effectLst/>
                <a:latin typeface="Overpass SemiBold" pitchFamily="2" charset="77"/>
              </a:defRPr>
            </a:lvl1pPr>
          </a:lstStyle>
          <a:p>
            <a:r>
              <a:rPr lang="en-GB" b="1" dirty="0">
                <a:solidFill>
                  <a:srgbClr val="00040E"/>
                </a:solidFill>
                <a:effectLst/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effectLst/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400963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ADCCF0-0E68-2344-0C98-D4A2A2DA2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3027D3-949D-CC15-261E-5A192CE1F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936646" y="65170"/>
            <a:ext cx="1328691" cy="118201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8395" y="1324053"/>
            <a:ext cx="1376483" cy="28620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21857" y="4190662"/>
            <a:ext cx="1182017" cy="11969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5290B86-8A28-C92E-FB7F-3D40C4907BE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040E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860527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3515" y="-11875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23054"/>
            <a:ext cx="2401521" cy="11864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170A5A0-522E-37BB-686D-1AC48B76630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034882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C59DA1-FF13-66F2-0CDC-6EF2B1B40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4463"/>
            <a:ext cx="687192" cy="6871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8469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F830D3F-CCFE-6856-45CB-7E9D3AC14DC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69175" y="1"/>
            <a:ext cx="483393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D1E8D1-331C-29DC-4687-4531D9F62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36768"/>
            <a:ext cx="7397830" cy="6894768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305033"/>
            <a:ext cx="514478" cy="5144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4383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26C44908-C422-E090-6B58-1342C65686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89" y="-3579"/>
            <a:ext cx="4683360" cy="687564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D6A08F6-B3EE-E2AB-71C3-1F3BD7221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6170" y="0"/>
            <a:ext cx="7515830" cy="6858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B7F059A-1013-818F-E68D-B59E75CDA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90" y="0"/>
            <a:ext cx="687192" cy="13654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F8B3A0-932D-EACC-63D6-90F6DB87D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10" y="-4463"/>
            <a:ext cx="687192" cy="687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974BC9-01C6-20A8-D440-56AE74CF3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25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6594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8EF1BA06-204A-6598-0D89-6726787CEEB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67617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83C239-C1ED-AACD-3CB0-C9A2E1166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6170" y="-36768"/>
            <a:ext cx="7515829" cy="6894768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6F8B3A0-932D-EACC-63D6-90F6DB87D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10" y="-4463"/>
            <a:ext cx="687192" cy="687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1663D727-C57D-40DB-74CE-CD81D75E7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25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5843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66B50C84-D5CA-9E66-D10D-FA55D2102F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3422287"/>
            <a:ext cx="12210303" cy="343571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3E0E9A-8376-ECC5-DE8F-C08C675E8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8"/>
            <a:ext cx="12199189" cy="3445650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1998" y="-6981"/>
            <a:ext cx="687192" cy="13654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05065" y="3422288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7023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74B075-4C73-A485-58C7-26D172010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2331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A9DE9B-20B2-2A1C-3CDC-249161955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A00DF2CF-0E56-99C7-35F1-F32D69612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98CDD9-4D39-CAD5-453B-40FAF4DC4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3D0415-73DD-0AD1-3E4F-6D1A7760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CDE175EF-E8C2-CA1F-47E3-5EF7AD0CE2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463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6832B3E8-5EC7-CC73-6DB2-627AEE7AC4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052E5471-325D-50DA-87A8-40B3E9224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489558FA-4D15-84CB-1B7D-EAD23A7AE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72338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6151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Picture &amp;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9242DA3E-3353-4401-B456-1B523A3901B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94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riple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14720B-1202-C7A0-3913-67CCE3D9C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44623169-97FF-97D3-0F79-FE748B833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C87B9B-D4DE-D28E-8344-F8878B8C3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7B0DAF-8214-7173-11D3-2A1D6062F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5D786BF7-F42C-E776-C2A8-292055ABE9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288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18F723A7-EB95-6D2F-7162-CCA84FA0C3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554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E0BA7E-ECBF-47CB-B6BA-2E954DBB0F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74026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9CEA2104-3952-331F-A635-37777E1324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968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8223B60B-ECE0-3D07-3506-F4C538F9F7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2629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0F430B59-28AB-6DB0-6C07-9C1C6B6942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61112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639085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6F8E7AF-393D-78AC-088E-63D7C6D84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BBA5F9EA-BE42-1CBD-5109-A06B27950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62890C-A8DE-DF26-F8EB-47E111860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BD4353-2DD1-F4FE-4DDB-0CBD84718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1172B64-5F15-7CA4-3F87-DB0DA7CED7F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2741672"/>
              </p:ext>
            </p:extLst>
          </p:nvPr>
        </p:nvGraphicFramePr>
        <p:xfrm>
          <a:off x="376000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29068C9-8CE5-7DEB-69B1-7F7231479D3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24775059"/>
              </p:ext>
            </p:extLst>
          </p:nvPr>
        </p:nvGraphicFramePr>
        <p:xfrm>
          <a:off x="5604706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1B6576B-4286-888B-A928-FDE05427DC5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23727954"/>
              </p:ext>
            </p:extLst>
          </p:nvPr>
        </p:nvGraphicFramePr>
        <p:xfrm>
          <a:off x="376000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07F5171-2680-01AB-E7FD-3640CAC6843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28950600"/>
              </p:ext>
            </p:extLst>
          </p:nvPr>
        </p:nvGraphicFramePr>
        <p:xfrm>
          <a:off x="5604706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1167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40B96B-9369-FC3D-4C45-A9F563805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9754A84D-E25D-9B11-CEA1-C239CFE20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A5443B-5CA1-02CE-4F95-63C6EF422B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A77106-45E9-9912-7A92-7F583AA21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8D8B9CB-81D7-E6C2-CBDC-9A8053A06D3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960525092"/>
              </p:ext>
            </p:extLst>
          </p:nvPr>
        </p:nvGraphicFramePr>
        <p:xfrm>
          <a:off x="370496" y="134436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566176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2F57BA-4DDB-7B60-1E41-CC997FB1C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09AB0606-ABF4-8750-372A-07DB338FC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89216F-C063-C852-7B1E-76771969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4ABBBF-61A2-B948-3244-CB225AFB4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831B68FE-4CB0-BDCA-ED24-A0521A7D593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64712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0D8D29CB-AAE0-1D78-5A28-AACE4993FC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5373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838AFD38-DFA6-8E0F-99C3-5BD0AD18280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64712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9DA1F6E0-1003-5084-6D49-3AE41523893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45373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F1DF4F03-3F98-5E0E-B89F-B512BDB80D4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64712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C0A9247D-3A1E-2215-1333-3B01C0EB873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045373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1D201E74-2972-2D4A-A3BE-7982599215B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64712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9A4DE006-F246-3940-F34D-D23BDF2A32A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045373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2" name="Picture Placeholder 5">
            <a:extLst>
              <a:ext uri="{FF2B5EF4-FFF2-40B4-BE49-F238E27FC236}">
                <a16:creationId xmlns:a16="http://schemas.microsoft.com/office/drawing/2014/main" id="{DA83E470-E9BA-EC18-1881-1686C562716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21560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673FEF09-76F9-6408-0BAB-E76BCCFEE4B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002221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8876BAD9-7760-7CC9-0FB5-B94A2B4ADD2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21560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C242C54C-4124-EB34-71E9-0713C5F8027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002221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6" name="Picture Placeholder 5">
            <a:extLst>
              <a:ext uri="{FF2B5EF4-FFF2-40B4-BE49-F238E27FC236}">
                <a16:creationId xmlns:a16="http://schemas.microsoft.com/office/drawing/2014/main" id="{F92E691A-2E94-FAB3-7833-FC2D782F3F4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021560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5EE8BBCC-99BC-D47A-5AA0-3684D1EA163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002221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6D29E8DB-04E0-50CE-42A1-E6654031848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021560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295F59AB-37DF-885F-AEED-954B09E4742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02221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1922966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AA0673A0-B7CD-36BD-6AC5-01F452C6EA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3422287"/>
            <a:ext cx="12210303" cy="343571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970D3-C3B3-CADC-851B-153E62B0B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4155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1998" y="-6981"/>
            <a:ext cx="687192" cy="13654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980241" y="3429000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573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B9A4A7-5037-56B1-9C75-8EEDF8455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2F0912E8-B69A-752E-A557-CAEF65C54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EB4506-F5F5-C054-3516-A7F3C602A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1B2FE9-526D-1024-01DE-4EF52BE33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699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75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46DB127-F80F-74DC-B703-44A600612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283E50-1404-14AD-8978-1ACDC78A0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ECE3E8-B6A0-C7C4-1F4C-DA8CDF4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83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958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985599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DD2F5E-5C94-FE2C-71EC-D721FD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FF08111B-3B33-2442-FE10-43B0D7014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cross lit image of a male looking to the right with an ambitious facial expression.">
            <a:extLst>
              <a:ext uri="{FF2B5EF4-FFF2-40B4-BE49-F238E27FC236}">
                <a16:creationId xmlns:a16="http://schemas.microsoft.com/office/drawing/2014/main" id="{2F8B3521-9B55-112C-26B2-D69FDB878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0" y="108284"/>
            <a:ext cx="5791200" cy="6816795"/>
          </a:xfrm>
          <a:prstGeom prst="rect">
            <a:avLst/>
          </a:prstGeom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55172638-D6FB-F165-C180-38AAB8A21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82F8B0-39D4-2E78-8C0D-C42F8EDF2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80A33B6B-29FD-5876-D257-3051F2EEA5A2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030468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5D0FF67-D482-CAFE-91ED-68FBFFADE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ECCB2C-A782-4413-AAF9-66D0A4AB0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51D02E98-ED06-FEF2-4A8A-1DAD9D34F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cross lit image of a male looking to the right with an ambitious facial expression.">
            <a:extLst>
              <a:ext uri="{FF2B5EF4-FFF2-40B4-BE49-F238E27FC236}">
                <a16:creationId xmlns:a16="http://schemas.microsoft.com/office/drawing/2014/main" id="{424066AC-A4E4-2E84-1B4F-797B1E621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0" y="108284"/>
            <a:ext cx="5791200" cy="6816795"/>
          </a:xfrm>
          <a:prstGeom prst="rect">
            <a:avLst/>
          </a:prstGeom>
        </p:spPr>
      </p:pic>
      <p:sp>
        <p:nvSpPr>
          <p:cNvPr id="7" name="Parallelogram 6">
            <a:extLst>
              <a:ext uri="{FF2B5EF4-FFF2-40B4-BE49-F238E27FC236}">
                <a16:creationId xmlns:a16="http://schemas.microsoft.com/office/drawing/2014/main" id="{10603986-0D04-5B6B-E581-AFD22A058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31D228-9FF0-052A-4526-3DB17E2FE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2A3EB8-AA17-F47B-3889-EA675427C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47" y="2521834"/>
            <a:ext cx="5650753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6000" b="0" i="0" smtClean="0">
                <a:effectLst/>
                <a:latin typeface="Overpass SemiBold" pitchFamily="2" charset="77"/>
              </a:defRPr>
            </a:lvl1pPr>
          </a:lstStyle>
          <a:p>
            <a:r>
              <a:rPr lang="en-GB" b="1" dirty="0">
                <a:solidFill>
                  <a:srgbClr val="00040E"/>
                </a:solidFill>
                <a:effectLst/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effectLst/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08178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ADCCF0-0E68-2344-0C98-D4A2A2DA2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8395" y="1324053"/>
            <a:ext cx="1376483" cy="28620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21857" y="4190662"/>
            <a:ext cx="1182017" cy="119693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5290B86-8A28-C92E-FB7F-3D40C4907BE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040E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578605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</a:extLst>
          </p:cNvPr>
          <p:cNvSpPr/>
          <p:nvPr userDrawn="1"/>
        </p:nvSpPr>
        <p:spPr>
          <a:xfrm>
            <a:off x="-55841" y="-14068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</a:extLst>
          </p:cNvPr>
          <p:cNvSpPr/>
          <p:nvPr userDrawn="1"/>
        </p:nvSpPr>
        <p:spPr>
          <a:xfrm>
            <a:off x="9846596" y="1223054"/>
            <a:ext cx="2401521" cy="11864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170A5A0-522E-37BB-686D-1AC48B76630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77064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529172-32AD-C17A-3BB1-F204CAA56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4463"/>
            <a:ext cx="687192" cy="6871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6026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8C2FD7-5968-486B-3A99-051911369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386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F1155B0-9A19-C750-4F67-0D8B2FFAF5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69661" y="-36767"/>
            <a:ext cx="4833452" cy="689476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BC7F3F-8E85-EA5F-BA3E-A0A30A726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36768"/>
            <a:ext cx="7364898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305033"/>
            <a:ext cx="514478" cy="5144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04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6D18639-0772-C6C6-9735-E77C1E0C0C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90" y="-1"/>
            <a:ext cx="4683859" cy="6858001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F8DAF5-1E36-0882-8186-D3347F17C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6169" y="-36768"/>
            <a:ext cx="7515829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6F8B3A0-932D-EACC-63D6-90F6DB87D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10" y="-4463"/>
            <a:ext cx="687192" cy="687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63D727-C57D-40DB-74CE-CD81D75E7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25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8628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579CDA0-2F10-8B14-31D6-03780FF24C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89" y="3392232"/>
            <a:ext cx="12199690" cy="346576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699CEB-6195-8AD3-30A5-F99104F3E211}"/>
              </a:ext>
            </a:extLst>
          </p:cNvPr>
          <p:cNvSpPr/>
          <p:nvPr userDrawn="1"/>
        </p:nvSpPr>
        <p:spPr>
          <a:xfrm>
            <a:off x="-14381" y="-36768"/>
            <a:ext cx="12261736" cy="3429000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</a:extLst>
          </p:cNvPr>
          <p:cNvSpPr/>
          <p:nvPr userDrawn="1"/>
        </p:nvSpPr>
        <p:spPr>
          <a:xfrm>
            <a:off x="11511998" y="-6981"/>
            <a:ext cx="687192" cy="13654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</a:extLst>
          </p:cNvPr>
          <p:cNvSpPr/>
          <p:nvPr userDrawn="1"/>
        </p:nvSpPr>
        <p:spPr>
          <a:xfrm flipV="1">
            <a:off x="-1005065" y="3422288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819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697387-6DFC-18F9-8447-4355AC962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8243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DC52AD7-3FED-C7C5-7896-85DCB98772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141B57C8-177C-AD08-CB54-262A67414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7E0337-DF5D-C210-AB4D-C5C62305D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3E83FA-1A18-68E3-C5D2-6364A4210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3589738A-FBF5-035A-4330-3E43DA3E6EF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411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9BEDDE07-8090-8C1A-3144-E82D559C28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89" y="0"/>
            <a:ext cx="1219969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052E5471-325D-50DA-87A8-40B3E9224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489558FA-4D15-84CB-1B7D-EAD23A7AE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72338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126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Picture &amp;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CBE64548-2AF7-37E2-B0A6-B2CAEB1A58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89" y="0"/>
            <a:ext cx="1219969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521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riple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51DD0A-11A8-E02C-D66B-019A03B3D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99EF5E4C-6C06-52B7-3D34-257349BC9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62BD9-62E0-75DF-84A1-7F25F8598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C6C233-ED48-3D4B-29F6-914D55BFF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A4B03DE-950E-D017-7962-2D87918974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288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D472A79D-600D-A8DE-2D3C-682D57FD4F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554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825D846F-C93A-85FA-7F5D-8E03F1ED79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74026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F4FD35CE-0F8B-831C-115B-120EFE416F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968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05D7F9CD-A8A9-1A4E-DB39-775F550D71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2629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6791E667-9D7F-8949-CA9E-B06E297B307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61112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3571519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D8F1EC-6648-81BC-1586-779C4A37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BA71108-6665-7855-E00D-EC9866636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2CFFB3-CA76-D2E2-183A-6D7592C4F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F263DF-875B-AE9F-EB5A-A07EE946C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1172B64-5F15-7CA4-3F87-DB0DA7CED7F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2741672"/>
              </p:ext>
            </p:extLst>
          </p:nvPr>
        </p:nvGraphicFramePr>
        <p:xfrm>
          <a:off x="376000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29068C9-8CE5-7DEB-69B1-7F7231479D3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24775059"/>
              </p:ext>
            </p:extLst>
          </p:nvPr>
        </p:nvGraphicFramePr>
        <p:xfrm>
          <a:off x="5604706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DCFD0CF-822D-E27E-A786-8057364DE35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251172761"/>
              </p:ext>
            </p:extLst>
          </p:nvPr>
        </p:nvGraphicFramePr>
        <p:xfrm>
          <a:off x="376000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5441AE3-7A4E-39EE-5C6D-83F8AE9CB6C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130682913"/>
              </p:ext>
            </p:extLst>
          </p:nvPr>
        </p:nvGraphicFramePr>
        <p:xfrm>
          <a:off x="5604706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67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3814AF3-1F3A-264A-7EA0-5C41E1C328B8}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BA4EE4CD-386E-BA85-6487-ABDFBEE05FFA}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AA8E95-3E2C-B518-D978-EE56EEE72A89}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DD7935-9D09-5144-02EE-C67BAB2C675C}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46A27A7-487F-EC0A-F102-F0F6F4E6E4E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34806349"/>
              </p:ext>
            </p:extLst>
          </p:nvPr>
        </p:nvGraphicFramePr>
        <p:xfrm>
          <a:off x="370496" y="134436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020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EAC9E0BD-37DE-0443-A18F-A17364FA392C}" type="datetimeFigureOut">
              <a:rPr lang="en-US" smtClean="0"/>
              <a:pPr/>
              <a:t>8/29/2025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49" r:id="rId2"/>
    <p:sldLayoutId id="2147483661" r:id="rId3"/>
    <p:sldLayoutId id="2147483692" r:id="rId4"/>
    <p:sldLayoutId id="2147483697" r:id="rId5"/>
    <p:sldLayoutId id="2147483694" r:id="rId6"/>
    <p:sldLayoutId id="2147483695" r:id="rId7"/>
    <p:sldLayoutId id="2147483696" r:id="rId8"/>
    <p:sldLayoutId id="2147483650" r:id="rId9"/>
    <p:sldLayoutId id="2147483671" r:id="rId10"/>
    <p:sldLayoutId id="2147483672" r:id="rId11"/>
    <p:sldLayoutId id="2147483812" r:id="rId12"/>
    <p:sldLayoutId id="2147483673" r:id="rId13"/>
    <p:sldLayoutId id="2147483676" r:id="rId14"/>
    <p:sldLayoutId id="2147483677" r:id="rId15"/>
    <p:sldLayoutId id="2147483678" r:id="rId16"/>
    <p:sldLayoutId id="2147483722" r:id="rId17"/>
    <p:sldLayoutId id="2147483718" r:id="rId18"/>
    <p:sldLayoutId id="2147483723" r:id="rId19"/>
    <p:sldLayoutId id="2147483719" r:id="rId20"/>
    <p:sldLayoutId id="214748367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EAC9E0BD-37DE-0443-A18F-A17364FA392C}" type="datetimeFigureOut">
              <a:rPr lang="en-US" smtClean="0"/>
              <a:pPr/>
              <a:t>8/29/2025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11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5" r:id="rId12"/>
    <p:sldLayoutId id="2147483710" r:id="rId13"/>
    <p:sldLayoutId id="2147483711" r:id="rId14"/>
    <p:sldLayoutId id="2147483712" r:id="rId15"/>
    <p:sldLayoutId id="2147483713" r:id="rId16"/>
    <p:sldLayoutId id="2147483720" r:id="rId17"/>
    <p:sldLayoutId id="2147483716" r:id="rId18"/>
    <p:sldLayoutId id="2147483717" r:id="rId19"/>
    <p:sldLayoutId id="2147483721" r:id="rId20"/>
    <p:sldLayoutId id="214748371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EAC9E0BD-37DE-0443-A18F-A17364FA392C}" type="datetimeFigureOut">
              <a:rPr lang="en-US" smtClean="0"/>
              <a:pPr/>
              <a:t>8/29/2025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713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EAC9E0BD-37DE-0443-A18F-A17364FA392C}" type="datetimeFigureOut">
              <a:rPr lang="en-US" smtClean="0"/>
              <a:pPr/>
              <a:t>8/29/2025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29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EAC9E0BD-37DE-0443-A18F-A17364FA392C}" type="datetimeFigureOut">
              <a:rPr lang="en-US" smtClean="0"/>
              <a:pPr/>
              <a:t>8/29/2025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7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EAC9E0BD-37DE-0443-A18F-A17364FA392C}" type="datetimeFigureOut">
              <a:rPr lang="en-US" smtClean="0"/>
              <a:pPr/>
              <a:t>8/29/2025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391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  <p:sldLayoutId id="214748381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 descr="A statue of a person holding a ball&#10;&#10;AI-generated content may be incorrect.">
            <a:extLst>
              <a:ext uri="{FF2B5EF4-FFF2-40B4-BE49-F238E27FC236}">
                <a16:creationId xmlns:a16="http://schemas.microsoft.com/office/drawing/2014/main" id="{032E9AC0-E869-44F5-5DBC-E411C5B380D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2522" b="2522"/>
          <a:stretch>
            <a:fillRect/>
          </a:stretch>
        </p:blipFill>
        <p:spPr>
          <a:xfrm>
            <a:off x="7369175" y="0"/>
            <a:ext cx="4819650" cy="6858000"/>
          </a:xfrm>
        </p:spPr>
      </p:pic>
      <p:sp>
        <p:nvSpPr>
          <p:cNvPr id="14" name="Parallelogram 13">
            <a:extLst>
              <a:ext uri="{FF2B5EF4-FFF2-40B4-BE49-F238E27FC236}">
                <a16:creationId xmlns:a16="http://schemas.microsoft.com/office/drawing/2014/main" id="{3455E7C6-F27F-9F9E-84AF-08D13D16C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verpass Light" panose="000004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8F3328-9D72-8E35-6B0F-97E704B47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66190" y="1286561"/>
            <a:ext cx="514478" cy="514478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verpass Light" panose="00000400000000000000" pitchFamily="50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C1AA25-F4AB-B306-0436-E02EE8482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verpass Light" panose="000004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6F7DA0-AE96-2C4D-14D8-4D2EF1AB0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verpass Light" panose="00000400000000000000" pitchFamily="50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1E9888-C094-ECB7-0479-51D2A2DDD6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800" i="1" dirty="0">
                <a:latin typeface="Overpass Light" panose="00000400000000000000" pitchFamily="50" charset="0"/>
              </a:rPr>
              <a:t>Dr. Marta Almeida Hill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8FE4A7E-C6C6-7866-82E1-1A7FB3F73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557" y="1801040"/>
            <a:ext cx="4711107" cy="2421816"/>
          </a:xfrm>
        </p:spPr>
        <p:txBody>
          <a:bodyPr/>
          <a:lstStyle/>
          <a:p>
            <a:r>
              <a:rPr lang="en-GB" sz="3200" dirty="0"/>
              <a:t>Widening Participation Through Partnership: </a:t>
            </a:r>
            <a:r>
              <a:rPr lang="en-GB" sz="2400" dirty="0"/>
              <a:t>The University of Kent’s Role in Sponsoring a Multi-Academy Trust</a:t>
            </a:r>
            <a:endParaRPr lang="en-US" sz="800" dirty="0">
              <a:latin typeface="Overpass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594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68F89F7-CDF5-6B00-1FB0-C6050115EE67}"/>
              </a:ext>
            </a:extLst>
          </p:cNvPr>
          <p:cNvSpPr txBox="1">
            <a:spLocks/>
          </p:cNvSpPr>
          <p:nvPr/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Overpass Medium" pitchFamily="2" charset="77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900"/>
              <a:t>A 15-Year Commitment</a:t>
            </a:r>
          </a:p>
        </p:txBody>
      </p:sp>
      <p:pic>
        <p:nvPicPr>
          <p:cNvPr id="5" name="Picture Placeholder 4" descr="A group of kids looking at a table&#10;&#10;AI-generated content may be incorrect.">
            <a:extLst>
              <a:ext uri="{FF2B5EF4-FFF2-40B4-BE49-F238E27FC236}">
                <a16:creationId xmlns:a16="http://schemas.microsoft.com/office/drawing/2014/main" id="{E33A5EEB-8D6F-4F72-344C-EEC4E23877E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4115" r="14115"/>
          <a:stretch>
            <a:fillRect/>
          </a:stretch>
        </p:blipFill>
        <p:spPr>
          <a:xfrm>
            <a:off x="6483350" y="1979613"/>
            <a:ext cx="4643438" cy="4313237"/>
          </a:xfrm>
        </p:spPr>
      </p:pic>
      <p:graphicFrame>
        <p:nvGraphicFramePr>
          <p:cNvPr id="16" name="Content Placeholder 1">
            <a:extLst>
              <a:ext uri="{FF2B5EF4-FFF2-40B4-BE49-F238E27FC236}">
                <a16:creationId xmlns:a16="http://schemas.microsoft.com/office/drawing/2014/main" id="{F5AAB1FC-C071-F2ED-B251-36B6FD1D8D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26150"/>
              </p:ext>
            </p:extLst>
          </p:nvPr>
        </p:nvGraphicFramePr>
        <p:xfrm>
          <a:off x="1064712" y="1979112"/>
          <a:ext cx="5031288" cy="4313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70889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D6964A-13C2-6BA7-9CA5-26B1B5F4A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4412" y="1979112"/>
            <a:ext cx="4952739" cy="4313675"/>
          </a:xfrm>
        </p:spPr>
        <p:txBody>
          <a:bodyPr>
            <a:normAutofit/>
          </a:bodyPr>
          <a:lstStyle/>
          <a:p>
            <a:r>
              <a:rPr lang="en-GB" dirty="0"/>
              <a:t>Shared Values, Local Identity, Real Impact</a:t>
            </a:r>
          </a:p>
          <a:p>
            <a:r>
              <a:rPr lang="en-GB" dirty="0"/>
              <a:t>Designed with and for the community</a:t>
            </a:r>
          </a:p>
          <a:p>
            <a:r>
              <a:rPr lang="en-GB" dirty="0"/>
              <a:t>Focused on students, families, and wider population</a:t>
            </a:r>
          </a:p>
          <a:p>
            <a:r>
              <a:rPr lang="en-GB" dirty="0"/>
              <a:t>A model of sustainable, place-based transformation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9C4AE6-6150-043D-4149-8BF5D72B6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73" y="596385"/>
            <a:ext cx="7312874" cy="653005"/>
          </a:xfrm>
        </p:spPr>
        <p:txBody>
          <a:bodyPr anchor="ctr">
            <a:normAutofit/>
          </a:bodyPr>
          <a:lstStyle/>
          <a:p>
            <a:r>
              <a:rPr lang="en-GB" sz="3900"/>
              <a:t>A Partnership Built for Medway</a:t>
            </a:r>
          </a:p>
        </p:txBody>
      </p:sp>
      <p:pic>
        <p:nvPicPr>
          <p:cNvPr id="6" name="Picture Placeholder 5" descr="A stone building with a monument in front of it&#10;&#10;AI-generated content may be incorrect.">
            <a:extLst>
              <a:ext uri="{FF2B5EF4-FFF2-40B4-BE49-F238E27FC236}">
                <a16:creationId xmlns:a16="http://schemas.microsoft.com/office/drawing/2014/main" id="{AEB8D85A-EC66-ABB0-9C1D-31125A35E9CF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l="11681" r="11680" b="-1"/>
          <a:stretch>
            <a:fillRect/>
          </a:stretch>
        </p:blipFill>
        <p:spPr>
          <a:xfrm>
            <a:off x="671173" y="1979112"/>
            <a:ext cx="4952739" cy="4313675"/>
          </a:xfrm>
          <a:noFill/>
        </p:spPr>
      </p:pic>
    </p:spTree>
    <p:extLst>
      <p:ext uri="{BB962C8B-B14F-4D97-AF65-F5344CB8AC3E}">
        <p14:creationId xmlns:p14="http://schemas.microsoft.com/office/powerpoint/2010/main" val="1137407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044FBA-183A-975D-F26E-B45E17A43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712" y="596385"/>
            <a:ext cx="7312874" cy="653005"/>
          </a:xfrm>
        </p:spPr>
        <p:txBody>
          <a:bodyPr anchor="t">
            <a:noAutofit/>
          </a:bodyPr>
          <a:lstStyle/>
          <a:p>
            <a:r>
              <a:rPr lang="it-IT" sz="3600" b="1" dirty="0"/>
              <a:t>Strategic </a:t>
            </a:r>
            <a:r>
              <a:rPr lang="it-IT" sz="3600" b="1" dirty="0" err="1"/>
              <a:t>Role</a:t>
            </a:r>
            <a:r>
              <a:rPr lang="it-IT" sz="3600" b="1" dirty="0"/>
              <a:t> in </a:t>
            </a:r>
            <a:r>
              <a:rPr lang="it-IT" sz="3600" b="1" dirty="0" err="1"/>
              <a:t>UKAT’s</a:t>
            </a:r>
            <a:r>
              <a:rPr lang="it-IT" sz="3600" b="1" dirty="0"/>
              <a:t> Vision</a:t>
            </a:r>
            <a:br>
              <a:rPr lang="it-IT" sz="3600" dirty="0"/>
            </a:br>
            <a:endParaRPr lang="en-GB" sz="3600" dirty="0"/>
          </a:p>
        </p:txBody>
      </p:sp>
      <p:pic>
        <p:nvPicPr>
          <p:cNvPr id="8" name="Picture Placeholder 7" descr="A group of people in a room">
            <a:extLst>
              <a:ext uri="{FF2B5EF4-FFF2-40B4-BE49-F238E27FC236}">
                <a16:creationId xmlns:a16="http://schemas.microsoft.com/office/drawing/2014/main" id="{3A6459E0-C27C-AD52-1C7F-9C30930C358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4115" r="14115"/>
          <a:stretch>
            <a:fillRect/>
          </a:stretch>
        </p:blipFill>
        <p:spPr>
          <a:xfrm>
            <a:off x="6483350" y="1966913"/>
            <a:ext cx="4643438" cy="4313237"/>
          </a:xfrm>
        </p:spPr>
      </p:pic>
      <p:graphicFrame>
        <p:nvGraphicFramePr>
          <p:cNvPr id="7" name="Rectangle 1">
            <a:extLst>
              <a:ext uri="{FF2B5EF4-FFF2-40B4-BE49-F238E27FC236}">
                <a16:creationId xmlns:a16="http://schemas.microsoft.com/office/drawing/2014/main" id="{379BC40D-70B3-E08E-BAE2-5081013AFE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1324927"/>
              </p:ext>
            </p:extLst>
          </p:nvPr>
        </p:nvGraphicFramePr>
        <p:xfrm>
          <a:off x="836112" y="1933653"/>
          <a:ext cx="5031288" cy="4313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98067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8EE2070B-EAED-AA4D-3971-98DEBBC0F8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814412" y="1979112"/>
            <a:ext cx="4952739" cy="43136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Annual project days on campus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</a:br>
            <a:endParaRPr kumimoji="0" lang="en-US" altLang="en-US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Regular interaction with Kent staff and ambassadors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</a:br>
            <a:endParaRPr kumimoji="0" lang="en-US" altLang="en-US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Literacy, oracy, STEM support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</a:br>
            <a:endParaRPr kumimoji="0" lang="en-US" altLang="en-US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Extracurriculars: debating, science clubs, creative writing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</a:br>
            <a:endParaRPr kumimoji="0" lang="en-US" altLang="en-US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</a:rPr>
              <a:t>Enrichment led by Kent academics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25FC2C-B21C-1FC0-3807-84BC79062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73" y="596385"/>
            <a:ext cx="7312874" cy="653005"/>
          </a:xfrm>
        </p:spPr>
        <p:txBody>
          <a:bodyPr anchor="ctr">
            <a:normAutofit/>
          </a:bodyPr>
          <a:lstStyle/>
          <a:p>
            <a:r>
              <a:rPr lang="en-GB" sz="3900"/>
              <a:t>Enriching Young Lives</a:t>
            </a:r>
          </a:p>
        </p:txBody>
      </p:sp>
      <p:pic>
        <p:nvPicPr>
          <p:cNvPr id="7" name="Picture Placeholder 6" descr="A child sitting at a table and holding a string&#10;&#10;AI-generated content may be incorrect.">
            <a:extLst>
              <a:ext uri="{FF2B5EF4-FFF2-40B4-BE49-F238E27FC236}">
                <a16:creationId xmlns:a16="http://schemas.microsoft.com/office/drawing/2014/main" id="{AFA788EA-7CC0-6794-EA57-6E30E5AC7DC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l="11681" r="11680" b="-1"/>
          <a:stretch>
            <a:fillRect/>
          </a:stretch>
        </p:blipFill>
        <p:spPr>
          <a:xfrm>
            <a:off x="671173" y="1979112"/>
            <a:ext cx="4952739" cy="4313675"/>
          </a:xfrm>
          <a:noFill/>
        </p:spPr>
      </p:pic>
    </p:spTree>
    <p:extLst>
      <p:ext uri="{BB962C8B-B14F-4D97-AF65-F5344CB8AC3E}">
        <p14:creationId xmlns:p14="http://schemas.microsoft.com/office/powerpoint/2010/main" val="2078641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D51058-290C-EDBC-87D1-D637D1998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73" y="596385"/>
            <a:ext cx="7312874" cy="653005"/>
          </a:xfrm>
        </p:spPr>
        <p:txBody>
          <a:bodyPr anchor="t">
            <a:normAutofit/>
          </a:bodyPr>
          <a:lstStyle/>
          <a:p>
            <a:r>
              <a:rPr lang="en-GB" sz="3900"/>
              <a:t>Supporting Sixth Form Success</a:t>
            </a:r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6A2BCB0A-513A-0B19-E707-C76E4CD7D9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094206"/>
              </p:ext>
            </p:extLst>
          </p:nvPr>
        </p:nvGraphicFramePr>
        <p:xfrm>
          <a:off x="671173" y="1979112"/>
          <a:ext cx="10095978" cy="4313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7373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2BE444-497C-F851-C8E3-0878B6AD5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73" y="596385"/>
            <a:ext cx="7312874" cy="653005"/>
          </a:xfrm>
        </p:spPr>
        <p:txBody>
          <a:bodyPr anchor="t">
            <a:normAutofit fontScale="90000"/>
          </a:bodyPr>
          <a:lstStyle/>
          <a:p>
            <a:r>
              <a:rPr lang="en-GB" sz="3500"/>
              <a:t>Strengthening the Whole Community</a:t>
            </a:r>
          </a:p>
        </p:txBody>
      </p:sp>
      <p:graphicFrame>
        <p:nvGraphicFramePr>
          <p:cNvPr id="8" name="Rectangle 1">
            <a:extLst>
              <a:ext uri="{FF2B5EF4-FFF2-40B4-BE49-F238E27FC236}">
                <a16:creationId xmlns:a16="http://schemas.microsoft.com/office/drawing/2014/main" id="{0ED24747-E16D-59B8-AEEA-689F70C258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173271"/>
              </p:ext>
            </p:extLst>
          </p:nvPr>
        </p:nvGraphicFramePr>
        <p:xfrm>
          <a:off x="671173" y="1979112"/>
          <a:ext cx="10095978" cy="4313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4693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CEC82A-6591-6F8C-50BE-E7C38CE51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712" y="596385"/>
            <a:ext cx="7312874" cy="653005"/>
          </a:xfrm>
        </p:spPr>
        <p:txBody>
          <a:bodyPr anchor="t">
            <a:normAutofit fontScale="90000"/>
          </a:bodyPr>
          <a:lstStyle/>
          <a:p>
            <a:r>
              <a:rPr lang="en-GB" sz="3500"/>
              <a:t>A Model of Place-Based Partnership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426584C-6979-DBC6-6982-360E4160DC2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4115" r="14115"/>
          <a:stretch>
            <a:fillRect/>
          </a:stretch>
        </p:blipFill>
        <p:spPr>
          <a:xfrm>
            <a:off x="6483350" y="1979613"/>
            <a:ext cx="4643438" cy="4313237"/>
          </a:xfrm>
        </p:spPr>
      </p:pic>
      <p:graphicFrame>
        <p:nvGraphicFramePr>
          <p:cNvPr id="16" name="Rectangle 1">
            <a:extLst>
              <a:ext uri="{FF2B5EF4-FFF2-40B4-BE49-F238E27FC236}">
                <a16:creationId xmlns:a16="http://schemas.microsoft.com/office/drawing/2014/main" id="{1EAD1838-AE00-1917-CF19-ACF7C5E934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2585922"/>
              </p:ext>
            </p:extLst>
          </p:nvPr>
        </p:nvGraphicFramePr>
        <p:xfrm>
          <a:off x="1064712" y="1979112"/>
          <a:ext cx="5031288" cy="4313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71521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0546C1-C70C-DF68-A4C9-59BC8B1E9AAC}"/>
              </a:ext>
            </a:extLst>
          </p:cNvPr>
          <p:cNvSpPr txBox="1">
            <a:spLocks/>
          </p:cNvSpPr>
          <p:nvPr/>
        </p:nvSpPr>
        <p:spPr>
          <a:xfrm>
            <a:off x="445247" y="2893794"/>
            <a:ext cx="5650753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you</a:t>
            </a:r>
            <a:endParaRPr lang="en-GB" sz="8800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1145359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Set 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26152A61-6228-3440-8B72-D3D316DE81F5}"/>
    </a:ext>
  </a:extLst>
</a:theme>
</file>

<file path=ppt/theme/theme2.xml><?xml version="1.0" encoding="utf-8"?>
<a:theme xmlns:a="http://schemas.openxmlformats.org/drawingml/2006/main" name="Blue Set 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7E211ECC-1833-7F4A-8251-8C3FFE68B2AB}"/>
    </a:ext>
  </a:extLst>
</a:theme>
</file>

<file path=ppt/theme/theme3.xml><?xml version="1.0" encoding="utf-8"?>
<a:theme xmlns:a="http://schemas.openxmlformats.org/drawingml/2006/main" name="Green Set 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B5919466-AA53-F84D-95DE-A44E0F5D1BFD}"/>
    </a:ext>
  </a:extLst>
</a:theme>
</file>

<file path=ppt/theme/theme4.xml><?xml version="1.0" encoding="utf-8"?>
<a:theme xmlns:a="http://schemas.openxmlformats.org/drawingml/2006/main" name="Pink Set 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A73B16A2-4F09-5847-8FAE-4DAA33944566}"/>
    </a:ext>
  </a:extLst>
</a:theme>
</file>

<file path=ppt/theme/theme5.xml><?xml version="1.0" encoding="utf-8"?>
<a:theme xmlns:a="http://schemas.openxmlformats.org/drawingml/2006/main" name="Orange Set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2895D1A4-F719-6F4E-B4B7-F882D3ED96B9}"/>
    </a:ext>
  </a:extLst>
</a:theme>
</file>

<file path=ppt/theme/theme6.xml><?xml version="1.0" encoding="utf-8"?>
<a:theme xmlns:a="http://schemas.openxmlformats.org/drawingml/2006/main" name="Red Set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2675C3A3-B5E7-9940-9188-078FE9439201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e6ac463-7d16-4f7e-a9c7-d94014c384e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3C2076B8F4264B8D81B87047E2FA18" ma:contentTypeVersion="17" ma:contentTypeDescription="Create a new document." ma:contentTypeScope="" ma:versionID="4a5443a1e43c4f4b0670e0f769b5620b">
  <xsd:schema xmlns:xsd="http://www.w3.org/2001/XMLSchema" xmlns:xs="http://www.w3.org/2001/XMLSchema" xmlns:p="http://schemas.microsoft.com/office/2006/metadata/properties" xmlns:ns3="0f061cf8-965b-41d1-b73f-08c05eb051be" xmlns:ns4="fe6ac463-7d16-4f7e-a9c7-d94014c384ed" targetNamespace="http://schemas.microsoft.com/office/2006/metadata/properties" ma:root="true" ma:fieldsID="3cd1f41437c21fa88bea5e4d17c9a1ba" ns3:_="" ns4:_="">
    <xsd:import namespace="0f061cf8-965b-41d1-b73f-08c05eb051be"/>
    <xsd:import namespace="fe6ac463-7d16-4f7e-a9c7-d94014c384e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061cf8-965b-41d1-b73f-08c05eb051b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6ac463-7d16-4f7e-a9c7-d94014c384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8E2EC3-FDF9-4489-AE88-ECA9FF9EA0E5}">
  <ds:schemaRefs>
    <ds:schemaRef ds:uri="http://schemas.microsoft.com/office/2006/documentManagement/types"/>
    <ds:schemaRef ds:uri="http://purl.org/dc/dcmitype/"/>
    <ds:schemaRef ds:uri="http://purl.org/dc/elements/1.1/"/>
    <ds:schemaRef ds:uri="0f061cf8-965b-41d1-b73f-08c05eb051be"/>
    <ds:schemaRef ds:uri="fe6ac463-7d16-4f7e-a9c7-d94014c384ed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C53C3EF-67CA-4DD1-A0EB-945AFAB1C6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15D69D5-795F-4FCD-A33E-A36EFF9415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061cf8-965b-41d1-b73f-08c05eb051be"/>
    <ds:schemaRef ds:uri="fe6ac463-7d16-4f7e-a9c7-d94014c384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51a9fa56-3f32-449a-a721-3e3f49aa5e9a}" enabled="0" method="" siteId="{51a9fa56-3f32-449a-a721-3e3f49aa5e9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Purple Set </Template>
  <TotalTime>0</TotalTime>
  <Words>313</Words>
  <Application>Microsoft Office PowerPoint</Application>
  <PresentationFormat>Widescreen</PresentationFormat>
  <Paragraphs>52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Overpass Light</vt:lpstr>
      <vt:lpstr>Arial</vt:lpstr>
      <vt:lpstr>Overpass Medium</vt:lpstr>
      <vt:lpstr>Overpass SemiBold</vt:lpstr>
      <vt:lpstr>Overpass</vt:lpstr>
      <vt:lpstr>Purple Set </vt:lpstr>
      <vt:lpstr>Blue Set </vt:lpstr>
      <vt:lpstr>Green Set </vt:lpstr>
      <vt:lpstr>Pink Set </vt:lpstr>
      <vt:lpstr>Orange Set</vt:lpstr>
      <vt:lpstr>Red Set</vt:lpstr>
      <vt:lpstr>Widening Participation Through Partnership: The University of Kent’s Role in Sponsoring a Multi-Academy Trust</vt:lpstr>
      <vt:lpstr>PowerPoint Presentation</vt:lpstr>
      <vt:lpstr>A Partnership Built for Medway</vt:lpstr>
      <vt:lpstr>Strategic Role in UKAT’s Vision </vt:lpstr>
      <vt:lpstr>Enriching Young Lives</vt:lpstr>
      <vt:lpstr>Supporting Sixth Form Success</vt:lpstr>
      <vt:lpstr>Strengthening the Whole Community</vt:lpstr>
      <vt:lpstr>A Model of Place-Based Partnership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Seawright</dc:creator>
  <cp:lastModifiedBy>Marta Almeida Hill</cp:lastModifiedBy>
  <cp:revision>19</cp:revision>
  <dcterms:created xsi:type="dcterms:W3CDTF">2022-08-26T15:47:55Z</dcterms:created>
  <dcterms:modified xsi:type="dcterms:W3CDTF">2025-08-29T10:51:34Z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0x0101004F3C2076B8F4264B8D81B87047E2FA18</vt:lpwstr>
  </property>
</Properties>
</file>