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 id="2147483674" r:id="rId5"/>
    <p:sldMasterId id="2147483683" r:id="rId6"/>
    <p:sldMasterId id="2147483662" r:id="rId7"/>
    <p:sldMasterId id="2147483687" r:id="rId8"/>
    <p:sldMasterId id="2147483694" r:id="rId9"/>
    <p:sldMasterId id="2147483708" r:id="rId10"/>
  </p:sldMasterIdLst>
  <p:notesMasterIdLst>
    <p:notesMasterId r:id="rId26"/>
  </p:notesMasterIdLst>
  <p:sldIdLst>
    <p:sldId id="313" r:id="rId11"/>
    <p:sldId id="341" r:id="rId12"/>
    <p:sldId id="342" r:id="rId13"/>
    <p:sldId id="290" r:id="rId14"/>
    <p:sldId id="336" r:id="rId15"/>
    <p:sldId id="337" r:id="rId16"/>
    <p:sldId id="343" r:id="rId17"/>
    <p:sldId id="345" r:id="rId18"/>
    <p:sldId id="346" r:id="rId19"/>
    <p:sldId id="344" r:id="rId20"/>
    <p:sldId id="348" r:id="rId21"/>
    <p:sldId id="323" r:id="rId22"/>
    <p:sldId id="328" r:id="rId23"/>
    <p:sldId id="314" r:id="rId24"/>
    <p:sldId id="300" r:id="rId25"/>
  </p:sldIdLst>
  <p:sldSz cx="12192000" cy="6858000"/>
  <p:notesSz cx="6800850" cy="99329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98EEFDC-C6C0-4DF7-B2D9-9853DEF0C566}">
          <p14:sldIdLst>
            <p14:sldId id="313"/>
          </p14:sldIdLst>
        </p14:section>
        <p14:section name="Overview" id="{883402F8-BC34-4360-88AB-1F4A1AE1ED7C}">
          <p14:sldIdLst>
            <p14:sldId id="341"/>
            <p14:sldId id="342"/>
            <p14:sldId id="290"/>
            <p14:sldId id="336"/>
            <p14:sldId id="337"/>
          </p14:sldIdLst>
        </p14:section>
        <p14:section name="Impact to date" id="{78752A50-9B79-4DA5-B42B-63E5FAF6EA1B}">
          <p14:sldIdLst>
            <p14:sldId id="343"/>
            <p14:sldId id="345"/>
            <p14:sldId id="346"/>
          </p14:sldIdLst>
        </p14:section>
        <p14:section name="Future Plans" id="{01374F88-912B-446C-8BC2-43FE36AC1D0C}">
          <p14:sldIdLst>
            <p14:sldId id="344"/>
            <p14:sldId id="348"/>
            <p14:sldId id="323"/>
          </p14:sldIdLst>
        </p14:section>
        <p14:section name="Examples of completed journals" id="{DC2A5EF3-9988-41FF-A908-BEF44EF72F8B}">
          <p14:sldIdLst>
            <p14:sldId id="328"/>
            <p14:sldId id="314"/>
            <p14:sldId id="30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A9971B-F5A9-0B9A-7DDA-EBEA674C3EA6}" name="Julie Smith (ARM - Staff)" initials="JS(S" userId="S::uzx22kku@UEA.AC.UK::a8d7866a-c9a0-4f59-bac0-d3382170ab56" providerId="AD"/>
  <p188:author id="{54C3C6D4-365C-0146-2FD4-3F086DD30CAD}" name="Emily Paterson (ARM - Staff)" initials="EP(S" userId="S::gau14bau@UEA.AC.UK::5622bedb-ac43-403a-b402-8596f0061fb8" providerId="AD"/>
  <p188:author id="{027333EA-6DAA-EA94-F346-324BF438137D}" name="Julie Smith (ARM - Staff)" initials="JS" userId="S::uzx22kku@uea.ac.uk::a8d7866a-c9a0-4f59-bac0-d3382170ab5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EC63E"/>
    <a:srgbClr val="F2F2F4"/>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64407" autoAdjust="0"/>
  </p:normalViewPr>
  <p:slideViewPr>
    <p:cSldViewPr snapToGrid="0">
      <p:cViewPr varScale="1">
        <p:scale>
          <a:sx n="63" d="100"/>
          <a:sy n="63" d="100"/>
        </p:scale>
        <p:origin x="780"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tenantanon#c65f8795-ba3d-4351-8a07-0865e5d8f090::" providerId="AD" clId="Web-{B8ECAD35-01B1-F77A-A31A-9ABA457FAFEA}"/>
    <pc:docChg chg="modSld">
      <pc:chgData name="Guest User" userId="S::urn:spo:tenantanon#c65f8795-ba3d-4351-8a07-0865e5d8f090::" providerId="AD" clId="Web-{B8ECAD35-01B1-F77A-A31A-9ABA457FAFEA}" dt="2025-09-04T07:12:24.643" v="57"/>
      <pc:docMkLst>
        <pc:docMk/>
      </pc:docMkLst>
      <pc:sldChg chg="modNotes">
        <pc:chgData name="Guest User" userId="S::urn:spo:tenantanon#c65f8795-ba3d-4351-8a07-0865e5d8f090::" providerId="AD" clId="Web-{B8ECAD35-01B1-F77A-A31A-9ABA457FAFEA}" dt="2025-09-04T07:12:24.643" v="57"/>
        <pc:sldMkLst>
          <pc:docMk/>
          <pc:sldMk cId="1536914480" sldId="34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7035" cy="49837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2241" y="0"/>
            <a:ext cx="2947035" cy="498374"/>
          </a:xfrm>
          <a:prstGeom prst="rect">
            <a:avLst/>
          </a:prstGeom>
        </p:spPr>
        <p:txBody>
          <a:bodyPr vert="horz" lIns="91440" tIns="45720" rIns="91440" bIns="45720" rtlCol="0"/>
          <a:lstStyle>
            <a:lvl1pPr algn="r">
              <a:defRPr sz="1200"/>
            </a:lvl1pPr>
          </a:lstStyle>
          <a:p>
            <a:fld id="{D67721CC-49A1-EA48-B576-35F07F864628}" type="datetimeFigureOut">
              <a:rPr lang="en-US" smtClean="0"/>
              <a:t>9/4/2025</a:t>
            </a:fld>
            <a:endParaRPr lang="en-US"/>
          </a:p>
        </p:txBody>
      </p:sp>
      <p:sp>
        <p:nvSpPr>
          <p:cNvPr id="4" name="Slide Image Placeholder 3"/>
          <p:cNvSpPr>
            <a:spLocks noGrp="1" noRot="1" noChangeAspect="1"/>
          </p:cNvSpPr>
          <p:nvPr>
            <p:ph type="sldImg" idx="2"/>
          </p:nvPr>
        </p:nvSpPr>
        <p:spPr>
          <a:xfrm>
            <a:off x="420688" y="1241425"/>
            <a:ext cx="5959475" cy="3352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085" y="4780250"/>
            <a:ext cx="5440680" cy="39111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34615"/>
            <a:ext cx="2947035" cy="49837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2241" y="9434615"/>
            <a:ext cx="2947035" cy="498373"/>
          </a:xfrm>
          <a:prstGeom prst="rect">
            <a:avLst/>
          </a:prstGeom>
        </p:spPr>
        <p:txBody>
          <a:bodyPr vert="horz" lIns="91440" tIns="45720" rIns="91440" bIns="45720" rtlCol="0" anchor="b"/>
          <a:lstStyle>
            <a:lvl1pPr algn="r">
              <a:defRPr sz="1200"/>
            </a:lvl1pPr>
          </a:lstStyle>
          <a:p>
            <a:fld id="{74E83552-8D29-454F-9365-F3326B471865}" type="slidenum">
              <a:rPr lang="en-US" smtClean="0"/>
              <a:t>‹#›</a:t>
            </a:fld>
            <a:endParaRPr lang="en-US"/>
          </a:p>
        </p:txBody>
      </p:sp>
    </p:spTree>
    <p:extLst>
      <p:ext uri="{BB962C8B-B14F-4D97-AF65-F5344CB8AC3E}">
        <p14:creationId xmlns:p14="http://schemas.microsoft.com/office/powerpoint/2010/main" val="3089230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Norfolk, we face a stark and uncomfortable truth: too many of our young people - particularly those eligible for free school meals - are being left behind when it comes to higher education. Only around a quarter of these students progress to university by the age of 19, compared with nearly half of their peers nationwide. And while students in Inner London are now progressing at record levels, often surpassing the national average for non-disadvantaged pupils, Norfolk’s children are missing out and not because of a lack of talent or ambition, but because of barriers deeply rooted in geography, opportunity, and circumstance.</a:t>
            </a:r>
            <a:endParaRPr lang="en-US" dirty="0"/>
          </a:p>
          <a:p>
            <a:r>
              <a:rPr lang="en-GB" dirty="0"/>
              <a:t>These aren’t just statistics. They represent real lives, real futures curtailed before they’ve even had the chance to begin. We are talking about bright, capable young people who are every bit as deserving of a university education. So back in 2022, we appointed Julie based on her </a:t>
            </a:r>
            <a:r>
              <a:rPr lang="en-GB"/>
              <a:t>experience of teaching to design a metacognition programme</a:t>
            </a:r>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74E83552-8D29-454F-9365-F3326B471865}" type="slidenum">
              <a:rPr lang="en-US" smtClean="0"/>
              <a:t>2</a:t>
            </a:fld>
            <a:endParaRPr lang="en-US"/>
          </a:p>
        </p:txBody>
      </p:sp>
    </p:spTree>
    <p:extLst>
      <p:ext uri="{BB962C8B-B14F-4D97-AF65-F5344CB8AC3E}">
        <p14:creationId xmlns:p14="http://schemas.microsoft.com/office/powerpoint/2010/main" val="15490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E83552-8D29-454F-9365-F3326B471865}" type="slidenum">
              <a:rPr lang="en-US" smtClean="0"/>
              <a:t>14</a:t>
            </a:fld>
            <a:endParaRPr lang="en-US" dirty="0"/>
          </a:p>
        </p:txBody>
      </p:sp>
    </p:spTree>
    <p:extLst>
      <p:ext uri="{BB962C8B-B14F-4D97-AF65-F5344CB8AC3E}">
        <p14:creationId xmlns:p14="http://schemas.microsoft.com/office/powerpoint/2010/main" val="2681218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E83552-8D29-454F-9365-F3326B471865}" type="slidenum">
              <a:rPr lang="en-US" smtClean="0"/>
              <a:t>15</a:t>
            </a:fld>
            <a:endParaRPr lang="en-US" dirty="0"/>
          </a:p>
        </p:txBody>
      </p:sp>
    </p:spTree>
    <p:extLst>
      <p:ext uri="{BB962C8B-B14F-4D97-AF65-F5344CB8AC3E}">
        <p14:creationId xmlns:p14="http://schemas.microsoft.com/office/powerpoint/2010/main" val="3969500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800" b="0" dirty="0"/>
              <a:t>These tools underpin the whole programme.</a:t>
            </a:r>
          </a:p>
          <a:p>
            <a:endParaRPr lang="en-GB" dirty="0"/>
          </a:p>
        </p:txBody>
      </p:sp>
      <p:sp>
        <p:nvSpPr>
          <p:cNvPr id="4" name="Slide Number Placeholder 3"/>
          <p:cNvSpPr>
            <a:spLocks noGrp="1"/>
          </p:cNvSpPr>
          <p:nvPr>
            <p:ph type="sldNum" sz="quarter" idx="5"/>
          </p:nvPr>
        </p:nvSpPr>
        <p:spPr/>
        <p:txBody>
          <a:bodyPr/>
          <a:lstStyle/>
          <a:p>
            <a:fld id="{74E83552-8D29-454F-9365-F3326B471865}" type="slidenum">
              <a:rPr lang="en-US" smtClean="0"/>
              <a:t>4</a:t>
            </a:fld>
            <a:endParaRPr lang="en-US"/>
          </a:p>
        </p:txBody>
      </p:sp>
    </p:spTree>
    <p:extLst>
      <p:ext uri="{BB962C8B-B14F-4D97-AF65-F5344CB8AC3E}">
        <p14:creationId xmlns:p14="http://schemas.microsoft.com/office/powerpoint/2010/main" val="3450646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63A1A-D139-3CF5-E4FF-3A60EE2CE8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E74D6-7043-A97A-9443-D178E9BFC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7D0159-3140-B65E-5A55-0B229D88EFA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EABCCD5-B5C3-7767-2393-7E28DEB46253}"/>
              </a:ext>
            </a:extLst>
          </p:cNvPr>
          <p:cNvSpPr>
            <a:spLocks noGrp="1"/>
          </p:cNvSpPr>
          <p:nvPr>
            <p:ph type="sldNum" sz="quarter" idx="5"/>
          </p:nvPr>
        </p:nvSpPr>
        <p:spPr/>
        <p:txBody>
          <a:bodyPr/>
          <a:lstStyle/>
          <a:p>
            <a:fld id="{74E83552-8D29-454F-9365-F3326B471865}" type="slidenum">
              <a:rPr lang="en-US" smtClean="0"/>
              <a:t>5</a:t>
            </a:fld>
            <a:endParaRPr lang="en-US" dirty="0"/>
          </a:p>
        </p:txBody>
      </p:sp>
    </p:spTree>
    <p:extLst>
      <p:ext uri="{BB962C8B-B14F-4D97-AF65-F5344CB8AC3E}">
        <p14:creationId xmlns:p14="http://schemas.microsoft.com/office/powerpoint/2010/main" val="2508653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2C6FD-E557-CCAC-14EE-0E2B359555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FED04D-4E3F-1EDB-81B2-25C191DC3F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F4A589-B48E-2BC2-7095-6A1F01D3BAE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FAF4DC-6E2B-08DF-F0A7-828527E1362A}"/>
              </a:ext>
            </a:extLst>
          </p:cNvPr>
          <p:cNvSpPr>
            <a:spLocks noGrp="1"/>
          </p:cNvSpPr>
          <p:nvPr>
            <p:ph type="sldNum" sz="quarter" idx="5"/>
          </p:nvPr>
        </p:nvSpPr>
        <p:spPr/>
        <p:txBody>
          <a:bodyPr/>
          <a:lstStyle/>
          <a:p>
            <a:fld id="{74E83552-8D29-454F-9365-F3326B471865}" type="slidenum">
              <a:rPr lang="en-US" smtClean="0"/>
              <a:t>6</a:t>
            </a:fld>
            <a:endParaRPr lang="en-US" dirty="0"/>
          </a:p>
        </p:txBody>
      </p:sp>
    </p:spTree>
    <p:extLst>
      <p:ext uri="{BB962C8B-B14F-4D97-AF65-F5344CB8AC3E}">
        <p14:creationId xmlns:p14="http://schemas.microsoft.com/office/powerpoint/2010/main" val="466324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0" indent="0">
              <a:buFont typeface="Arial" panose="020B0604020202020204" pitchFamily="34" charset="0"/>
              <a:buNone/>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74E83552-8D29-454F-9365-F3326B471865}" type="slidenum">
              <a:rPr lang="en-US" smtClean="0"/>
              <a:t>8</a:t>
            </a:fld>
            <a:endParaRPr lang="en-US"/>
          </a:p>
        </p:txBody>
      </p:sp>
    </p:spTree>
    <p:extLst>
      <p:ext uri="{BB962C8B-B14F-4D97-AF65-F5344CB8AC3E}">
        <p14:creationId xmlns:p14="http://schemas.microsoft.com/office/powerpoint/2010/main" val="1133516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8E4A7-E20C-488E-985C-2B39E2682B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A5656-258B-96EE-7E69-A40A76DC2D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1C196C-8980-447A-F933-D4257C2974F5}"/>
              </a:ext>
            </a:extLst>
          </p:cNvPr>
          <p:cNvSpPr>
            <a:spLocks noGrp="1"/>
          </p:cNvSpPr>
          <p:nvPr>
            <p:ph type="body" idx="1"/>
          </p:nvPr>
        </p:nvSpPr>
        <p:spPr/>
        <p:txBody>
          <a:bodyPr/>
          <a:lstStyle/>
          <a:p>
            <a:pPr marL="0" indent="0">
              <a:buFont typeface="Arial" panose="020B0604020202020204" pitchFamily="34" charset="0"/>
              <a:buNone/>
            </a:pPr>
            <a:r>
              <a:rPr lang="en-GB" sz="1200" kern="1200" dirty="0">
                <a:solidFill>
                  <a:schemeClr val="tx1"/>
                </a:solidFill>
                <a:effectLst/>
                <a:latin typeface="+mn-lt"/>
                <a:ea typeface="+mn-ea"/>
                <a:cs typeface="+mn-cs"/>
              </a:rPr>
              <a:t>One student’s comment</a:t>
            </a:r>
            <a:endParaRPr lang="en-GB" dirty="0"/>
          </a:p>
          <a:p>
            <a:pPr marL="171450" indent="-17145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5EE68CEB-5585-1C90-4C8B-0577E00B33CF}"/>
              </a:ext>
            </a:extLst>
          </p:cNvPr>
          <p:cNvSpPr>
            <a:spLocks noGrp="1"/>
          </p:cNvSpPr>
          <p:nvPr>
            <p:ph type="sldNum" sz="quarter" idx="5"/>
          </p:nvPr>
        </p:nvSpPr>
        <p:spPr/>
        <p:txBody>
          <a:bodyPr/>
          <a:lstStyle/>
          <a:p>
            <a:fld id="{74E83552-8D29-454F-9365-F3326B471865}" type="slidenum">
              <a:rPr lang="en-US" smtClean="0"/>
              <a:t>9</a:t>
            </a:fld>
            <a:endParaRPr lang="en-US"/>
          </a:p>
        </p:txBody>
      </p:sp>
    </p:spTree>
    <p:extLst>
      <p:ext uri="{BB962C8B-B14F-4D97-AF65-F5344CB8AC3E}">
        <p14:creationId xmlns:p14="http://schemas.microsoft.com/office/powerpoint/2010/main" val="2476837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Year 9 – consolidate the use of learning tools </a:t>
            </a:r>
          </a:p>
        </p:txBody>
      </p:sp>
      <p:sp>
        <p:nvSpPr>
          <p:cNvPr id="4" name="Slide Number Placeholder 3"/>
          <p:cNvSpPr>
            <a:spLocks noGrp="1"/>
          </p:cNvSpPr>
          <p:nvPr>
            <p:ph type="sldNum" sz="quarter" idx="5"/>
          </p:nvPr>
        </p:nvSpPr>
        <p:spPr/>
        <p:txBody>
          <a:bodyPr/>
          <a:lstStyle/>
          <a:p>
            <a:fld id="{74E83552-8D29-454F-9365-F3326B471865}" type="slidenum">
              <a:rPr lang="en-US" smtClean="0"/>
              <a:t>10</a:t>
            </a:fld>
            <a:endParaRPr lang="en-US"/>
          </a:p>
        </p:txBody>
      </p:sp>
    </p:spTree>
    <p:extLst>
      <p:ext uri="{BB962C8B-B14F-4D97-AF65-F5344CB8AC3E}">
        <p14:creationId xmlns:p14="http://schemas.microsoft.com/office/powerpoint/2010/main" val="562154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E83552-8D29-454F-9365-F3326B471865}" type="slidenum">
              <a:rPr lang="en-US" smtClean="0"/>
              <a:t>11</a:t>
            </a:fld>
            <a:endParaRPr lang="en-US"/>
          </a:p>
        </p:txBody>
      </p:sp>
    </p:spTree>
    <p:extLst>
      <p:ext uri="{BB962C8B-B14F-4D97-AF65-F5344CB8AC3E}">
        <p14:creationId xmlns:p14="http://schemas.microsoft.com/office/powerpoint/2010/main" val="3417081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E83552-8D29-454F-9365-F3326B471865}" type="slidenum">
              <a:rPr lang="en-US" smtClean="0"/>
              <a:t>13</a:t>
            </a:fld>
            <a:endParaRPr lang="en-US" dirty="0"/>
          </a:p>
        </p:txBody>
      </p:sp>
    </p:spTree>
    <p:extLst>
      <p:ext uri="{BB962C8B-B14F-4D97-AF65-F5344CB8AC3E}">
        <p14:creationId xmlns:p14="http://schemas.microsoft.com/office/powerpoint/2010/main" val="30725864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xml"/><Relationship Id="rId5" Type="http://schemas.openxmlformats.org/officeDocument/2006/relationships/image" Target="../media/image3.pn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7.xml"/><Relationship Id="rId5" Type="http://schemas.openxmlformats.org/officeDocument/2006/relationships/image" Target="../media/image3.png"/><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7.xml"/><Relationship Id="rId5" Type="http://schemas.openxmlformats.org/officeDocument/2006/relationships/image" Target="../media/image3.png"/><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7.xml"/><Relationship Id="rId5" Type="http://schemas.openxmlformats.org/officeDocument/2006/relationships/image" Target="../media/image3.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pic>
        <p:nvPicPr>
          <p:cNvPr id="4" name="Picture 3" descr="A picture containing text, person&#10;&#10;Description automatically generated">
            <a:extLst>
              <a:ext uri="{FF2B5EF4-FFF2-40B4-BE49-F238E27FC236}">
                <a16:creationId xmlns:a16="http://schemas.microsoft.com/office/drawing/2014/main" id="{489D7EDB-D759-A7BF-14F9-60319E1BA17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FC6F5E29-5C29-C527-4535-8F98B2B54467}"/>
              </a:ext>
            </a:extLst>
          </p:cNvPr>
          <p:cNvPicPr>
            <a:picLocks noChangeAspect="1"/>
          </p:cNvPicPr>
          <p:nvPr userDrawn="1"/>
        </p:nvPicPr>
        <p:blipFill>
          <a:blip r:embed="rId3"/>
          <a:stretch>
            <a:fillRect/>
          </a:stretch>
        </p:blipFill>
        <p:spPr>
          <a:xfrm>
            <a:off x="607207" y="632109"/>
            <a:ext cx="2579932" cy="705623"/>
          </a:xfrm>
          <a:prstGeom prst="rect">
            <a:avLst/>
          </a:prstGeom>
        </p:spPr>
      </p:pic>
      <p:sp>
        <p:nvSpPr>
          <p:cNvPr id="2" name="Rectangle 1">
            <a:extLst>
              <a:ext uri="{FF2B5EF4-FFF2-40B4-BE49-F238E27FC236}">
                <a16:creationId xmlns:a16="http://schemas.microsoft.com/office/drawing/2014/main" id="{26301CE6-A697-05C9-1F35-4AEA787BF169}"/>
              </a:ext>
            </a:extLst>
          </p:cNvPr>
          <p:cNvSpPr/>
          <p:nvPr userDrawn="1"/>
        </p:nvSpPr>
        <p:spPr>
          <a:xfrm>
            <a:off x="0" y="6042991"/>
            <a:ext cx="12192000" cy="8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10;&#10;Description automatically generated with medium confidence">
            <a:extLst>
              <a:ext uri="{FF2B5EF4-FFF2-40B4-BE49-F238E27FC236}">
                <a16:creationId xmlns:a16="http://schemas.microsoft.com/office/drawing/2014/main" id="{46418E9E-33A0-E2FC-1D8B-26A79B8A0801}"/>
              </a:ext>
            </a:extLst>
          </p:cNvPr>
          <p:cNvPicPr>
            <a:picLocks noChangeAspect="1"/>
          </p:cNvPicPr>
          <p:nvPr userDrawn="1"/>
        </p:nvPicPr>
        <p:blipFill>
          <a:blip r:embed="rId4"/>
          <a:stretch>
            <a:fillRect/>
          </a:stretch>
        </p:blipFill>
        <p:spPr>
          <a:xfrm>
            <a:off x="2735198" y="6225891"/>
            <a:ext cx="1240291" cy="510708"/>
          </a:xfrm>
          <a:prstGeom prst="rect">
            <a:avLst/>
          </a:prstGeom>
        </p:spPr>
      </p:pic>
      <p:sp>
        <p:nvSpPr>
          <p:cNvPr id="8" name="TextBox 7">
            <a:extLst>
              <a:ext uri="{FF2B5EF4-FFF2-40B4-BE49-F238E27FC236}">
                <a16:creationId xmlns:a16="http://schemas.microsoft.com/office/drawing/2014/main" id="{A12D301B-4EFC-894E-A010-D1403785CEBA}"/>
              </a:ext>
            </a:extLst>
          </p:cNvPr>
          <p:cNvSpPr txBox="1"/>
          <p:nvPr userDrawn="1"/>
        </p:nvSpPr>
        <p:spPr>
          <a:xfrm>
            <a:off x="572327" y="6296579"/>
            <a:ext cx="2130498" cy="338554"/>
          </a:xfrm>
          <a:prstGeom prst="rect">
            <a:avLst/>
          </a:prstGeom>
          <a:noFill/>
        </p:spPr>
        <p:txBody>
          <a:bodyPr wrap="square" rtlCol="0">
            <a:spAutoFit/>
          </a:bodyPr>
          <a:lstStyle/>
          <a:p>
            <a:pPr lvl="0"/>
            <a:r>
              <a:rPr lang="en-GB" sz="1600"/>
              <a:t>In Partnership with</a:t>
            </a:r>
            <a:endParaRPr lang="en-US" sz="1600"/>
          </a:p>
        </p:txBody>
      </p:sp>
    </p:spTree>
    <p:extLst>
      <p:ext uri="{BB962C8B-B14F-4D97-AF65-F5344CB8AC3E}">
        <p14:creationId xmlns:p14="http://schemas.microsoft.com/office/powerpoint/2010/main" val="15031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
    <p:bg>
      <p:bgPr>
        <a:solidFill>
          <a:schemeClr val="accent1"/>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F337D98D-0B52-8344-9763-190D9D1DAB57}"/>
              </a:ext>
            </a:extLst>
          </p:cNvPr>
          <p:cNvSpPr>
            <a:spLocks noGrp="1"/>
          </p:cNvSpPr>
          <p:nvPr>
            <p:ph type="body" sz="quarter" idx="11" hasCustomPrompt="1"/>
          </p:nvPr>
        </p:nvSpPr>
        <p:spPr>
          <a:xfrm>
            <a:off x="564874" y="395366"/>
            <a:ext cx="11062252" cy="510708"/>
          </a:xfrm>
          <a:prstGeom prst="rect">
            <a:avLst/>
          </a:prstGeom>
        </p:spPr>
        <p:txBody>
          <a:bodyPr anchor="ctr"/>
          <a:lstStyle>
            <a:lvl1pPr>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11" name="Content Placeholder 2">
            <a:extLst>
              <a:ext uri="{FF2B5EF4-FFF2-40B4-BE49-F238E27FC236}">
                <a16:creationId xmlns:a16="http://schemas.microsoft.com/office/drawing/2014/main" id="{F9B6C861-BB1B-264E-B70D-84B718835C7F}"/>
              </a:ext>
            </a:extLst>
          </p:cNvPr>
          <p:cNvSpPr>
            <a:spLocks noGrp="1"/>
          </p:cNvSpPr>
          <p:nvPr>
            <p:ph sz="quarter" idx="12"/>
          </p:nvPr>
        </p:nvSpPr>
        <p:spPr>
          <a:xfrm>
            <a:off x="565150" y="1118500"/>
            <a:ext cx="11061700" cy="4715563"/>
          </a:xfrm>
          <a:prstGeom prst="rect">
            <a:avLst/>
          </a:prstGeo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9" name="Straight Connector 8">
            <a:extLst>
              <a:ext uri="{FF2B5EF4-FFF2-40B4-BE49-F238E27FC236}">
                <a16:creationId xmlns:a16="http://schemas.microsoft.com/office/drawing/2014/main" id="{9094B022-CC58-4343-AE41-795B9D3EA6C1}"/>
              </a:ext>
            </a:extLst>
          </p:cNvPr>
          <p:cNvCxnSpPr>
            <a:cxnSpLocks/>
          </p:cNvCxnSpPr>
          <p:nvPr userDrawn="1"/>
        </p:nvCxnSpPr>
        <p:spPr>
          <a:xfrm>
            <a:off x="564874" y="5956697"/>
            <a:ext cx="1106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Shape&#10;&#10;Description automatically generated with medium confidence">
            <a:extLst>
              <a:ext uri="{FF2B5EF4-FFF2-40B4-BE49-F238E27FC236}">
                <a16:creationId xmlns:a16="http://schemas.microsoft.com/office/drawing/2014/main" id="{604F9B99-1FAB-2B45-8920-F1AB7A3F3134}"/>
              </a:ext>
            </a:extLst>
          </p:cNvPr>
          <p:cNvPicPr>
            <a:picLocks noChangeAspect="1"/>
          </p:cNvPicPr>
          <p:nvPr userDrawn="1"/>
        </p:nvPicPr>
        <p:blipFill>
          <a:blip r:embed="rId2"/>
          <a:stretch>
            <a:fillRect/>
          </a:stretch>
        </p:blipFill>
        <p:spPr>
          <a:xfrm>
            <a:off x="10817762" y="6147857"/>
            <a:ext cx="809087" cy="387206"/>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0FB18052-E12D-F043-90B8-BFC4BEBE6E51}"/>
              </a:ext>
            </a:extLst>
          </p:cNvPr>
          <p:cNvPicPr>
            <a:picLocks noChangeAspect="1"/>
          </p:cNvPicPr>
          <p:nvPr userDrawn="1"/>
        </p:nvPicPr>
        <p:blipFill>
          <a:blip r:embed="rId3"/>
          <a:stretch>
            <a:fillRect/>
          </a:stretch>
        </p:blipFill>
        <p:spPr>
          <a:xfrm>
            <a:off x="564874" y="6143910"/>
            <a:ext cx="1380036" cy="377446"/>
          </a:xfrm>
          <a:prstGeom prst="rect">
            <a:avLst/>
          </a:prstGeom>
        </p:spPr>
      </p:pic>
    </p:spTree>
    <p:extLst>
      <p:ext uri="{BB962C8B-B14F-4D97-AF65-F5344CB8AC3E}">
        <p14:creationId xmlns:p14="http://schemas.microsoft.com/office/powerpoint/2010/main" val="247839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y">
    <p:bg>
      <p:bgPr>
        <a:solidFill>
          <a:srgbClr val="F2F2F2"/>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8EEAE56F-6F37-354E-8C4F-6FB335CD8579}"/>
              </a:ext>
            </a:extLst>
          </p:cNvPr>
          <p:cNvSpPr>
            <a:spLocks noGrp="1"/>
          </p:cNvSpPr>
          <p:nvPr>
            <p:ph type="body" sz="quarter" idx="11" hasCustomPrompt="1"/>
          </p:nvPr>
        </p:nvSpPr>
        <p:spPr>
          <a:xfrm>
            <a:off x="564874" y="395366"/>
            <a:ext cx="11062252" cy="510708"/>
          </a:xfrm>
          <a:prstGeom prst="rect">
            <a:avLst/>
          </a:prstGeom>
        </p:spPr>
        <p:txBody>
          <a:bodyPr anchor="ctr"/>
          <a:lstStyle>
            <a:lvl1pPr>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10" name="Content Placeholder 2">
            <a:extLst>
              <a:ext uri="{FF2B5EF4-FFF2-40B4-BE49-F238E27FC236}">
                <a16:creationId xmlns:a16="http://schemas.microsoft.com/office/drawing/2014/main" id="{A27876C3-0671-3843-B9D7-47AC856E3E58}"/>
              </a:ext>
            </a:extLst>
          </p:cNvPr>
          <p:cNvSpPr>
            <a:spLocks noGrp="1"/>
          </p:cNvSpPr>
          <p:nvPr>
            <p:ph sz="quarter" idx="12"/>
          </p:nvPr>
        </p:nvSpPr>
        <p:spPr>
          <a:xfrm>
            <a:off x="565150" y="1118500"/>
            <a:ext cx="11061700" cy="4715563"/>
          </a:xfrm>
          <a:prstGeom prst="rect">
            <a:avLst/>
          </a:prstGeo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9" name="Straight Connector 8">
            <a:extLst>
              <a:ext uri="{FF2B5EF4-FFF2-40B4-BE49-F238E27FC236}">
                <a16:creationId xmlns:a16="http://schemas.microsoft.com/office/drawing/2014/main" id="{639E7A3C-B716-354C-8E68-04142FA2F0AA}"/>
              </a:ext>
            </a:extLst>
          </p:cNvPr>
          <p:cNvCxnSpPr>
            <a:cxnSpLocks/>
          </p:cNvCxnSpPr>
          <p:nvPr userDrawn="1"/>
        </p:nvCxnSpPr>
        <p:spPr>
          <a:xfrm>
            <a:off x="564874" y="5956697"/>
            <a:ext cx="1106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Shape&#10;&#10;Description automatically generated with low confidence">
            <a:extLst>
              <a:ext uri="{FF2B5EF4-FFF2-40B4-BE49-F238E27FC236}">
                <a16:creationId xmlns:a16="http://schemas.microsoft.com/office/drawing/2014/main" id="{ACCBFDCA-478A-984B-8884-DDE6A529C1D8}"/>
              </a:ext>
            </a:extLst>
          </p:cNvPr>
          <p:cNvPicPr>
            <a:picLocks noChangeAspect="1"/>
          </p:cNvPicPr>
          <p:nvPr userDrawn="1"/>
        </p:nvPicPr>
        <p:blipFill>
          <a:blip r:embed="rId2"/>
          <a:stretch>
            <a:fillRect/>
          </a:stretch>
        </p:blipFill>
        <p:spPr>
          <a:xfrm>
            <a:off x="564874" y="6143909"/>
            <a:ext cx="1380040" cy="377446"/>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5B074AA0-5523-B740-976F-6EB347E03EC6}"/>
              </a:ext>
            </a:extLst>
          </p:cNvPr>
          <p:cNvPicPr>
            <a:picLocks noChangeAspect="1"/>
          </p:cNvPicPr>
          <p:nvPr userDrawn="1"/>
        </p:nvPicPr>
        <p:blipFill>
          <a:blip r:embed="rId3"/>
          <a:stretch>
            <a:fillRect/>
          </a:stretch>
        </p:blipFill>
        <p:spPr>
          <a:xfrm>
            <a:off x="10817763" y="6143910"/>
            <a:ext cx="809087" cy="387206"/>
          </a:xfrm>
          <a:prstGeom prst="rect">
            <a:avLst/>
          </a:prstGeom>
        </p:spPr>
      </p:pic>
    </p:spTree>
    <p:extLst>
      <p:ext uri="{BB962C8B-B14F-4D97-AF65-F5344CB8AC3E}">
        <p14:creationId xmlns:p14="http://schemas.microsoft.com/office/powerpoint/2010/main" val="2273791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69F1C7FF-F899-834D-B1AA-4ABCCC4112D7}"/>
              </a:ext>
            </a:extLst>
          </p:cNvPr>
          <p:cNvSpPr>
            <a:spLocks noGrp="1"/>
          </p:cNvSpPr>
          <p:nvPr>
            <p:ph type="body" sz="quarter" idx="11" hasCustomPrompt="1"/>
          </p:nvPr>
        </p:nvSpPr>
        <p:spPr>
          <a:xfrm>
            <a:off x="564874" y="395366"/>
            <a:ext cx="11062252" cy="510708"/>
          </a:xfrm>
          <a:prstGeom prst="rect">
            <a:avLst/>
          </a:prstGeom>
        </p:spPr>
        <p:txBody>
          <a:bodyPr anchor="ctr"/>
          <a:lstStyle>
            <a:lvl1pPr>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9" name="Content Placeholder 2">
            <a:extLst>
              <a:ext uri="{FF2B5EF4-FFF2-40B4-BE49-F238E27FC236}">
                <a16:creationId xmlns:a16="http://schemas.microsoft.com/office/drawing/2014/main" id="{696E2DD4-33A6-FB44-A0B9-9CF520415850}"/>
              </a:ext>
            </a:extLst>
          </p:cNvPr>
          <p:cNvSpPr>
            <a:spLocks noGrp="1"/>
          </p:cNvSpPr>
          <p:nvPr>
            <p:ph sz="quarter" idx="12"/>
          </p:nvPr>
        </p:nvSpPr>
        <p:spPr>
          <a:xfrm>
            <a:off x="565150" y="1118500"/>
            <a:ext cx="5368511" cy="4715563"/>
          </a:xfrm>
          <a:prstGeom prst="rect">
            <a:avLst/>
          </a:prstGeo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a:t>
            </a:r>
            <a:r>
              <a:rPr lang="en-GB" err="1"/>
              <a:t>levelz</a:t>
            </a:r>
            <a:endParaRPr lang="en-US"/>
          </a:p>
        </p:txBody>
      </p:sp>
      <p:sp>
        <p:nvSpPr>
          <p:cNvPr id="7" name="Content Placeholder 2">
            <a:extLst>
              <a:ext uri="{FF2B5EF4-FFF2-40B4-BE49-F238E27FC236}">
                <a16:creationId xmlns:a16="http://schemas.microsoft.com/office/drawing/2014/main" id="{F42031C5-B057-A14A-A6F2-8E836A83C3E6}"/>
              </a:ext>
            </a:extLst>
          </p:cNvPr>
          <p:cNvSpPr>
            <a:spLocks noGrp="1"/>
          </p:cNvSpPr>
          <p:nvPr>
            <p:ph sz="quarter" idx="13"/>
          </p:nvPr>
        </p:nvSpPr>
        <p:spPr>
          <a:xfrm>
            <a:off x="6230454" y="1118500"/>
            <a:ext cx="5368511" cy="4715563"/>
          </a:xfrm>
          <a:prstGeom prst="rect">
            <a:avLst/>
          </a:prstGeo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a:t>
            </a:r>
            <a:r>
              <a:rPr lang="en-GB" err="1"/>
              <a:t>levelz</a:t>
            </a:r>
            <a:endParaRPr lang="en-US"/>
          </a:p>
        </p:txBody>
      </p:sp>
      <p:cxnSp>
        <p:nvCxnSpPr>
          <p:cNvPr id="11" name="Straight Connector 10">
            <a:extLst>
              <a:ext uri="{FF2B5EF4-FFF2-40B4-BE49-F238E27FC236}">
                <a16:creationId xmlns:a16="http://schemas.microsoft.com/office/drawing/2014/main" id="{CAAC6BA3-E3FA-3341-B1CE-11220E9B42DB}"/>
              </a:ext>
            </a:extLst>
          </p:cNvPr>
          <p:cNvCxnSpPr>
            <a:cxnSpLocks/>
          </p:cNvCxnSpPr>
          <p:nvPr userDrawn="1"/>
        </p:nvCxnSpPr>
        <p:spPr>
          <a:xfrm>
            <a:off x="564874" y="5956697"/>
            <a:ext cx="1106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Shape&#10;&#10;Description automatically generated with low confidence">
            <a:extLst>
              <a:ext uri="{FF2B5EF4-FFF2-40B4-BE49-F238E27FC236}">
                <a16:creationId xmlns:a16="http://schemas.microsoft.com/office/drawing/2014/main" id="{614D97DA-A5A7-8F4E-A78F-7C2DA1290801}"/>
              </a:ext>
            </a:extLst>
          </p:cNvPr>
          <p:cNvPicPr>
            <a:picLocks noChangeAspect="1"/>
          </p:cNvPicPr>
          <p:nvPr userDrawn="1"/>
        </p:nvPicPr>
        <p:blipFill>
          <a:blip r:embed="rId2"/>
          <a:stretch>
            <a:fillRect/>
          </a:stretch>
        </p:blipFill>
        <p:spPr>
          <a:xfrm>
            <a:off x="564874" y="6143909"/>
            <a:ext cx="1380040" cy="377446"/>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0C75328F-FC24-0248-B3B4-5088020051CB}"/>
              </a:ext>
            </a:extLst>
          </p:cNvPr>
          <p:cNvPicPr>
            <a:picLocks noChangeAspect="1"/>
          </p:cNvPicPr>
          <p:nvPr userDrawn="1"/>
        </p:nvPicPr>
        <p:blipFill>
          <a:blip r:embed="rId3"/>
          <a:stretch>
            <a:fillRect/>
          </a:stretch>
        </p:blipFill>
        <p:spPr>
          <a:xfrm>
            <a:off x="10817763" y="6143910"/>
            <a:ext cx="809087" cy="387206"/>
          </a:xfrm>
          <a:prstGeom prst="rect">
            <a:avLst/>
          </a:prstGeom>
        </p:spPr>
      </p:pic>
    </p:spTree>
    <p:extLst>
      <p:ext uri="{BB962C8B-B14F-4D97-AF65-F5344CB8AC3E}">
        <p14:creationId xmlns:p14="http://schemas.microsoft.com/office/powerpoint/2010/main" val="610595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p:bg>
      <p:bgPr>
        <a:solidFill>
          <a:schemeClr val="accent1"/>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F337D98D-0B52-8344-9763-190D9D1DAB57}"/>
              </a:ext>
            </a:extLst>
          </p:cNvPr>
          <p:cNvSpPr>
            <a:spLocks noGrp="1"/>
          </p:cNvSpPr>
          <p:nvPr>
            <p:ph type="body" sz="quarter" idx="11" hasCustomPrompt="1"/>
          </p:nvPr>
        </p:nvSpPr>
        <p:spPr>
          <a:xfrm>
            <a:off x="564874" y="395366"/>
            <a:ext cx="11062252" cy="510708"/>
          </a:xfrm>
          <a:prstGeom prst="rect">
            <a:avLst/>
          </a:prstGeom>
        </p:spPr>
        <p:txBody>
          <a:bodyPr anchor="ctr"/>
          <a:lstStyle>
            <a:lvl1pPr>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13" name="Content Placeholder 2">
            <a:extLst>
              <a:ext uri="{FF2B5EF4-FFF2-40B4-BE49-F238E27FC236}">
                <a16:creationId xmlns:a16="http://schemas.microsoft.com/office/drawing/2014/main" id="{6E61CAE0-8477-F346-8E42-B8A9EE5EB3E2}"/>
              </a:ext>
            </a:extLst>
          </p:cNvPr>
          <p:cNvSpPr>
            <a:spLocks noGrp="1"/>
          </p:cNvSpPr>
          <p:nvPr>
            <p:ph sz="quarter" idx="12"/>
          </p:nvPr>
        </p:nvSpPr>
        <p:spPr>
          <a:xfrm>
            <a:off x="565150" y="1118500"/>
            <a:ext cx="5368511" cy="4715563"/>
          </a:xfrm>
          <a:prstGeom prst="rect">
            <a:avLst/>
          </a:prstGeo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a:t>
            </a:r>
            <a:r>
              <a:rPr lang="en-GB" err="1"/>
              <a:t>levelz</a:t>
            </a:r>
            <a:endParaRPr lang="en-US"/>
          </a:p>
        </p:txBody>
      </p:sp>
      <p:sp>
        <p:nvSpPr>
          <p:cNvPr id="14" name="Content Placeholder 2">
            <a:extLst>
              <a:ext uri="{FF2B5EF4-FFF2-40B4-BE49-F238E27FC236}">
                <a16:creationId xmlns:a16="http://schemas.microsoft.com/office/drawing/2014/main" id="{9131DD65-DBF2-FC4D-A573-8DA5C3546ECF}"/>
              </a:ext>
            </a:extLst>
          </p:cNvPr>
          <p:cNvSpPr>
            <a:spLocks noGrp="1"/>
          </p:cNvSpPr>
          <p:nvPr>
            <p:ph sz="quarter" idx="13"/>
          </p:nvPr>
        </p:nvSpPr>
        <p:spPr>
          <a:xfrm>
            <a:off x="6230454" y="1118500"/>
            <a:ext cx="5368511" cy="4715563"/>
          </a:xfrm>
          <a:prstGeom prst="rect">
            <a:avLst/>
          </a:prstGeo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a:t>
            </a:r>
            <a:r>
              <a:rPr lang="en-GB" err="1"/>
              <a:t>levelz</a:t>
            </a:r>
            <a:endParaRPr lang="en-US"/>
          </a:p>
        </p:txBody>
      </p:sp>
      <p:cxnSp>
        <p:nvCxnSpPr>
          <p:cNvPr id="10" name="Straight Connector 9">
            <a:extLst>
              <a:ext uri="{FF2B5EF4-FFF2-40B4-BE49-F238E27FC236}">
                <a16:creationId xmlns:a16="http://schemas.microsoft.com/office/drawing/2014/main" id="{FE2FBB50-6EDA-ED44-8C54-E053B97DF4E1}"/>
              </a:ext>
            </a:extLst>
          </p:cNvPr>
          <p:cNvCxnSpPr>
            <a:cxnSpLocks/>
          </p:cNvCxnSpPr>
          <p:nvPr userDrawn="1"/>
        </p:nvCxnSpPr>
        <p:spPr>
          <a:xfrm>
            <a:off x="564874" y="5956697"/>
            <a:ext cx="1106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Shape&#10;&#10;Description automatically generated with medium confidence">
            <a:extLst>
              <a:ext uri="{FF2B5EF4-FFF2-40B4-BE49-F238E27FC236}">
                <a16:creationId xmlns:a16="http://schemas.microsoft.com/office/drawing/2014/main" id="{2CA18EFA-AD20-4144-B00A-05508EC8E177}"/>
              </a:ext>
            </a:extLst>
          </p:cNvPr>
          <p:cNvPicPr>
            <a:picLocks noChangeAspect="1"/>
          </p:cNvPicPr>
          <p:nvPr userDrawn="1"/>
        </p:nvPicPr>
        <p:blipFill>
          <a:blip r:embed="rId2"/>
          <a:stretch>
            <a:fillRect/>
          </a:stretch>
        </p:blipFill>
        <p:spPr>
          <a:xfrm>
            <a:off x="10817762" y="6147857"/>
            <a:ext cx="809087" cy="387206"/>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CEA84ADD-CE2D-914F-8513-5A5B50459058}"/>
              </a:ext>
            </a:extLst>
          </p:cNvPr>
          <p:cNvPicPr>
            <a:picLocks noChangeAspect="1"/>
          </p:cNvPicPr>
          <p:nvPr userDrawn="1"/>
        </p:nvPicPr>
        <p:blipFill>
          <a:blip r:embed="rId3"/>
          <a:stretch>
            <a:fillRect/>
          </a:stretch>
        </p:blipFill>
        <p:spPr>
          <a:xfrm>
            <a:off x="564874" y="6143910"/>
            <a:ext cx="1380036" cy="377446"/>
          </a:xfrm>
          <a:prstGeom prst="rect">
            <a:avLst/>
          </a:prstGeom>
        </p:spPr>
      </p:pic>
    </p:spTree>
    <p:extLst>
      <p:ext uri="{BB962C8B-B14F-4D97-AF65-F5344CB8AC3E}">
        <p14:creationId xmlns:p14="http://schemas.microsoft.com/office/powerpoint/2010/main" val="1834510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y">
    <p:bg>
      <p:bgPr>
        <a:solidFill>
          <a:srgbClr val="F2F2F2"/>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8EEAE56F-6F37-354E-8C4F-6FB335CD8579}"/>
              </a:ext>
            </a:extLst>
          </p:cNvPr>
          <p:cNvSpPr>
            <a:spLocks noGrp="1"/>
          </p:cNvSpPr>
          <p:nvPr>
            <p:ph type="body" sz="quarter" idx="11" hasCustomPrompt="1"/>
          </p:nvPr>
        </p:nvSpPr>
        <p:spPr>
          <a:xfrm>
            <a:off x="564874" y="395366"/>
            <a:ext cx="11062252" cy="510708"/>
          </a:xfrm>
          <a:prstGeom prst="rect">
            <a:avLst/>
          </a:prstGeom>
        </p:spPr>
        <p:txBody>
          <a:bodyPr anchor="ctr"/>
          <a:lstStyle>
            <a:lvl1pPr>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7" name="Content Placeholder 2">
            <a:extLst>
              <a:ext uri="{FF2B5EF4-FFF2-40B4-BE49-F238E27FC236}">
                <a16:creationId xmlns:a16="http://schemas.microsoft.com/office/drawing/2014/main" id="{DE1D4F41-0E6D-3B4B-9CEF-E61B70B29024}"/>
              </a:ext>
            </a:extLst>
          </p:cNvPr>
          <p:cNvSpPr>
            <a:spLocks noGrp="1"/>
          </p:cNvSpPr>
          <p:nvPr>
            <p:ph sz="quarter" idx="12"/>
          </p:nvPr>
        </p:nvSpPr>
        <p:spPr>
          <a:xfrm>
            <a:off x="565150" y="1118500"/>
            <a:ext cx="5368511" cy="4715563"/>
          </a:xfrm>
          <a:prstGeom prst="rect">
            <a:avLst/>
          </a:prstGeo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a:t>
            </a:r>
            <a:r>
              <a:rPr lang="en-GB" err="1"/>
              <a:t>levelz</a:t>
            </a:r>
            <a:endParaRPr lang="en-US"/>
          </a:p>
        </p:txBody>
      </p:sp>
      <p:sp>
        <p:nvSpPr>
          <p:cNvPr id="9" name="Content Placeholder 2">
            <a:extLst>
              <a:ext uri="{FF2B5EF4-FFF2-40B4-BE49-F238E27FC236}">
                <a16:creationId xmlns:a16="http://schemas.microsoft.com/office/drawing/2014/main" id="{6DD423EF-A686-5344-8486-8F0BA6D2A322}"/>
              </a:ext>
            </a:extLst>
          </p:cNvPr>
          <p:cNvSpPr>
            <a:spLocks noGrp="1"/>
          </p:cNvSpPr>
          <p:nvPr>
            <p:ph sz="quarter" idx="13"/>
          </p:nvPr>
        </p:nvSpPr>
        <p:spPr>
          <a:xfrm>
            <a:off x="6230454" y="1118500"/>
            <a:ext cx="5368511" cy="4715563"/>
          </a:xfrm>
          <a:prstGeom prst="rect">
            <a:avLst/>
          </a:prstGeo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a:t>
            </a:r>
            <a:r>
              <a:rPr lang="en-GB" err="1"/>
              <a:t>levelz</a:t>
            </a:r>
            <a:endParaRPr lang="en-US"/>
          </a:p>
        </p:txBody>
      </p:sp>
      <p:cxnSp>
        <p:nvCxnSpPr>
          <p:cNvPr id="11" name="Straight Connector 10">
            <a:extLst>
              <a:ext uri="{FF2B5EF4-FFF2-40B4-BE49-F238E27FC236}">
                <a16:creationId xmlns:a16="http://schemas.microsoft.com/office/drawing/2014/main" id="{4AD8FD82-F4A5-054B-A9B4-53C814CE037A}"/>
              </a:ext>
            </a:extLst>
          </p:cNvPr>
          <p:cNvCxnSpPr>
            <a:cxnSpLocks/>
          </p:cNvCxnSpPr>
          <p:nvPr userDrawn="1"/>
        </p:nvCxnSpPr>
        <p:spPr>
          <a:xfrm>
            <a:off x="564874" y="5956697"/>
            <a:ext cx="1106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Shape&#10;&#10;Description automatically generated with low confidence">
            <a:extLst>
              <a:ext uri="{FF2B5EF4-FFF2-40B4-BE49-F238E27FC236}">
                <a16:creationId xmlns:a16="http://schemas.microsoft.com/office/drawing/2014/main" id="{C39E5E32-3ED8-034B-9542-FA280141EAF6}"/>
              </a:ext>
            </a:extLst>
          </p:cNvPr>
          <p:cNvPicPr>
            <a:picLocks noChangeAspect="1"/>
          </p:cNvPicPr>
          <p:nvPr userDrawn="1"/>
        </p:nvPicPr>
        <p:blipFill>
          <a:blip r:embed="rId2"/>
          <a:stretch>
            <a:fillRect/>
          </a:stretch>
        </p:blipFill>
        <p:spPr>
          <a:xfrm>
            <a:off x="564874" y="6143909"/>
            <a:ext cx="1380040" cy="377446"/>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66FF155-8140-7046-959C-3975EAD103E0}"/>
              </a:ext>
            </a:extLst>
          </p:cNvPr>
          <p:cNvPicPr>
            <a:picLocks noChangeAspect="1"/>
          </p:cNvPicPr>
          <p:nvPr userDrawn="1"/>
        </p:nvPicPr>
        <p:blipFill>
          <a:blip r:embed="rId3"/>
          <a:stretch>
            <a:fillRect/>
          </a:stretch>
        </p:blipFill>
        <p:spPr>
          <a:xfrm>
            <a:off x="10817763" y="6143910"/>
            <a:ext cx="809087" cy="387206"/>
          </a:xfrm>
          <a:prstGeom prst="rect">
            <a:avLst/>
          </a:prstGeom>
        </p:spPr>
      </p:pic>
    </p:spTree>
    <p:extLst>
      <p:ext uri="{BB962C8B-B14F-4D97-AF65-F5344CB8AC3E}">
        <p14:creationId xmlns:p14="http://schemas.microsoft.com/office/powerpoint/2010/main" val="3160894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69F1C7FF-F899-834D-B1AA-4ABCCC4112D7}"/>
              </a:ext>
            </a:extLst>
          </p:cNvPr>
          <p:cNvSpPr>
            <a:spLocks noGrp="1"/>
          </p:cNvSpPr>
          <p:nvPr>
            <p:ph type="body" sz="quarter" idx="11" hasCustomPrompt="1"/>
          </p:nvPr>
        </p:nvSpPr>
        <p:spPr>
          <a:xfrm>
            <a:off x="564874" y="395366"/>
            <a:ext cx="11062252" cy="510708"/>
          </a:xfrm>
          <a:prstGeom prst="rect">
            <a:avLst/>
          </a:prstGeom>
        </p:spPr>
        <p:txBody>
          <a:bodyPr anchor="ctr"/>
          <a:lstStyle>
            <a:lvl1pPr>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cxnSp>
        <p:nvCxnSpPr>
          <p:cNvPr id="7" name="Straight Connector 6">
            <a:extLst>
              <a:ext uri="{FF2B5EF4-FFF2-40B4-BE49-F238E27FC236}">
                <a16:creationId xmlns:a16="http://schemas.microsoft.com/office/drawing/2014/main" id="{AD5F2DEF-1C50-2842-82B1-BE079B9BDED0}"/>
              </a:ext>
            </a:extLst>
          </p:cNvPr>
          <p:cNvCxnSpPr>
            <a:cxnSpLocks/>
          </p:cNvCxnSpPr>
          <p:nvPr userDrawn="1"/>
        </p:nvCxnSpPr>
        <p:spPr>
          <a:xfrm>
            <a:off x="564874" y="5956697"/>
            <a:ext cx="1106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Shape&#10;&#10;Description automatically generated with low confidence">
            <a:extLst>
              <a:ext uri="{FF2B5EF4-FFF2-40B4-BE49-F238E27FC236}">
                <a16:creationId xmlns:a16="http://schemas.microsoft.com/office/drawing/2014/main" id="{6DF9ACF2-0CCC-5F4D-9657-B8891249777F}"/>
              </a:ext>
            </a:extLst>
          </p:cNvPr>
          <p:cNvPicPr>
            <a:picLocks noChangeAspect="1"/>
          </p:cNvPicPr>
          <p:nvPr userDrawn="1"/>
        </p:nvPicPr>
        <p:blipFill>
          <a:blip r:embed="rId2"/>
          <a:stretch>
            <a:fillRect/>
          </a:stretch>
        </p:blipFill>
        <p:spPr>
          <a:xfrm>
            <a:off x="564874" y="6143909"/>
            <a:ext cx="1380040" cy="377446"/>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097C597D-40E4-EE4F-AD73-F4923AB79FA7}"/>
              </a:ext>
            </a:extLst>
          </p:cNvPr>
          <p:cNvPicPr>
            <a:picLocks noChangeAspect="1"/>
          </p:cNvPicPr>
          <p:nvPr userDrawn="1"/>
        </p:nvPicPr>
        <p:blipFill>
          <a:blip r:embed="rId3"/>
          <a:stretch>
            <a:fillRect/>
          </a:stretch>
        </p:blipFill>
        <p:spPr>
          <a:xfrm>
            <a:off x="10817763" y="6143910"/>
            <a:ext cx="809087" cy="387206"/>
          </a:xfrm>
          <a:prstGeom prst="rect">
            <a:avLst/>
          </a:prstGeom>
        </p:spPr>
      </p:pic>
    </p:spTree>
    <p:extLst>
      <p:ext uri="{BB962C8B-B14F-4D97-AF65-F5344CB8AC3E}">
        <p14:creationId xmlns:p14="http://schemas.microsoft.com/office/powerpoint/2010/main" val="3069919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een">
    <p:bg>
      <p:bgPr>
        <a:solidFill>
          <a:schemeClr val="accent1"/>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F337D98D-0B52-8344-9763-190D9D1DAB57}"/>
              </a:ext>
            </a:extLst>
          </p:cNvPr>
          <p:cNvSpPr>
            <a:spLocks noGrp="1"/>
          </p:cNvSpPr>
          <p:nvPr>
            <p:ph type="body" sz="quarter" idx="11" hasCustomPrompt="1"/>
          </p:nvPr>
        </p:nvSpPr>
        <p:spPr>
          <a:xfrm>
            <a:off x="564874" y="395366"/>
            <a:ext cx="11062252" cy="510708"/>
          </a:xfrm>
          <a:prstGeom prst="rect">
            <a:avLst/>
          </a:prstGeom>
        </p:spPr>
        <p:txBody>
          <a:bodyPr anchor="ctr"/>
          <a:lstStyle>
            <a:lvl1pPr>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cxnSp>
        <p:nvCxnSpPr>
          <p:cNvPr id="6" name="Straight Connector 5">
            <a:extLst>
              <a:ext uri="{FF2B5EF4-FFF2-40B4-BE49-F238E27FC236}">
                <a16:creationId xmlns:a16="http://schemas.microsoft.com/office/drawing/2014/main" id="{82A047DB-AB62-C543-B327-2154FF7CCA89}"/>
              </a:ext>
            </a:extLst>
          </p:cNvPr>
          <p:cNvCxnSpPr>
            <a:cxnSpLocks/>
          </p:cNvCxnSpPr>
          <p:nvPr userDrawn="1"/>
        </p:nvCxnSpPr>
        <p:spPr>
          <a:xfrm>
            <a:off x="564874" y="5956697"/>
            <a:ext cx="1106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Shape&#10;&#10;Description automatically generated with medium confidence">
            <a:extLst>
              <a:ext uri="{FF2B5EF4-FFF2-40B4-BE49-F238E27FC236}">
                <a16:creationId xmlns:a16="http://schemas.microsoft.com/office/drawing/2014/main" id="{5641A13D-BBD9-2C4D-92E0-1CDD213C705A}"/>
              </a:ext>
            </a:extLst>
          </p:cNvPr>
          <p:cNvPicPr>
            <a:picLocks noChangeAspect="1"/>
          </p:cNvPicPr>
          <p:nvPr userDrawn="1"/>
        </p:nvPicPr>
        <p:blipFill>
          <a:blip r:embed="rId2"/>
          <a:stretch>
            <a:fillRect/>
          </a:stretch>
        </p:blipFill>
        <p:spPr>
          <a:xfrm>
            <a:off x="10817762" y="6147857"/>
            <a:ext cx="809087" cy="387206"/>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A9B8FA91-2282-774A-805F-FDD0AAE37DAC}"/>
              </a:ext>
            </a:extLst>
          </p:cNvPr>
          <p:cNvPicPr>
            <a:picLocks noChangeAspect="1"/>
          </p:cNvPicPr>
          <p:nvPr userDrawn="1"/>
        </p:nvPicPr>
        <p:blipFill>
          <a:blip r:embed="rId3"/>
          <a:stretch>
            <a:fillRect/>
          </a:stretch>
        </p:blipFill>
        <p:spPr>
          <a:xfrm>
            <a:off x="564874" y="6143910"/>
            <a:ext cx="1380036" cy="377446"/>
          </a:xfrm>
          <a:prstGeom prst="rect">
            <a:avLst/>
          </a:prstGeom>
        </p:spPr>
      </p:pic>
    </p:spTree>
    <p:extLst>
      <p:ext uri="{BB962C8B-B14F-4D97-AF65-F5344CB8AC3E}">
        <p14:creationId xmlns:p14="http://schemas.microsoft.com/office/powerpoint/2010/main" val="3097822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ey">
    <p:bg>
      <p:bgPr>
        <a:solidFill>
          <a:srgbClr val="F2F2F2"/>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8EEAE56F-6F37-354E-8C4F-6FB335CD8579}"/>
              </a:ext>
            </a:extLst>
          </p:cNvPr>
          <p:cNvSpPr>
            <a:spLocks noGrp="1"/>
          </p:cNvSpPr>
          <p:nvPr>
            <p:ph type="body" sz="quarter" idx="11" hasCustomPrompt="1"/>
          </p:nvPr>
        </p:nvSpPr>
        <p:spPr>
          <a:xfrm>
            <a:off x="564874" y="395366"/>
            <a:ext cx="11062252" cy="510708"/>
          </a:xfrm>
          <a:prstGeom prst="rect">
            <a:avLst/>
          </a:prstGeom>
        </p:spPr>
        <p:txBody>
          <a:bodyPr anchor="ctr"/>
          <a:lstStyle>
            <a:lvl1pPr>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cxnSp>
        <p:nvCxnSpPr>
          <p:cNvPr id="7" name="Straight Connector 6">
            <a:extLst>
              <a:ext uri="{FF2B5EF4-FFF2-40B4-BE49-F238E27FC236}">
                <a16:creationId xmlns:a16="http://schemas.microsoft.com/office/drawing/2014/main" id="{26834007-B763-1E4B-A9B8-7965211C67F0}"/>
              </a:ext>
            </a:extLst>
          </p:cNvPr>
          <p:cNvCxnSpPr>
            <a:cxnSpLocks/>
          </p:cNvCxnSpPr>
          <p:nvPr userDrawn="1"/>
        </p:nvCxnSpPr>
        <p:spPr>
          <a:xfrm>
            <a:off x="564874" y="5956697"/>
            <a:ext cx="1106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Shape&#10;&#10;Description automatically generated with low confidence">
            <a:extLst>
              <a:ext uri="{FF2B5EF4-FFF2-40B4-BE49-F238E27FC236}">
                <a16:creationId xmlns:a16="http://schemas.microsoft.com/office/drawing/2014/main" id="{93BBD79B-A87A-4547-8ECF-0EA0978C5C4B}"/>
              </a:ext>
            </a:extLst>
          </p:cNvPr>
          <p:cNvPicPr>
            <a:picLocks noChangeAspect="1"/>
          </p:cNvPicPr>
          <p:nvPr userDrawn="1"/>
        </p:nvPicPr>
        <p:blipFill>
          <a:blip r:embed="rId2"/>
          <a:stretch>
            <a:fillRect/>
          </a:stretch>
        </p:blipFill>
        <p:spPr>
          <a:xfrm>
            <a:off x="564874" y="6143909"/>
            <a:ext cx="1380040" cy="377446"/>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3A225BB2-78E5-6C46-B6DE-7ABECAE355AE}"/>
              </a:ext>
            </a:extLst>
          </p:cNvPr>
          <p:cNvPicPr>
            <a:picLocks noChangeAspect="1"/>
          </p:cNvPicPr>
          <p:nvPr userDrawn="1"/>
        </p:nvPicPr>
        <p:blipFill>
          <a:blip r:embed="rId3"/>
          <a:stretch>
            <a:fillRect/>
          </a:stretch>
        </p:blipFill>
        <p:spPr>
          <a:xfrm>
            <a:off x="10817763" y="6143910"/>
            <a:ext cx="809087" cy="387206"/>
          </a:xfrm>
          <a:prstGeom prst="rect">
            <a:avLst/>
          </a:prstGeom>
        </p:spPr>
      </p:pic>
    </p:spTree>
    <p:extLst>
      <p:ext uri="{BB962C8B-B14F-4D97-AF65-F5344CB8AC3E}">
        <p14:creationId xmlns:p14="http://schemas.microsoft.com/office/powerpoint/2010/main" val="553787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9798D3-8B2C-57F9-20FB-A8C7BF395E0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004F6A9F-6C3D-DE15-E0FB-6FC07597AADC}"/>
              </a:ext>
            </a:extLst>
          </p:cNvPr>
          <p:cNvPicPr>
            <a:picLocks noChangeAspect="1"/>
          </p:cNvPicPr>
          <p:nvPr userDrawn="1"/>
        </p:nvPicPr>
        <p:blipFill>
          <a:blip r:embed="rId3"/>
          <a:stretch>
            <a:fillRect/>
          </a:stretch>
        </p:blipFill>
        <p:spPr>
          <a:xfrm>
            <a:off x="607207" y="632109"/>
            <a:ext cx="2579932" cy="705623"/>
          </a:xfrm>
          <a:prstGeom prst="rect">
            <a:avLst/>
          </a:prstGeom>
        </p:spPr>
      </p:pic>
      <p:sp>
        <p:nvSpPr>
          <p:cNvPr id="2" name="Rectangle 1">
            <a:extLst>
              <a:ext uri="{FF2B5EF4-FFF2-40B4-BE49-F238E27FC236}">
                <a16:creationId xmlns:a16="http://schemas.microsoft.com/office/drawing/2014/main" id="{AA5C58D2-71AF-4BEC-87C6-F4A840D1D893}"/>
              </a:ext>
            </a:extLst>
          </p:cNvPr>
          <p:cNvSpPr/>
          <p:nvPr userDrawn="1"/>
        </p:nvSpPr>
        <p:spPr>
          <a:xfrm>
            <a:off x="0" y="6042991"/>
            <a:ext cx="12192000" cy="8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Graphical user interface, text&#10;&#10;Description automatically generated with medium confidence">
            <a:extLst>
              <a:ext uri="{FF2B5EF4-FFF2-40B4-BE49-F238E27FC236}">
                <a16:creationId xmlns:a16="http://schemas.microsoft.com/office/drawing/2014/main" id="{A4A12D15-630E-610E-0079-FFA54453D1FF}"/>
              </a:ext>
            </a:extLst>
          </p:cNvPr>
          <p:cNvPicPr>
            <a:picLocks noChangeAspect="1"/>
          </p:cNvPicPr>
          <p:nvPr userDrawn="1"/>
        </p:nvPicPr>
        <p:blipFill>
          <a:blip r:embed="rId4"/>
          <a:stretch>
            <a:fillRect/>
          </a:stretch>
        </p:blipFill>
        <p:spPr>
          <a:xfrm>
            <a:off x="2735198" y="6225891"/>
            <a:ext cx="1240291" cy="510708"/>
          </a:xfrm>
          <a:prstGeom prst="rect">
            <a:avLst/>
          </a:prstGeom>
        </p:spPr>
      </p:pic>
      <p:sp>
        <p:nvSpPr>
          <p:cNvPr id="4" name="TextBox 3">
            <a:extLst>
              <a:ext uri="{FF2B5EF4-FFF2-40B4-BE49-F238E27FC236}">
                <a16:creationId xmlns:a16="http://schemas.microsoft.com/office/drawing/2014/main" id="{173B4B3F-48C4-E229-86A2-60E15C82D91D}"/>
              </a:ext>
            </a:extLst>
          </p:cNvPr>
          <p:cNvSpPr txBox="1"/>
          <p:nvPr userDrawn="1"/>
        </p:nvSpPr>
        <p:spPr>
          <a:xfrm>
            <a:off x="572327" y="6296579"/>
            <a:ext cx="2130498" cy="338554"/>
          </a:xfrm>
          <a:prstGeom prst="rect">
            <a:avLst/>
          </a:prstGeom>
          <a:noFill/>
        </p:spPr>
        <p:txBody>
          <a:bodyPr wrap="square" rtlCol="0">
            <a:spAutoFit/>
          </a:bodyPr>
          <a:lstStyle/>
          <a:p>
            <a:pPr lvl="0"/>
            <a:r>
              <a:rPr lang="en-GB" sz="1600" dirty="0"/>
              <a:t>In Partnership with</a:t>
            </a:r>
            <a:endParaRPr lang="en-US" sz="1600" dirty="0"/>
          </a:p>
        </p:txBody>
      </p:sp>
    </p:spTree>
    <p:extLst>
      <p:ext uri="{BB962C8B-B14F-4D97-AF65-F5344CB8AC3E}">
        <p14:creationId xmlns:p14="http://schemas.microsoft.com/office/powerpoint/2010/main" val="3595096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utro 1">
    <p:bg>
      <p:bgPr>
        <a:solidFill>
          <a:schemeClr val="accent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984D86EE-0BC8-4643-9235-B33D8BBBBEB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23B8F2BC-7F67-2445-A9D3-917DA1BEC61F}"/>
              </a:ext>
            </a:extLst>
          </p:cNvPr>
          <p:cNvSpPr/>
          <p:nvPr userDrawn="1"/>
        </p:nvSpPr>
        <p:spPr>
          <a:xfrm>
            <a:off x="553077" y="3468185"/>
            <a:ext cx="5094515" cy="11234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46EB52A-A38F-464E-A4F9-257E91A87587}"/>
              </a:ext>
            </a:extLst>
          </p:cNvPr>
          <p:cNvSpPr txBox="1"/>
          <p:nvPr userDrawn="1"/>
        </p:nvSpPr>
        <p:spPr>
          <a:xfrm>
            <a:off x="710559" y="3522504"/>
            <a:ext cx="4745723" cy="1015663"/>
          </a:xfrm>
          <a:prstGeom prst="rect">
            <a:avLst/>
          </a:prstGeom>
          <a:noFill/>
        </p:spPr>
        <p:txBody>
          <a:bodyPr wrap="none" rtlCol="0">
            <a:spAutoFit/>
          </a:bodyPr>
          <a:lstStyle/>
          <a:p>
            <a:r>
              <a:rPr lang="en-US" sz="6000" b="1" dirty="0">
                <a:solidFill>
                  <a:schemeClr val="bg1"/>
                </a:solidFill>
              </a:rPr>
              <a:t>THANK YOU</a:t>
            </a:r>
          </a:p>
        </p:txBody>
      </p:sp>
      <p:pic>
        <p:nvPicPr>
          <p:cNvPr id="5" name="Picture 4" descr="Shape&#10;&#10;Description automatically generated with low confidence">
            <a:extLst>
              <a:ext uri="{FF2B5EF4-FFF2-40B4-BE49-F238E27FC236}">
                <a16:creationId xmlns:a16="http://schemas.microsoft.com/office/drawing/2014/main" id="{F317E392-C3C6-AB44-BDDC-71CE30E936D5}"/>
              </a:ext>
            </a:extLst>
          </p:cNvPr>
          <p:cNvPicPr>
            <a:picLocks noChangeAspect="1"/>
          </p:cNvPicPr>
          <p:nvPr userDrawn="1"/>
        </p:nvPicPr>
        <p:blipFill>
          <a:blip r:embed="rId3"/>
          <a:stretch>
            <a:fillRect/>
          </a:stretch>
        </p:blipFill>
        <p:spPr>
          <a:xfrm>
            <a:off x="504951" y="656889"/>
            <a:ext cx="4399434" cy="2105443"/>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330BF18-3127-16DB-4579-F8D8BE3699B1}"/>
              </a:ext>
            </a:extLst>
          </p:cNvPr>
          <p:cNvPicPr>
            <a:picLocks noChangeAspect="1"/>
          </p:cNvPicPr>
          <p:nvPr userDrawn="1"/>
        </p:nvPicPr>
        <p:blipFill>
          <a:blip r:embed="rId4"/>
          <a:stretch>
            <a:fillRect/>
          </a:stretch>
        </p:blipFill>
        <p:spPr>
          <a:xfrm>
            <a:off x="309350" y="4873359"/>
            <a:ext cx="11573300" cy="1518455"/>
          </a:xfrm>
          <a:prstGeom prst="rect">
            <a:avLst/>
          </a:prstGeom>
        </p:spPr>
      </p:pic>
      <p:pic>
        <p:nvPicPr>
          <p:cNvPr id="7" name="Picture 6" descr="Graphical user interface, text&#10;&#10;Description automatically generated with medium confidence">
            <a:extLst>
              <a:ext uri="{FF2B5EF4-FFF2-40B4-BE49-F238E27FC236}">
                <a16:creationId xmlns:a16="http://schemas.microsoft.com/office/drawing/2014/main" id="{E4CDCE9C-30FC-D96A-5024-FED126F5EAEE}"/>
              </a:ext>
            </a:extLst>
          </p:cNvPr>
          <p:cNvPicPr>
            <a:picLocks noChangeAspect="1"/>
          </p:cNvPicPr>
          <p:nvPr userDrawn="1"/>
        </p:nvPicPr>
        <p:blipFill>
          <a:blip r:embed="rId5"/>
          <a:stretch>
            <a:fillRect/>
          </a:stretch>
        </p:blipFill>
        <p:spPr>
          <a:xfrm>
            <a:off x="2715948" y="6007159"/>
            <a:ext cx="1240291" cy="510708"/>
          </a:xfrm>
          <a:prstGeom prst="rect">
            <a:avLst/>
          </a:prstGeom>
        </p:spPr>
      </p:pic>
      <p:sp>
        <p:nvSpPr>
          <p:cNvPr id="10" name="TextBox 9">
            <a:extLst>
              <a:ext uri="{FF2B5EF4-FFF2-40B4-BE49-F238E27FC236}">
                <a16:creationId xmlns:a16="http://schemas.microsoft.com/office/drawing/2014/main" id="{657B6886-26D4-D2C3-2392-1EA396517847}"/>
              </a:ext>
            </a:extLst>
          </p:cNvPr>
          <p:cNvSpPr txBox="1"/>
          <p:nvPr userDrawn="1"/>
        </p:nvSpPr>
        <p:spPr>
          <a:xfrm>
            <a:off x="553077" y="6077847"/>
            <a:ext cx="2130498" cy="338554"/>
          </a:xfrm>
          <a:prstGeom prst="rect">
            <a:avLst/>
          </a:prstGeom>
          <a:noFill/>
        </p:spPr>
        <p:txBody>
          <a:bodyPr wrap="square" rtlCol="0">
            <a:spAutoFit/>
          </a:bodyPr>
          <a:lstStyle/>
          <a:p>
            <a:pPr lvl="0"/>
            <a:r>
              <a:rPr lang="en-GB" sz="1600" dirty="0"/>
              <a:t>In Partnership with</a:t>
            </a:r>
            <a:endParaRPr lang="en-US" sz="1600" dirty="0"/>
          </a:p>
        </p:txBody>
      </p:sp>
    </p:spTree>
    <p:extLst>
      <p:ext uri="{BB962C8B-B14F-4D97-AF65-F5344CB8AC3E}">
        <p14:creationId xmlns:p14="http://schemas.microsoft.com/office/powerpoint/2010/main" val="1335388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798E0157-6283-206E-D6B4-6AA9610FF6B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35A63B88-7770-074A-222F-343C45A9FC66}"/>
              </a:ext>
            </a:extLst>
          </p:cNvPr>
          <p:cNvPicPr>
            <a:picLocks noChangeAspect="1"/>
          </p:cNvPicPr>
          <p:nvPr userDrawn="1"/>
        </p:nvPicPr>
        <p:blipFill>
          <a:blip r:embed="rId3"/>
          <a:stretch>
            <a:fillRect/>
          </a:stretch>
        </p:blipFill>
        <p:spPr>
          <a:xfrm>
            <a:off x="607207" y="632109"/>
            <a:ext cx="2579932" cy="705623"/>
          </a:xfrm>
          <a:prstGeom prst="rect">
            <a:avLst/>
          </a:prstGeom>
        </p:spPr>
      </p:pic>
      <p:sp>
        <p:nvSpPr>
          <p:cNvPr id="2" name="Rectangle 1">
            <a:extLst>
              <a:ext uri="{FF2B5EF4-FFF2-40B4-BE49-F238E27FC236}">
                <a16:creationId xmlns:a16="http://schemas.microsoft.com/office/drawing/2014/main" id="{E2027573-69EE-3311-19B2-AD3652C87FA5}"/>
              </a:ext>
            </a:extLst>
          </p:cNvPr>
          <p:cNvSpPr/>
          <p:nvPr userDrawn="1"/>
        </p:nvSpPr>
        <p:spPr>
          <a:xfrm>
            <a:off x="0" y="6042991"/>
            <a:ext cx="12192000" cy="8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10;&#10;Description automatically generated with medium confidence">
            <a:extLst>
              <a:ext uri="{FF2B5EF4-FFF2-40B4-BE49-F238E27FC236}">
                <a16:creationId xmlns:a16="http://schemas.microsoft.com/office/drawing/2014/main" id="{BBBBFFA4-1479-794D-29EB-E9C577B3A0CB}"/>
              </a:ext>
            </a:extLst>
          </p:cNvPr>
          <p:cNvPicPr>
            <a:picLocks noChangeAspect="1"/>
          </p:cNvPicPr>
          <p:nvPr userDrawn="1"/>
        </p:nvPicPr>
        <p:blipFill>
          <a:blip r:embed="rId4"/>
          <a:stretch>
            <a:fillRect/>
          </a:stretch>
        </p:blipFill>
        <p:spPr>
          <a:xfrm>
            <a:off x="2735198" y="6225891"/>
            <a:ext cx="1240291" cy="510708"/>
          </a:xfrm>
          <a:prstGeom prst="rect">
            <a:avLst/>
          </a:prstGeom>
        </p:spPr>
      </p:pic>
      <p:sp>
        <p:nvSpPr>
          <p:cNvPr id="6" name="TextBox 5">
            <a:extLst>
              <a:ext uri="{FF2B5EF4-FFF2-40B4-BE49-F238E27FC236}">
                <a16:creationId xmlns:a16="http://schemas.microsoft.com/office/drawing/2014/main" id="{B2578FCF-5040-BE99-1BC8-7CCE4B2D6440}"/>
              </a:ext>
            </a:extLst>
          </p:cNvPr>
          <p:cNvSpPr txBox="1"/>
          <p:nvPr userDrawn="1"/>
        </p:nvSpPr>
        <p:spPr>
          <a:xfrm>
            <a:off x="572327" y="6296579"/>
            <a:ext cx="2130498" cy="338554"/>
          </a:xfrm>
          <a:prstGeom prst="rect">
            <a:avLst/>
          </a:prstGeom>
          <a:noFill/>
        </p:spPr>
        <p:txBody>
          <a:bodyPr wrap="square" rtlCol="0">
            <a:spAutoFit/>
          </a:bodyPr>
          <a:lstStyle/>
          <a:p>
            <a:pPr lvl="0"/>
            <a:r>
              <a:rPr lang="en-GB" sz="1600"/>
              <a:t>In Partnership with</a:t>
            </a:r>
            <a:endParaRPr lang="en-US" sz="1600"/>
          </a:p>
        </p:txBody>
      </p:sp>
    </p:spTree>
    <p:extLst>
      <p:ext uri="{BB962C8B-B14F-4D97-AF65-F5344CB8AC3E}">
        <p14:creationId xmlns:p14="http://schemas.microsoft.com/office/powerpoint/2010/main" val="1369935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_White">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69F1C7FF-F899-834D-B1AA-4ABCCC4112D7}"/>
              </a:ext>
            </a:extLst>
          </p:cNvPr>
          <p:cNvSpPr>
            <a:spLocks noGrp="1"/>
          </p:cNvSpPr>
          <p:nvPr>
            <p:ph type="body" sz="quarter" idx="11" hasCustomPrompt="1"/>
          </p:nvPr>
        </p:nvSpPr>
        <p:spPr>
          <a:xfrm>
            <a:off x="6230454" y="395366"/>
            <a:ext cx="5396672" cy="510708"/>
          </a:xfrm>
          <a:prstGeom prst="rect">
            <a:avLst/>
          </a:prstGeom>
        </p:spPr>
        <p:txBody>
          <a:bodyPr anchor="ctr"/>
          <a:lstStyle>
            <a:lvl1pPr marL="0" indent="0">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7" name="Content Placeholder 2">
            <a:extLst>
              <a:ext uri="{FF2B5EF4-FFF2-40B4-BE49-F238E27FC236}">
                <a16:creationId xmlns:a16="http://schemas.microsoft.com/office/drawing/2014/main" id="{F42031C5-B057-A14A-A6F2-8E836A83C3E6}"/>
              </a:ext>
            </a:extLst>
          </p:cNvPr>
          <p:cNvSpPr>
            <a:spLocks noGrp="1"/>
          </p:cNvSpPr>
          <p:nvPr>
            <p:ph sz="quarter" idx="13"/>
          </p:nvPr>
        </p:nvSpPr>
        <p:spPr>
          <a:xfrm>
            <a:off x="6230454" y="1118500"/>
            <a:ext cx="5368511" cy="4715563"/>
          </a:xfrm>
          <a:prstGeom prst="rect">
            <a:avLst/>
          </a:prstGeo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a:t>
            </a:r>
            <a:r>
              <a:rPr lang="en-GB" err="1"/>
              <a:t>levelz</a:t>
            </a:r>
            <a:endParaRPr lang="en-US"/>
          </a:p>
        </p:txBody>
      </p:sp>
      <p:sp>
        <p:nvSpPr>
          <p:cNvPr id="6" name="Picture Placeholder 5">
            <a:extLst>
              <a:ext uri="{FF2B5EF4-FFF2-40B4-BE49-F238E27FC236}">
                <a16:creationId xmlns:a16="http://schemas.microsoft.com/office/drawing/2014/main" id="{53A7CA5E-8E7F-4B46-9F71-95C3E2F748B0}"/>
              </a:ext>
            </a:extLst>
          </p:cNvPr>
          <p:cNvSpPr>
            <a:spLocks noGrp="1"/>
          </p:cNvSpPr>
          <p:nvPr>
            <p:ph type="pic" sz="quarter" idx="14"/>
          </p:nvPr>
        </p:nvSpPr>
        <p:spPr>
          <a:xfrm>
            <a:off x="0" y="0"/>
            <a:ext cx="5883275" cy="6858000"/>
          </a:xfrm>
          <a:prstGeom prst="rect">
            <a:avLst/>
          </a:prstGeom>
          <a:solidFill>
            <a:schemeClr val="bg2"/>
          </a:solidFill>
        </p:spPr>
        <p:txBody>
          <a:bodyPr anchor="ctr"/>
          <a:lstStyle>
            <a:lvl1pPr algn="ctr">
              <a:buNone/>
              <a:defRPr sz="1800">
                <a:solidFill>
                  <a:schemeClr val="bg1"/>
                </a:solidFill>
              </a:defRPr>
            </a:lvl1pPr>
          </a:lstStyle>
          <a:p>
            <a:endParaRPr lang="en-US"/>
          </a:p>
        </p:txBody>
      </p:sp>
      <p:cxnSp>
        <p:nvCxnSpPr>
          <p:cNvPr id="9" name="Straight Connector 8">
            <a:extLst>
              <a:ext uri="{FF2B5EF4-FFF2-40B4-BE49-F238E27FC236}">
                <a16:creationId xmlns:a16="http://schemas.microsoft.com/office/drawing/2014/main" id="{377CCFDA-2B28-7F46-93E4-5AF2224BC5CF}"/>
              </a:ext>
            </a:extLst>
          </p:cNvPr>
          <p:cNvCxnSpPr>
            <a:cxnSpLocks/>
          </p:cNvCxnSpPr>
          <p:nvPr userDrawn="1"/>
        </p:nvCxnSpPr>
        <p:spPr>
          <a:xfrm>
            <a:off x="6230454" y="5956697"/>
            <a:ext cx="539667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Shape&#10;&#10;Description automatically generated with low confidence">
            <a:extLst>
              <a:ext uri="{FF2B5EF4-FFF2-40B4-BE49-F238E27FC236}">
                <a16:creationId xmlns:a16="http://schemas.microsoft.com/office/drawing/2014/main" id="{09D42F79-C636-3443-904F-11837EEA8FD2}"/>
              </a:ext>
            </a:extLst>
          </p:cNvPr>
          <p:cNvPicPr>
            <a:picLocks noChangeAspect="1"/>
          </p:cNvPicPr>
          <p:nvPr userDrawn="1"/>
        </p:nvPicPr>
        <p:blipFill>
          <a:blip r:embed="rId2"/>
          <a:stretch>
            <a:fillRect/>
          </a:stretch>
        </p:blipFill>
        <p:spPr>
          <a:xfrm>
            <a:off x="6230454" y="6143909"/>
            <a:ext cx="1380040" cy="377446"/>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9703FAE3-7617-0B42-B7AA-599792AC938A}"/>
              </a:ext>
            </a:extLst>
          </p:cNvPr>
          <p:cNvPicPr>
            <a:picLocks noChangeAspect="1"/>
          </p:cNvPicPr>
          <p:nvPr userDrawn="1"/>
        </p:nvPicPr>
        <p:blipFill>
          <a:blip r:embed="rId3"/>
          <a:stretch>
            <a:fillRect/>
          </a:stretch>
        </p:blipFill>
        <p:spPr>
          <a:xfrm>
            <a:off x="10817763" y="6143910"/>
            <a:ext cx="809087" cy="387206"/>
          </a:xfrm>
          <a:prstGeom prst="rect">
            <a:avLst/>
          </a:prstGeom>
        </p:spPr>
      </p:pic>
    </p:spTree>
    <p:extLst>
      <p:ext uri="{BB962C8B-B14F-4D97-AF65-F5344CB8AC3E}">
        <p14:creationId xmlns:p14="http://schemas.microsoft.com/office/powerpoint/2010/main" val="2658635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_Green">
    <p:bg>
      <p:bgPr>
        <a:solidFill>
          <a:schemeClr val="accent1"/>
        </a:solidFill>
        <a:effectLst/>
      </p:bgPr>
    </p:bg>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9131DD65-DBF2-FC4D-A573-8DA5C3546ECF}"/>
              </a:ext>
            </a:extLst>
          </p:cNvPr>
          <p:cNvSpPr>
            <a:spLocks noGrp="1"/>
          </p:cNvSpPr>
          <p:nvPr>
            <p:ph sz="quarter" idx="13"/>
          </p:nvPr>
        </p:nvSpPr>
        <p:spPr>
          <a:xfrm>
            <a:off x="6230454" y="1118500"/>
            <a:ext cx="5368511" cy="4715563"/>
          </a:xfrm>
          <a:prstGeom prst="rect">
            <a:avLst/>
          </a:prstGeo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a:t>
            </a:r>
            <a:r>
              <a:rPr lang="en-GB" err="1"/>
              <a:t>levelz</a:t>
            </a:r>
            <a:endParaRPr lang="en-US"/>
          </a:p>
        </p:txBody>
      </p:sp>
      <p:sp>
        <p:nvSpPr>
          <p:cNvPr id="9" name="Picture Placeholder 5">
            <a:extLst>
              <a:ext uri="{FF2B5EF4-FFF2-40B4-BE49-F238E27FC236}">
                <a16:creationId xmlns:a16="http://schemas.microsoft.com/office/drawing/2014/main" id="{F90C1328-F4D1-F44C-9EB8-676BFD3BEDC2}"/>
              </a:ext>
            </a:extLst>
          </p:cNvPr>
          <p:cNvSpPr>
            <a:spLocks noGrp="1"/>
          </p:cNvSpPr>
          <p:nvPr>
            <p:ph type="pic" sz="quarter" idx="14"/>
          </p:nvPr>
        </p:nvSpPr>
        <p:spPr>
          <a:xfrm>
            <a:off x="0" y="0"/>
            <a:ext cx="5883275" cy="6858000"/>
          </a:xfrm>
          <a:prstGeom prst="rect">
            <a:avLst/>
          </a:prstGeom>
          <a:solidFill>
            <a:schemeClr val="accent2"/>
          </a:solidFill>
        </p:spPr>
        <p:txBody>
          <a:bodyPr anchor="ctr"/>
          <a:lstStyle>
            <a:lvl1pPr algn="ctr">
              <a:buNone/>
              <a:defRPr sz="1800">
                <a:solidFill>
                  <a:schemeClr val="accent1"/>
                </a:solidFill>
              </a:defRPr>
            </a:lvl1pPr>
          </a:lstStyle>
          <a:p>
            <a:endParaRPr lang="en-US"/>
          </a:p>
        </p:txBody>
      </p:sp>
      <p:sp>
        <p:nvSpPr>
          <p:cNvPr id="11" name="Text Placeholder 5">
            <a:extLst>
              <a:ext uri="{FF2B5EF4-FFF2-40B4-BE49-F238E27FC236}">
                <a16:creationId xmlns:a16="http://schemas.microsoft.com/office/drawing/2014/main" id="{6010720E-D509-4D4D-A7D8-1904B2555DE4}"/>
              </a:ext>
            </a:extLst>
          </p:cNvPr>
          <p:cNvSpPr>
            <a:spLocks noGrp="1"/>
          </p:cNvSpPr>
          <p:nvPr>
            <p:ph type="body" sz="quarter" idx="11" hasCustomPrompt="1"/>
          </p:nvPr>
        </p:nvSpPr>
        <p:spPr>
          <a:xfrm>
            <a:off x="6230454" y="395366"/>
            <a:ext cx="5396672" cy="510708"/>
          </a:xfrm>
          <a:prstGeom prst="rect">
            <a:avLst/>
          </a:prstGeom>
        </p:spPr>
        <p:txBody>
          <a:bodyPr anchor="ctr"/>
          <a:lstStyle>
            <a:lvl1pPr marL="0" indent="0">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cxnSp>
        <p:nvCxnSpPr>
          <p:cNvPr id="7" name="Straight Connector 6">
            <a:extLst>
              <a:ext uri="{FF2B5EF4-FFF2-40B4-BE49-F238E27FC236}">
                <a16:creationId xmlns:a16="http://schemas.microsoft.com/office/drawing/2014/main" id="{B4CB22CD-2B9B-3C4C-824F-5523C3A84DD8}"/>
              </a:ext>
            </a:extLst>
          </p:cNvPr>
          <p:cNvCxnSpPr>
            <a:cxnSpLocks/>
          </p:cNvCxnSpPr>
          <p:nvPr userDrawn="1"/>
        </p:nvCxnSpPr>
        <p:spPr>
          <a:xfrm>
            <a:off x="6230454" y="5956697"/>
            <a:ext cx="539667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Shape&#10;&#10;Description automatically generated with medium confidence">
            <a:extLst>
              <a:ext uri="{FF2B5EF4-FFF2-40B4-BE49-F238E27FC236}">
                <a16:creationId xmlns:a16="http://schemas.microsoft.com/office/drawing/2014/main" id="{CA152CA9-1F0B-6141-8A8B-8A92F7066939}"/>
              </a:ext>
            </a:extLst>
          </p:cNvPr>
          <p:cNvPicPr>
            <a:picLocks noChangeAspect="1"/>
          </p:cNvPicPr>
          <p:nvPr userDrawn="1"/>
        </p:nvPicPr>
        <p:blipFill>
          <a:blip r:embed="rId2"/>
          <a:stretch>
            <a:fillRect/>
          </a:stretch>
        </p:blipFill>
        <p:spPr>
          <a:xfrm>
            <a:off x="10817762" y="6147857"/>
            <a:ext cx="809087" cy="387206"/>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B0B44072-A8E2-AF48-B07E-E6587B2725B4}"/>
              </a:ext>
            </a:extLst>
          </p:cNvPr>
          <p:cNvPicPr>
            <a:picLocks noChangeAspect="1"/>
          </p:cNvPicPr>
          <p:nvPr userDrawn="1"/>
        </p:nvPicPr>
        <p:blipFill>
          <a:blip r:embed="rId3"/>
          <a:stretch>
            <a:fillRect/>
          </a:stretch>
        </p:blipFill>
        <p:spPr>
          <a:xfrm>
            <a:off x="6230454" y="6143910"/>
            <a:ext cx="1380036" cy="377446"/>
          </a:xfrm>
          <a:prstGeom prst="rect">
            <a:avLst/>
          </a:prstGeom>
        </p:spPr>
      </p:pic>
    </p:spTree>
    <p:extLst>
      <p:ext uri="{BB962C8B-B14F-4D97-AF65-F5344CB8AC3E}">
        <p14:creationId xmlns:p14="http://schemas.microsoft.com/office/powerpoint/2010/main" val="194674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ft_Grey">
    <p:bg>
      <p:bgPr>
        <a:solidFill>
          <a:srgbClr val="F2F2F2"/>
        </a:solidFill>
        <a:effectLst/>
      </p:bgPr>
    </p:bg>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1EA44F9E-BAD0-C747-B68D-2CF002C595F6}"/>
              </a:ext>
            </a:extLst>
          </p:cNvPr>
          <p:cNvSpPr>
            <a:spLocks noGrp="1"/>
          </p:cNvSpPr>
          <p:nvPr>
            <p:ph sz="quarter" idx="13"/>
          </p:nvPr>
        </p:nvSpPr>
        <p:spPr>
          <a:xfrm>
            <a:off x="6230454" y="1118500"/>
            <a:ext cx="5368511" cy="4715563"/>
          </a:xfrm>
          <a:prstGeom prst="rect">
            <a:avLst/>
          </a:prstGeo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a:t>
            </a:r>
            <a:r>
              <a:rPr lang="en-GB" err="1"/>
              <a:t>levelz</a:t>
            </a:r>
            <a:endParaRPr lang="en-US"/>
          </a:p>
        </p:txBody>
      </p:sp>
      <p:sp>
        <p:nvSpPr>
          <p:cNvPr id="15" name="Picture Placeholder 5">
            <a:extLst>
              <a:ext uri="{FF2B5EF4-FFF2-40B4-BE49-F238E27FC236}">
                <a16:creationId xmlns:a16="http://schemas.microsoft.com/office/drawing/2014/main" id="{EEFD6292-82C5-774D-882E-4717CE8FCC3F}"/>
              </a:ext>
            </a:extLst>
          </p:cNvPr>
          <p:cNvSpPr>
            <a:spLocks noGrp="1"/>
          </p:cNvSpPr>
          <p:nvPr>
            <p:ph type="pic" sz="quarter" idx="14"/>
          </p:nvPr>
        </p:nvSpPr>
        <p:spPr>
          <a:xfrm>
            <a:off x="0" y="0"/>
            <a:ext cx="5883275" cy="6858000"/>
          </a:xfrm>
          <a:prstGeom prst="rect">
            <a:avLst/>
          </a:prstGeom>
          <a:solidFill>
            <a:schemeClr val="accent3"/>
          </a:solidFill>
        </p:spPr>
        <p:txBody>
          <a:bodyPr anchor="ctr"/>
          <a:lstStyle>
            <a:lvl1pPr algn="ctr">
              <a:buNone/>
              <a:defRPr sz="1800">
                <a:solidFill>
                  <a:schemeClr val="bg1"/>
                </a:solidFill>
              </a:defRPr>
            </a:lvl1pPr>
          </a:lstStyle>
          <a:p>
            <a:endParaRPr lang="en-US"/>
          </a:p>
        </p:txBody>
      </p:sp>
      <p:sp>
        <p:nvSpPr>
          <p:cNvPr id="16" name="Text Placeholder 5">
            <a:extLst>
              <a:ext uri="{FF2B5EF4-FFF2-40B4-BE49-F238E27FC236}">
                <a16:creationId xmlns:a16="http://schemas.microsoft.com/office/drawing/2014/main" id="{043460F5-6A87-E043-9444-C0197F5444F9}"/>
              </a:ext>
            </a:extLst>
          </p:cNvPr>
          <p:cNvSpPr>
            <a:spLocks noGrp="1"/>
          </p:cNvSpPr>
          <p:nvPr>
            <p:ph type="body" sz="quarter" idx="11" hasCustomPrompt="1"/>
          </p:nvPr>
        </p:nvSpPr>
        <p:spPr>
          <a:xfrm>
            <a:off x="6230454" y="395366"/>
            <a:ext cx="5396672" cy="510708"/>
          </a:xfrm>
          <a:prstGeom prst="rect">
            <a:avLst/>
          </a:prstGeom>
        </p:spPr>
        <p:txBody>
          <a:bodyPr anchor="ctr"/>
          <a:lstStyle>
            <a:lvl1pPr marL="0" indent="0">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cxnSp>
        <p:nvCxnSpPr>
          <p:cNvPr id="7" name="Straight Connector 6">
            <a:extLst>
              <a:ext uri="{FF2B5EF4-FFF2-40B4-BE49-F238E27FC236}">
                <a16:creationId xmlns:a16="http://schemas.microsoft.com/office/drawing/2014/main" id="{FC6531C4-616C-E54F-A7BF-D1BDAFE836F8}"/>
              </a:ext>
            </a:extLst>
          </p:cNvPr>
          <p:cNvCxnSpPr>
            <a:cxnSpLocks/>
          </p:cNvCxnSpPr>
          <p:nvPr userDrawn="1"/>
        </p:nvCxnSpPr>
        <p:spPr>
          <a:xfrm>
            <a:off x="6230454" y="5956697"/>
            <a:ext cx="539667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Shape&#10;&#10;Description automatically generated with low confidence">
            <a:extLst>
              <a:ext uri="{FF2B5EF4-FFF2-40B4-BE49-F238E27FC236}">
                <a16:creationId xmlns:a16="http://schemas.microsoft.com/office/drawing/2014/main" id="{73A5B73C-948E-3649-83C8-FA915DC90228}"/>
              </a:ext>
            </a:extLst>
          </p:cNvPr>
          <p:cNvPicPr>
            <a:picLocks noChangeAspect="1"/>
          </p:cNvPicPr>
          <p:nvPr userDrawn="1"/>
        </p:nvPicPr>
        <p:blipFill>
          <a:blip r:embed="rId2"/>
          <a:stretch>
            <a:fillRect/>
          </a:stretch>
        </p:blipFill>
        <p:spPr>
          <a:xfrm>
            <a:off x="6230454" y="6143909"/>
            <a:ext cx="1380040" cy="377446"/>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50F22B5C-06D6-5544-91DC-4A09A00EB548}"/>
              </a:ext>
            </a:extLst>
          </p:cNvPr>
          <p:cNvPicPr>
            <a:picLocks noChangeAspect="1"/>
          </p:cNvPicPr>
          <p:nvPr userDrawn="1"/>
        </p:nvPicPr>
        <p:blipFill>
          <a:blip r:embed="rId3"/>
          <a:stretch>
            <a:fillRect/>
          </a:stretch>
        </p:blipFill>
        <p:spPr>
          <a:xfrm>
            <a:off x="10817763" y="6143910"/>
            <a:ext cx="809087" cy="387206"/>
          </a:xfrm>
          <a:prstGeom prst="rect">
            <a:avLst/>
          </a:prstGeom>
        </p:spPr>
      </p:pic>
    </p:spTree>
    <p:extLst>
      <p:ext uri="{BB962C8B-B14F-4D97-AF65-F5344CB8AC3E}">
        <p14:creationId xmlns:p14="http://schemas.microsoft.com/office/powerpoint/2010/main" val="3345306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ight_White">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38AE72AA-D63C-B640-A8DB-6B1BA2DC9376}"/>
              </a:ext>
            </a:extLst>
          </p:cNvPr>
          <p:cNvSpPr>
            <a:spLocks noGrp="1"/>
          </p:cNvSpPr>
          <p:nvPr>
            <p:ph sz="quarter" idx="13"/>
          </p:nvPr>
        </p:nvSpPr>
        <p:spPr>
          <a:xfrm>
            <a:off x="486604" y="1118500"/>
            <a:ext cx="5368511" cy="4715563"/>
          </a:xfrm>
          <a:prstGeom prst="rect">
            <a:avLst/>
          </a:prstGeo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a:t>
            </a:r>
            <a:r>
              <a:rPr lang="en-GB" err="1"/>
              <a:t>levelz</a:t>
            </a:r>
            <a:endParaRPr lang="en-US"/>
          </a:p>
        </p:txBody>
      </p:sp>
      <p:sp>
        <p:nvSpPr>
          <p:cNvPr id="14" name="Picture Placeholder 5">
            <a:extLst>
              <a:ext uri="{FF2B5EF4-FFF2-40B4-BE49-F238E27FC236}">
                <a16:creationId xmlns:a16="http://schemas.microsoft.com/office/drawing/2014/main" id="{4046A5B0-D793-8B44-A98F-DF207FE04F96}"/>
              </a:ext>
            </a:extLst>
          </p:cNvPr>
          <p:cNvSpPr>
            <a:spLocks noGrp="1"/>
          </p:cNvSpPr>
          <p:nvPr>
            <p:ph type="pic" sz="quarter" idx="14"/>
          </p:nvPr>
        </p:nvSpPr>
        <p:spPr>
          <a:xfrm>
            <a:off x="6308725" y="0"/>
            <a:ext cx="5883275" cy="6858000"/>
          </a:xfrm>
          <a:prstGeom prst="rect">
            <a:avLst/>
          </a:prstGeom>
          <a:solidFill>
            <a:schemeClr val="bg2"/>
          </a:solidFill>
        </p:spPr>
        <p:txBody>
          <a:bodyPr anchor="ctr"/>
          <a:lstStyle>
            <a:lvl1pPr algn="ctr">
              <a:buNone/>
              <a:defRPr sz="1800">
                <a:solidFill>
                  <a:schemeClr val="accent1"/>
                </a:solidFill>
              </a:defRPr>
            </a:lvl1pPr>
          </a:lstStyle>
          <a:p>
            <a:endParaRPr lang="en-US"/>
          </a:p>
        </p:txBody>
      </p:sp>
      <p:sp>
        <p:nvSpPr>
          <p:cNvPr id="15" name="Text Placeholder 5">
            <a:extLst>
              <a:ext uri="{FF2B5EF4-FFF2-40B4-BE49-F238E27FC236}">
                <a16:creationId xmlns:a16="http://schemas.microsoft.com/office/drawing/2014/main" id="{E96B1968-03F2-D246-8666-D6D53FEE11C0}"/>
              </a:ext>
            </a:extLst>
          </p:cNvPr>
          <p:cNvSpPr>
            <a:spLocks noGrp="1"/>
          </p:cNvSpPr>
          <p:nvPr>
            <p:ph type="body" sz="quarter" idx="11" hasCustomPrompt="1"/>
          </p:nvPr>
        </p:nvSpPr>
        <p:spPr>
          <a:xfrm>
            <a:off x="472523" y="395366"/>
            <a:ext cx="5396672" cy="510708"/>
          </a:xfrm>
          <a:prstGeom prst="rect">
            <a:avLst/>
          </a:prstGeom>
        </p:spPr>
        <p:txBody>
          <a:bodyPr anchor="ctr"/>
          <a:lstStyle>
            <a:lvl1pPr marL="0" indent="0">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cxnSp>
        <p:nvCxnSpPr>
          <p:cNvPr id="7" name="Straight Connector 6">
            <a:extLst>
              <a:ext uri="{FF2B5EF4-FFF2-40B4-BE49-F238E27FC236}">
                <a16:creationId xmlns:a16="http://schemas.microsoft.com/office/drawing/2014/main" id="{81A0C2DA-4BEA-A240-99AD-DCD723B0B693}"/>
              </a:ext>
            </a:extLst>
          </p:cNvPr>
          <p:cNvCxnSpPr>
            <a:cxnSpLocks/>
          </p:cNvCxnSpPr>
          <p:nvPr userDrawn="1"/>
        </p:nvCxnSpPr>
        <p:spPr>
          <a:xfrm>
            <a:off x="564874" y="5956697"/>
            <a:ext cx="529024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Shape&#10;&#10;Description automatically generated with low confidence">
            <a:extLst>
              <a:ext uri="{FF2B5EF4-FFF2-40B4-BE49-F238E27FC236}">
                <a16:creationId xmlns:a16="http://schemas.microsoft.com/office/drawing/2014/main" id="{758B49E6-021D-CB44-99AB-D314C2789499}"/>
              </a:ext>
            </a:extLst>
          </p:cNvPr>
          <p:cNvPicPr>
            <a:picLocks noChangeAspect="1"/>
          </p:cNvPicPr>
          <p:nvPr userDrawn="1"/>
        </p:nvPicPr>
        <p:blipFill>
          <a:blip r:embed="rId2"/>
          <a:stretch>
            <a:fillRect/>
          </a:stretch>
        </p:blipFill>
        <p:spPr>
          <a:xfrm>
            <a:off x="564874" y="6143909"/>
            <a:ext cx="1380040" cy="377446"/>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E00485D6-C97C-134E-9AAF-2D0CFCF309CD}"/>
              </a:ext>
            </a:extLst>
          </p:cNvPr>
          <p:cNvPicPr>
            <a:picLocks noChangeAspect="1"/>
          </p:cNvPicPr>
          <p:nvPr userDrawn="1"/>
        </p:nvPicPr>
        <p:blipFill>
          <a:blip r:embed="rId3"/>
          <a:stretch>
            <a:fillRect/>
          </a:stretch>
        </p:blipFill>
        <p:spPr>
          <a:xfrm>
            <a:off x="5046028" y="6143910"/>
            <a:ext cx="809087" cy="387206"/>
          </a:xfrm>
          <a:prstGeom prst="rect">
            <a:avLst/>
          </a:prstGeom>
        </p:spPr>
      </p:pic>
    </p:spTree>
    <p:extLst>
      <p:ext uri="{BB962C8B-B14F-4D97-AF65-F5344CB8AC3E}">
        <p14:creationId xmlns:p14="http://schemas.microsoft.com/office/powerpoint/2010/main" val="1804140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ght_Green">
    <p:bg>
      <p:bgPr>
        <a:solidFill>
          <a:schemeClr val="accent1"/>
        </a:solidFill>
        <a:effectLst/>
      </p:bgPr>
    </p:bg>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9131DD65-DBF2-FC4D-A573-8DA5C3546ECF}"/>
              </a:ext>
            </a:extLst>
          </p:cNvPr>
          <p:cNvSpPr>
            <a:spLocks noGrp="1"/>
          </p:cNvSpPr>
          <p:nvPr>
            <p:ph sz="quarter" idx="13"/>
          </p:nvPr>
        </p:nvSpPr>
        <p:spPr>
          <a:xfrm>
            <a:off x="486604" y="1118500"/>
            <a:ext cx="5368511" cy="4715563"/>
          </a:xfrm>
          <a:prstGeom prst="rect">
            <a:avLst/>
          </a:prstGeo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a:t>
            </a:r>
            <a:r>
              <a:rPr lang="en-GB" err="1"/>
              <a:t>levelz</a:t>
            </a:r>
            <a:endParaRPr lang="en-US"/>
          </a:p>
        </p:txBody>
      </p:sp>
      <p:sp>
        <p:nvSpPr>
          <p:cNvPr id="9" name="Picture Placeholder 5">
            <a:extLst>
              <a:ext uri="{FF2B5EF4-FFF2-40B4-BE49-F238E27FC236}">
                <a16:creationId xmlns:a16="http://schemas.microsoft.com/office/drawing/2014/main" id="{F90C1328-F4D1-F44C-9EB8-676BFD3BEDC2}"/>
              </a:ext>
            </a:extLst>
          </p:cNvPr>
          <p:cNvSpPr>
            <a:spLocks noGrp="1"/>
          </p:cNvSpPr>
          <p:nvPr>
            <p:ph type="pic" sz="quarter" idx="14"/>
          </p:nvPr>
        </p:nvSpPr>
        <p:spPr>
          <a:xfrm>
            <a:off x="6308725" y="0"/>
            <a:ext cx="5883275" cy="6858000"/>
          </a:xfrm>
          <a:prstGeom prst="rect">
            <a:avLst/>
          </a:prstGeom>
          <a:solidFill>
            <a:schemeClr val="accent2"/>
          </a:solidFill>
        </p:spPr>
        <p:txBody>
          <a:bodyPr anchor="ctr"/>
          <a:lstStyle>
            <a:lvl1pPr algn="ctr">
              <a:buNone/>
              <a:defRPr sz="1800">
                <a:solidFill>
                  <a:schemeClr val="bg1"/>
                </a:solidFill>
              </a:defRPr>
            </a:lvl1pPr>
          </a:lstStyle>
          <a:p>
            <a:endParaRPr lang="en-US"/>
          </a:p>
        </p:txBody>
      </p:sp>
      <p:sp>
        <p:nvSpPr>
          <p:cNvPr id="7" name="Text Placeholder 5">
            <a:extLst>
              <a:ext uri="{FF2B5EF4-FFF2-40B4-BE49-F238E27FC236}">
                <a16:creationId xmlns:a16="http://schemas.microsoft.com/office/drawing/2014/main" id="{B5B763B7-5C70-BE4B-854C-745C88EEF940}"/>
              </a:ext>
            </a:extLst>
          </p:cNvPr>
          <p:cNvSpPr>
            <a:spLocks noGrp="1"/>
          </p:cNvSpPr>
          <p:nvPr>
            <p:ph type="body" sz="quarter" idx="11" hasCustomPrompt="1"/>
          </p:nvPr>
        </p:nvSpPr>
        <p:spPr>
          <a:xfrm>
            <a:off x="458443" y="395366"/>
            <a:ext cx="5396672" cy="510708"/>
          </a:xfrm>
          <a:prstGeom prst="rect">
            <a:avLst/>
          </a:prstGeom>
        </p:spPr>
        <p:txBody>
          <a:bodyPr anchor="ctr"/>
          <a:lstStyle>
            <a:lvl1pPr marL="0" indent="0">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cxnSp>
        <p:nvCxnSpPr>
          <p:cNvPr id="8" name="Straight Connector 7">
            <a:extLst>
              <a:ext uri="{FF2B5EF4-FFF2-40B4-BE49-F238E27FC236}">
                <a16:creationId xmlns:a16="http://schemas.microsoft.com/office/drawing/2014/main" id="{39C7D859-E77D-B54B-A87F-164F670D3967}"/>
              </a:ext>
            </a:extLst>
          </p:cNvPr>
          <p:cNvCxnSpPr>
            <a:cxnSpLocks/>
          </p:cNvCxnSpPr>
          <p:nvPr userDrawn="1"/>
        </p:nvCxnSpPr>
        <p:spPr>
          <a:xfrm>
            <a:off x="564874" y="5956697"/>
            <a:ext cx="529024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Shape&#10;&#10;Description automatically generated with medium confidence">
            <a:extLst>
              <a:ext uri="{FF2B5EF4-FFF2-40B4-BE49-F238E27FC236}">
                <a16:creationId xmlns:a16="http://schemas.microsoft.com/office/drawing/2014/main" id="{CE04BB2B-8729-904A-AF17-E6F697801848}"/>
              </a:ext>
            </a:extLst>
          </p:cNvPr>
          <p:cNvPicPr>
            <a:picLocks noChangeAspect="1"/>
          </p:cNvPicPr>
          <p:nvPr userDrawn="1"/>
        </p:nvPicPr>
        <p:blipFill>
          <a:blip r:embed="rId2"/>
          <a:stretch>
            <a:fillRect/>
          </a:stretch>
        </p:blipFill>
        <p:spPr>
          <a:xfrm>
            <a:off x="5046028" y="6147857"/>
            <a:ext cx="809087" cy="387206"/>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674E5287-4A9C-6F4F-BC42-E0918E7D4E8C}"/>
              </a:ext>
            </a:extLst>
          </p:cNvPr>
          <p:cNvPicPr>
            <a:picLocks noChangeAspect="1"/>
          </p:cNvPicPr>
          <p:nvPr userDrawn="1"/>
        </p:nvPicPr>
        <p:blipFill>
          <a:blip r:embed="rId3"/>
          <a:stretch>
            <a:fillRect/>
          </a:stretch>
        </p:blipFill>
        <p:spPr>
          <a:xfrm>
            <a:off x="564874" y="6143910"/>
            <a:ext cx="1380036" cy="377446"/>
          </a:xfrm>
          <a:prstGeom prst="rect">
            <a:avLst/>
          </a:prstGeom>
        </p:spPr>
      </p:pic>
    </p:spTree>
    <p:extLst>
      <p:ext uri="{BB962C8B-B14F-4D97-AF65-F5344CB8AC3E}">
        <p14:creationId xmlns:p14="http://schemas.microsoft.com/office/powerpoint/2010/main" val="1704219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_Grey">
    <p:bg>
      <p:bgPr>
        <a:solidFill>
          <a:srgbClr val="F2F2F2"/>
        </a:solidFill>
        <a:effectLst/>
      </p:bgPr>
    </p:bg>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1EA44F9E-BAD0-C747-B68D-2CF002C595F6}"/>
              </a:ext>
            </a:extLst>
          </p:cNvPr>
          <p:cNvSpPr>
            <a:spLocks noGrp="1"/>
          </p:cNvSpPr>
          <p:nvPr>
            <p:ph sz="quarter" idx="13"/>
          </p:nvPr>
        </p:nvSpPr>
        <p:spPr>
          <a:xfrm>
            <a:off x="486604" y="1118500"/>
            <a:ext cx="5368511" cy="4715563"/>
          </a:xfrm>
          <a:prstGeom prst="rect">
            <a:avLst/>
          </a:prstGeo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a:t>
            </a:r>
            <a:r>
              <a:rPr lang="en-GB" err="1"/>
              <a:t>levelz</a:t>
            </a:r>
            <a:endParaRPr lang="en-US"/>
          </a:p>
        </p:txBody>
      </p:sp>
      <p:sp>
        <p:nvSpPr>
          <p:cNvPr id="15" name="Picture Placeholder 5">
            <a:extLst>
              <a:ext uri="{FF2B5EF4-FFF2-40B4-BE49-F238E27FC236}">
                <a16:creationId xmlns:a16="http://schemas.microsoft.com/office/drawing/2014/main" id="{EEFD6292-82C5-774D-882E-4717CE8FCC3F}"/>
              </a:ext>
            </a:extLst>
          </p:cNvPr>
          <p:cNvSpPr>
            <a:spLocks noGrp="1"/>
          </p:cNvSpPr>
          <p:nvPr>
            <p:ph type="pic" sz="quarter" idx="14"/>
          </p:nvPr>
        </p:nvSpPr>
        <p:spPr>
          <a:xfrm>
            <a:off x="6308725" y="0"/>
            <a:ext cx="5883275" cy="6858000"/>
          </a:xfrm>
          <a:prstGeom prst="rect">
            <a:avLst/>
          </a:prstGeom>
          <a:solidFill>
            <a:schemeClr val="accent3"/>
          </a:solidFill>
        </p:spPr>
        <p:txBody>
          <a:bodyPr anchor="ctr"/>
          <a:lstStyle>
            <a:lvl1pPr algn="ctr">
              <a:buNone/>
              <a:defRPr sz="1800">
                <a:solidFill>
                  <a:schemeClr val="accent1"/>
                </a:solidFill>
              </a:defRPr>
            </a:lvl1pPr>
          </a:lstStyle>
          <a:p>
            <a:endParaRPr lang="en-US"/>
          </a:p>
        </p:txBody>
      </p:sp>
      <p:sp>
        <p:nvSpPr>
          <p:cNvPr id="7" name="Text Placeholder 5">
            <a:extLst>
              <a:ext uri="{FF2B5EF4-FFF2-40B4-BE49-F238E27FC236}">
                <a16:creationId xmlns:a16="http://schemas.microsoft.com/office/drawing/2014/main" id="{9E244D22-3C72-8949-8110-2FFC3E7E1E6E}"/>
              </a:ext>
            </a:extLst>
          </p:cNvPr>
          <p:cNvSpPr>
            <a:spLocks noGrp="1"/>
          </p:cNvSpPr>
          <p:nvPr>
            <p:ph type="body" sz="quarter" idx="11" hasCustomPrompt="1"/>
          </p:nvPr>
        </p:nvSpPr>
        <p:spPr>
          <a:xfrm>
            <a:off x="486604" y="395366"/>
            <a:ext cx="5396672" cy="510708"/>
          </a:xfrm>
          <a:prstGeom prst="rect">
            <a:avLst/>
          </a:prstGeom>
        </p:spPr>
        <p:txBody>
          <a:bodyPr anchor="ctr"/>
          <a:lstStyle>
            <a:lvl1pPr marL="0" indent="0">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cxnSp>
        <p:nvCxnSpPr>
          <p:cNvPr id="8" name="Straight Connector 7">
            <a:extLst>
              <a:ext uri="{FF2B5EF4-FFF2-40B4-BE49-F238E27FC236}">
                <a16:creationId xmlns:a16="http://schemas.microsoft.com/office/drawing/2014/main" id="{013D9849-6B1E-EB47-BB58-D454BD176095}"/>
              </a:ext>
            </a:extLst>
          </p:cNvPr>
          <p:cNvCxnSpPr>
            <a:cxnSpLocks/>
          </p:cNvCxnSpPr>
          <p:nvPr userDrawn="1"/>
        </p:nvCxnSpPr>
        <p:spPr>
          <a:xfrm>
            <a:off x="564874" y="5956697"/>
            <a:ext cx="531840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Shape&#10;&#10;Description automatically generated with low confidence">
            <a:extLst>
              <a:ext uri="{FF2B5EF4-FFF2-40B4-BE49-F238E27FC236}">
                <a16:creationId xmlns:a16="http://schemas.microsoft.com/office/drawing/2014/main" id="{E47BA5AB-92AF-D944-8B01-3F4D345421E6}"/>
              </a:ext>
            </a:extLst>
          </p:cNvPr>
          <p:cNvPicPr>
            <a:picLocks noChangeAspect="1"/>
          </p:cNvPicPr>
          <p:nvPr userDrawn="1"/>
        </p:nvPicPr>
        <p:blipFill>
          <a:blip r:embed="rId2"/>
          <a:stretch>
            <a:fillRect/>
          </a:stretch>
        </p:blipFill>
        <p:spPr>
          <a:xfrm>
            <a:off x="564874" y="6143909"/>
            <a:ext cx="1380040" cy="377446"/>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5BDCF8BA-608D-B840-947A-D024C8C1B0E7}"/>
              </a:ext>
            </a:extLst>
          </p:cNvPr>
          <p:cNvPicPr>
            <a:picLocks noChangeAspect="1"/>
          </p:cNvPicPr>
          <p:nvPr userDrawn="1"/>
        </p:nvPicPr>
        <p:blipFill>
          <a:blip r:embed="rId3"/>
          <a:stretch>
            <a:fillRect/>
          </a:stretch>
        </p:blipFill>
        <p:spPr>
          <a:xfrm>
            <a:off x="5046028" y="6143910"/>
            <a:ext cx="809087" cy="387206"/>
          </a:xfrm>
          <a:prstGeom prst="rect">
            <a:avLst/>
          </a:prstGeom>
        </p:spPr>
      </p:pic>
    </p:spTree>
    <p:extLst>
      <p:ext uri="{BB962C8B-B14F-4D97-AF65-F5344CB8AC3E}">
        <p14:creationId xmlns:p14="http://schemas.microsoft.com/office/powerpoint/2010/main" val="2529865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White">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69F1C7FF-F899-834D-B1AA-4ABCCC4112D7}"/>
              </a:ext>
            </a:extLst>
          </p:cNvPr>
          <p:cNvSpPr>
            <a:spLocks noGrp="1"/>
          </p:cNvSpPr>
          <p:nvPr>
            <p:ph type="body" sz="quarter" idx="11" hasCustomPrompt="1"/>
          </p:nvPr>
        </p:nvSpPr>
        <p:spPr>
          <a:xfrm>
            <a:off x="564874" y="395366"/>
            <a:ext cx="11062252" cy="510708"/>
          </a:xfrm>
          <a:prstGeom prst="rect">
            <a:avLst/>
          </a:prstGeom>
        </p:spPr>
        <p:txBody>
          <a:bodyPr anchor="ctr"/>
          <a:lstStyle>
            <a:lvl1pPr>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3" name="Picture Placeholder 2">
            <a:extLst>
              <a:ext uri="{FF2B5EF4-FFF2-40B4-BE49-F238E27FC236}">
                <a16:creationId xmlns:a16="http://schemas.microsoft.com/office/drawing/2014/main" id="{4A86E2D7-F595-394C-806F-5F5353AEC912}"/>
              </a:ext>
            </a:extLst>
          </p:cNvPr>
          <p:cNvSpPr>
            <a:spLocks noGrp="1"/>
          </p:cNvSpPr>
          <p:nvPr>
            <p:ph type="pic" sz="quarter" idx="12"/>
          </p:nvPr>
        </p:nvSpPr>
        <p:spPr>
          <a:xfrm>
            <a:off x="1057683" y="1269207"/>
            <a:ext cx="3121170" cy="4328137"/>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9" name="Picture Placeholder 2">
            <a:extLst>
              <a:ext uri="{FF2B5EF4-FFF2-40B4-BE49-F238E27FC236}">
                <a16:creationId xmlns:a16="http://schemas.microsoft.com/office/drawing/2014/main" id="{910B25D5-0232-2746-A183-C65176706D2D}"/>
              </a:ext>
            </a:extLst>
          </p:cNvPr>
          <p:cNvSpPr>
            <a:spLocks noGrp="1"/>
          </p:cNvSpPr>
          <p:nvPr>
            <p:ph type="pic" sz="quarter" idx="13"/>
          </p:nvPr>
        </p:nvSpPr>
        <p:spPr>
          <a:xfrm>
            <a:off x="4499382" y="1269207"/>
            <a:ext cx="3121170" cy="4328137"/>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0" name="Picture Placeholder 2">
            <a:extLst>
              <a:ext uri="{FF2B5EF4-FFF2-40B4-BE49-F238E27FC236}">
                <a16:creationId xmlns:a16="http://schemas.microsoft.com/office/drawing/2014/main" id="{3B0B3BE4-F005-2B42-A6F3-E4147B03ECED}"/>
              </a:ext>
            </a:extLst>
          </p:cNvPr>
          <p:cNvSpPr>
            <a:spLocks noGrp="1"/>
          </p:cNvSpPr>
          <p:nvPr>
            <p:ph type="pic" sz="quarter" idx="14"/>
          </p:nvPr>
        </p:nvSpPr>
        <p:spPr>
          <a:xfrm>
            <a:off x="7941082" y="1269207"/>
            <a:ext cx="3121170" cy="4328137"/>
          </a:xfrm>
          <a:prstGeom prst="roundRect">
            <a:avLst>
              <a:gd name="adj" fmla="val 5861"/>
            </a:avLst>
          </a:prstGeom>
          <a:solidFill>
            <a:schemeClr val="bg2"/>
          </a:solidFill>
        </p:spPr>
        <p:txBody>
          <a:bodyPr anchor="ctr"/>
          <a:lstStyle>
            <a:lvl1pPr algn="ctr">
              <a:buNone/>
              <a:defRPr sz="1800"/>
            </a:lvl1pPr>
          </a:lstStyle>
          <a:p>
            <a:endParaRPr lang="en-US"/>
          </a:p>
        </p:txBody>
      </p:sp>
      <p:cxnSp>
        <p:nvCxnSpPr>
          <p:cNvPr id="12" name="Straight Connector 11">
            <a:extLst>
              <a:ext uri="{FF2B5EF4-FFF2-40B4-BE49-F238E27FC236}">
                <a16:creationId xmlns:a16="http://schemas.microsoft.com/office/drawing/2014/main" id="{DEEAEC72-10F3-B54F-B82E-13305B259435}"/>
              </a:ext>
            </a:extLst>
          </p:cNvPr>
          <p:cNvCxnSpPr>
            <a:cxnSpLocks/>
          </p:cNvCxnSpPr>
          <p:nvPr userDrawn="1"/>
        </p:nvCxnSpPr>
        <p:spPr>
          <a:xfrm>
            <a:off x="564874" y="5956697"/>
            <a:ext cx="1106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descr="Shape&#10;&#10;Description automatically generated with low confidence">
            <a:extLst>
              <a:ext uri="{FF2B5EF4-FFF2-40B4-BE49-F238E27FC236}">
                <a16:creationId xmlns:a16="http://schemas.microsoft.com/office/drawing/2014/main" id="{55298B22-55F8-FC4E-A168-8F3C053FEC54}"/>
              </a:ext>
            </a:extLst>
          </p:cNvPr>
          <p:cNvPicPr>
            <a:picLocks noChangeAspect="1"/>
          </p:cNvPicPr>
          <p:nvPr userDrawn="1"/>
        </p:nvPicPr>
        <p:blipFill>
          <a:blip r:embed="rId2"/>
          <a:stretch>
            <a:fillRect/>
          </a:stretch>
        </p:blipFill>
        <p:spPr>
          <a:xfrm>
            <a:off x="564874" y="6143909"/>
            <a:ext cx="1380040" cy="377446"/>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7134EDD6-9114-3B45-BB01-CB3141A566D7}"/>
              </a:ext>
            </a:extLst>
          </p:cNvPr>
          <p:cNvPicPr>
            <a:picLocks noChangeAspect="1"/>
          </p:cNvPicPr>
          <p:nvPr userDrawn="1"/>
        </p:nvPicPr>
        <p:blipFill>
          <a:blip r:embed="rId3"/>
          <a:stretch>
            <a:fillRect/>
          </a:stretch>
        </p:blipFill>
        <p:spPr>
          <a:xfrm>
            <a:off x="10817763" y="6143910"/>
            <a:ext cx="809087" cy="387206"/>
          </a:xfrm>
          <a:prstGeom prst="rect">
            <a:avLst/>
          </a:prstGeom>
        </p:spPr>
      </p:pic>
    </p:spTree>
    <p:extLst>
      <p:ext uri="{BB962C8B-B14F-4D97-AF65-F5344CB8AC3E}">
        <p14:creationId xmlns:p14="http://schemas.microsoft.com/office/powerpoint/2010/main" val="3270294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White">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69F1C7FF-F899-834D-B1AA-4ABCCC4112D7}"/>
              </a:ext>
            </a:extLst>
          </p:cNvPr>
          <p:cNvSpPr>
            <a:spLocks noGrp="1"/>
          </p:cNvSpPr>
          <p:nvPr>
            <p:ph type="body" sz="quarter" idx="11" hasCustomPrompt="1"/>
          </p:nvPr>
        </p:nvSpPr>
        <p:spPr>
          <a:xfrm>
            <a:off x="564874" y="395366"/>
            <a:ext cx="11062252" cy="510708"/>
          </a:xfrm>
          <a:prstGeom prst="rect">
            <a:avLst/>
          </a:prstGeom>
        </p:spPr>
        <p:txBody>
          <a:bodyPr anchor="ctr"/>
          <a:lstStyle>
            <a:lvl1pPr>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3" name="Picture Placeholder 2">
            <a:extLst>
              <a:ext uri="{FF2B5EF4-FFF2-40B4-BE49-F238E27FC236}">
                <a16:creationId xmlns:a16="http://schemas.microsoft.com/office/drawing/2014/main" id="{4A86E2D7-F595-394C-806F-5F5353AEC912}"/>
              </a:ext>
            </a:extLst>
          </p:cNvPr>
          <p:cNvSpPr>
            <a:spLocks noGrp="1"/>
          </p:cNvSpPr>
          <p:nvPr>
            <p:ph type="pic" sz="quarter" idx="12"/>
          </p:nvPr>
        </p:nvSpPr>
        <p:spPr>
          <a:xfrm>
            <a:off x="839023" y="1174603"/>
            <a:ext cx="2436745" cy="4685779"/>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9" name="Picture Placeholder 2">
            <a:extLst>
              <a:ext uri="{FF2B5EF4-FFF2-40B4-BE49-F238E27FC236}">
                <a16:creationId xmlns:a16="http://schemas.microsoft.com/office/drawing/2014/main" id="{910B25D5-0232-2746-A183-C65176706D2D}"/>
              </a:ext>
            </a:extLst>
          </p:cNvPr>
          <p:cNvSpPr>
            <a:spLocks noGrp="1"/>
          </p:cNvSpPr>
          <p:nvPr>
            <p:ph type="pic" sz="quarter" idx="13"/>
          </p:nvPr>
        </p:nvSpPr>
        <p:spPr>
          <a:xfrm>
            <a:off x="3549922" y="1174603"/>
            <a:ext cx="2436745" cy="4685779"/>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0" name="Picture Placeholder 2">
            <a:extLst>
              <a:ext uri="{FF2B5EF4-FFF2-40B4-BE49-F238E27FC236}">
                <a16:creationId xmlns:a16="http://schemas.microsoft.com/office/drawing/2014/main" id="{3B0B3BE4-F005-2B42-A6F3-E4147B03ECED}"/>
              </a:ext>
            </a:extLst>
          </p:cNvPr>
          <p:cNvSpPr>
            <a:spLocks noGrp="1"/>
          </p:cNvSpPr>
          <p:nvPr>
            <p:ph type="pic" sz="quarter" idx="14"/>
          </p:nvPr>
        </p:nvSpPr>
        <p:spPr>
          <a:xfrm>
            <a:off x="6260821" y="1174603"/>
            <a:ext cx="2436745" cy="4685779"/>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1" name="Picture Placeholder 2">
            <a:extLst>
              <a:ext uri="{FF2B5EF4-FFF2-40B4-BE49-F238E27FC236}">
                <a16:creationId xmlns:a16="http://schemas.microsoft.com/office/drawing/2014/main" id="{A711B7F8-D921-AE4F-A30C-37AE73ABCB5B}"/>
              </a:ext>
            </a:extLst>
          </p:cNvPr>
          <p:cNvSpPr>
            <a:spLocks noGrp="1"/>
          </p:cNvSpPr>
          <p:nvPr>
            <p:ph type="pic" sz="quarter" idx="15"/>
          </p:nvPr>
        </p:nvSpPr>
        <p:spPr>
          <a:xfrm>
            <a:off x="8971721" y="1174603"/>
            <a:ext cx="2436745" cy="4685779"/>
          </a:xfrm>
          <a:prstGeom prst="roundRect">
            <a:avLst>
              <a:gd name="adj" fmla="val 5861"/>
            </a:avLst>
          </a:prstGeom>
          <a:solidFill>
            <a:schemeClr val="bg2"/>
          </a:solidFill>
        </p:spPr>
        <p:txBody>
          <a:bodyPr anchor="ctr"/>
          <a:lstStyle>
            <a:lvl1pPr algn="ctr">
              <a:buNone/>
              <a:defRPr sz="1800"/>
            </a:lvl1pPr>
          </a:lstStyle>
          <a:p>
            <a:endParaRPr lang="en-US"/>
          </a:p>
        </p:txBody>
      </p:sp>
      <p:cxnSp>
        <p:nvCxnSpPr>
          <p:cNvPr id="14" name="Straight Connector 13">
            <a:extLst>
              <a:ext uri="{FF2B5EF4-FFF2-40B4-BE49-F238E27FC236}">
                <a16:creationId xmlns:a16="http://schemas.microsoft.com/office/drawing/2014/main" id="{D322DADA-DEBE-D645-8D0D-2C278421A215}"/>
              </a:ext>
            </a:extLst>
          </p:cNvPr>
          <p:cNvCxnSpPr>
            <a:cxnSpLocks/>
          </p:cNvCxnSpPr>
          <p:nvPr userDrawn="1"/>
        </p:nvCxnSpPr>
        <p:spPr>
          <a:xfrm>
            <a:off x="564874" y="5956697"/>
            <a:ext cx="1106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descr="Shape&#10;&#10;Description automatically generated with low confidence">
            <a:extLst>
              <a:ext uri="{FF2B5EF4-FFF2-40B4-BE49-F238E27FC236}">
                <a16:creationId xmlns:a16="http://schemas.microsoft.com/office/drawing/2014/main" id="{7BF81F7B-5FFB-7444-B668-428FE23ED19B}"/>
              </a:ext>
            </a:extLst>
          </p:cNvPr>
          <p:cNvPicPr>
            <a:picLocks noChangeAspect="1"/>
          </p:cNvPicPr>
          <p:nvPr userDrawn="1"/>
        </p:nvPicPr>
        <p:blipFill>
          <a:blip r:embed="rId2"/>
          <a:stretch>
            <a:fillRect/>
          </a:stretch>
        </p:blipFill>
        <p:spPr>
          <a:xfrm>
            <a:off x="564874" y="6143909"/>
            <a:ext cx="1380040" cy="377446"/>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37E38D5-53E2-964E-ACE2-3FE8071B21C0}"/>
              </a:ext>
            </a:extLst>
          </p:cNvPr>
          <p:cNvPicPr>
            <a:picLocks noChangeAspect="1"/>
          </p:cNvPicPr>
          <p:nvPr userDrawn="1"/>
        </p:nvPicPr>
        <p:blipFill>
          <a:blip r:embed="rId3"/>
          <a:stretch>
            <a:fillRect/>
          </a:stretch>
        </p:blipFill>
        <p:spPr>
          <a:xfrm>
            <a:off x="10817763" y="6143910"/>
            <a:ext cx="809087" cy="387206"/>
          </a:xfrm>
          <a:prstGeom prst="rect">
            <a:avLst/>
          </a:prstGeom>
        </p:spPr>
      </p:pic>
    </p:spTree>
    <p:extLst>
      <p:ext uri="{BB962C8B-B14F-4D97-AF65-F5344CB8AC3E}">
        <p14:creationId xmlns:p14="http://schemas.microsoft.com/office/powerpoint/2010/main" val="961418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White">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69F1C7FF-F899-834D-B1AA-4ABCCC4112D7}"/>
              </a:ext>
            </a:extLst>
          </p:cNvPr>
          <p:cNvSpPr>
            <a:spLocks noGrp="1"/>
          </p:cNvSpPr>
          <p:nvPr>
            <p:ph type="body" sz="quarter" idx="11" hasCustomPrompt="1"/>
          </p:nvPr>
        </p:nvSpPr>
        <p:spPr>
          <a:xfrm>
            <a:off x="564874" y="395366"/>
            <a:ext cx="11062252" cy="510708"/>
          </a:xfrm>
          <a:prstGeom prst="rect">
            <a:avLst/>
          </a:prstGeom>
        </p:spPr>
        <p:txBody>
          <a:bodyPr anchor="ctr"/>
          <a:lstStyle>
            <a:lvl1pPr>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3" name="Picture Placeholder 2">
            <a:extLst>
              <a:ext uri="{FF2B5EF4-FFF2-40B4-BE49-F238E27FC236}">
                <a16:creationId xmlns:a16="http://schemas.microsoft.com/office/drawing/2014/main" id="{4A86E2D7-F595-394C-806F-5F5353AEC912}"/>
              </a:ext>
            </a:extLst>
          </p:cNvPr>
          <p:cNvSpPr>
            <a:spLocks noGrp="1"/>
          </p:cNvSpPr>
          <p:nvPr>
            <p:ph type="pic" sz="quarter" idx="12"/>
          </p:nvPr>
        </p:nvSpPr>
        <p:spPr>
          <a:xfrm>
            <a:off x="1057683" y="1118500"/>
            <a:ext cx="2436745" cy="2247668"/>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9" name="Picture Placeholder 2">
            <a:extLst>
              <a:ext uri="{FF2B5EF4-FFF2-40B4-BE49-F238E27FC236}">
                <a16:creationId xmlns:a16="http://schemas.microsoft.com/office/drawing/2014/main" id="{910B25D5-0232-2746-A183-C65176706D2D}"/>
              </a:ext>
            </a:extLst>
          </p:cNvPr>
          <p:cNvSpPr>
            <a:spLocks noGrp="1"/>
          </p:cNvSpPr>
          <p:nvPr>
            <p:ph type="pic" sz="quarter" idx="13"/>
          </p:nvPr>
        </p:nvSpPr>
        <p:spPr>
          <a:xfrm>
            <a:off x="3644617" y="1118500"/>
            <a:ext cx="2436745" cy="2247668"/>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0" name="Picture Placeholder 2">
            <a:extLst>
              <a:ext uri="{FF2B5EF4-FFF2-40B4-BE49-F238E27FC236}">
                <a16:creationId xmlns:a16="http://schemas.microsoft.com/office/drawing/2014/main" id="{3B0B3BE4-F005-2B42-A6F3-E4147B03ECED}"/>
              </a:ext>
            </a:extLst>
          </p:cNvPr>
          <p:cNvSpPr>
            <a:spLocks noGrp="1"/>
          </p:cNvSpPr>
          <p:nvPr>
            <p:ph type="pic" sz="quarter" idx="14"/>
          </p:nvPr>
        </p:nvSpPr>
        <p:spPr>
          <a:xfrm>
            <a:off x="6211673" y="1118500"/>
            <a:ext cx="2436745" cy="2247668"/>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1" name="Picture Placeholder 2">
            <a:extLst>
              <a:ext uri="{FF2B5EF4-FFF2-40B4-BE49-F238E27FC236}">
                <a16:creationId xmlns:a16="http://schemas.microsoft.com/office/drawing/2014/main" id="{A711B7F8-D921-AE4F-A30C-37AE73ABCB5B}"/>
              </a:ext>
            </a:extLst>
          </p:cNvPr>
          <p:cNvSpPr>
            <a:spLocks noGrp="1"/>
          </p:cNvSpPr>
          <p:nvPr>
            <p:ph type="pic" sz="quarter" idx="15"/>
          </p:nvPr>
        </p:nvSpPr>
        <p:spPr>
          <a:xfrm>
            <a:off x="8780387" y="1118500"/>
            <a:ext cx="2436745" cy="2247668"/>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2" name="Picture Placeholder 2">
            <a:extLst>
              <a:ext uri="{FF2B5EF4-FFF2-40B4-BE49-F238E27FC236}">
                <a16:creationId xmlns:a16="http://schemas.microsoft.com/office/drawing/2014/main" id="{F5DCF611-386A-174E-A3BA-373E49066C1D}"/>
              </a:ext>
            </a:extLst>
          </p:cNvPr>
          <p:cNvSpPr>
            <a:spLocks noGrp="1"/>
          </p:cNvSpPr>
          <p:nvPr>
            <p:ph type="pic" sz="quarter" idx="16"/>
          </p:nvPr>
        </p:nvSpPr>
        <p:spPr>
          <a:xfrm>
            <a:off x="1057683" y="3517981"/>
            <a:ext cx="2436745" cy="2247668"/>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4" name="Picture Placeholder 2">
            <a:extLst>
              <a:ext uri="{FF2B5EF4-FFF2-40B4-BE49-F238E27FC236}">
                <a16:creationId xmlns:a16="http://schemas.microsoft.com/office/drawing/2014/main" id="{40637992-33B4-6749-8106-9C1A7201FE1D}"/>
              </a:ext>
            </a:extLst>
          </p:cNvPr>
          <p:cNvSpPr>
            <a:spLocks noGrp="1"/>
          </p:cNvSpPr>
          <p:nvPr>
            <p:ph type="pic" sz="quarter" idx="17"/>
          </p:nvPr>
        </p:nvSpPr>
        <p:spPr>
          <a:xfrm>
            <a:off x="3644617" y="3517981"/>
            <a:ext cx="2436745" cy="2247668"/>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5" name="Picture Placeholder 2">
            <a:extLst>
              <a:ext uri="{FF2B5EF4-FFF2-40B4-BE49-F238E27FC236}">
                <a16:creationId xmlns:a16="http://schemas.microsoft.com/office/drawing/2014/main" id="{DAABA342-868A-3D48-AFED-352BDD245778}"/>
              </a:ext>
            </a:extLst>
          </p:cNvPr>
          <p:cNvSpPr>
            <a:spLocks noGrp="1"/>
          </p:cNvSpPr>
          <p:nvPr>
            <p:ph type="pic" sz="quarter" idx="18"/>
          </p:nvPr>
        </p:nvSpPr>
        <p:spPr>
          <a:xfrm>
            <a:off x="6211673" y="3517981"/>
            <a:ext cx="2436745" cy="2247668"/>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6" name="Picture Placeholder 2">
            <a:extLst>
              <a:ext uri="{FF2B5EF4-FFF2-40B4-BE49-F238E27FC236}">
                <a16:creationId xmlns:a16="http://schemas.microsoft.com/office/drawing/2014/main" id="{8E490FC7-D390-8644-B6F2-CE8CBB03699E}"/>
              </a:ext>
            </a:extLst>
          </p:cNvPr>
          <p:cNvSpPr>
            <a:spLocks noGrp="1"/>
          </p:cNvSpPr>
          <p:nvPr>
            <p:ph type="pic" sz="quarter" idx="19"/>
          </p:nvPr>
        </p:nvSpPr>
        <p:spPr>
          <a:xfrm>
            <a:off x="8780387" y="3517981"/>
            <a:ext cx="2436745" cy="2247668"/>
          </a:xfrm>
          <a:prstGeom prst="roundRect">
            <a:avLst>
              <a:gd name="adj" fmla="val 5861"/>
            </a:avLst>
          </a:prstGeom>
          <a:solidFill>
            <a:schemeClr val="bg2"/>
          </a:solidFill>
        </p:spPr>
        <p:txBody>
          <a:bodyPr anchor="ctr"/>
          <a:lstStyle>
            <a:lvl1pPr algn="ctr">
              <a:buNone/>
              <a:defRPr sz="1800"/>
            </a:lvl1pPr>
          </a:lstStyle>
          <a:p>
            <a:endParaRPr lang="en-US"/>
          </a:p>
        </p:txBody>
      </p:sp>
      <p:cxnSp>
        <p:nvCxnSpPr>
          <p:cNvPr id="18" name="Straight Connector 17">
            <a:extLst>
              <a:ext uri="{FF2B5EF4-FFF2-40B4-BE49-F238E27FC236}">
                <a16:creationId xmlns:a16="http://schemas.microsoft.com/office/drawing/2014/main" id="{71EA0D3F-23B5-E648-A5A7-F5F09233C702}"/>
              </a:ext>
            </a:extLst>
          </p:cNvPr>
          <p:cNvCxnSpPr>
            <a:cxnSpLocks/>
          </p:cNvCxnSpPr>
          <p:nvPr userDrawn="1"/>
        </p:nvCxnSpPr>
        <p:spPr>
          <a:xfrm>
            <a:off x="564874" y="5956697"/>
            <a:ext cx="1106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descr="Shape&#10;&#10;Description automatically generated with low confidence">
            <a:extLst>
              <a:ext uri="{FF2B5EF4-FFF2-40B4-BE49-F238E27FC236}">
                <a16:creationId xmlns:a16="http://schemas.microsoft.com/office/drawing/2014/main" id="{B931FB5E-1F72-B748-AFBA-4C04804AE098}"/>
              </a:ext>
            </a:extLst>
          </p:cNvPr>
          <p:cNvPicPr>
            <a:picLocks noChangeAspect="1"/>
          </p:cNvPicPr>
          <p:nvPr userDrawn="1"/>
        </p:nvPicPr>
        <p:blipFill>
          <a:blip r:embed="rId2"/>
          <a:stretch>
            <a:fillRect/>
          </a:stretch>
        </p:blipFill>
        <p:spPr>
          <a:xfrm>
            <a:off x="564874" y="6143909"/>
            <a:ext cx="1380040" cy="377446"/>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B01A30D9-CACD-8B48-BF00-2EE8085524B1}"/>
              </a:ext>
            </a:extLst>
          </p:cNvPr>
          <p:cNvPicPr>
            <a:picLocks noChangeAspect="1"/>
          </p:cNvPicPr>
          <p:nvPr userDrawn="1"/>
        </p:nvPicPr>
        <p:blipFill>
          <a:blip r:embed="rId3"/>
          <a:stretch>
            <a:fillRect/>
          </a:stretch>
        </p:blipFill>
        <p:spPr>
          <a:xfrm>
            <a:off x="10817763" y="6143910"/>
            <a:ext cx="809087" cy="387206"/>
          </a:xfrm>
          <a:prstGeom prst="rect">
            <a:avLst/>
          </a:prstGeom>
        </p:spPr>
      </p:pic>
    </p:spTree>
    <p:extLst>
      <p:ext uri="{BB962C8B-B14F-4D97-AF65-F5344CB8AC3E}">
        <p14:creationId xmlns:p14="http://schemas.microsoft.com/office/powerpoint/2010/main" val="1768052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Green">
    <p:bg>
      <p:bgPr>
        <a:solidFill>
          <a:schemeClr val="accent1"/>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F337D98D-0B52-8344-9763-190D9D1DAB57}"/>
              </a:ext>
            </a:extLst>
          </p:cNvPr>
          <p:cNvSpPr>
            <a:spLocks noGrp="1"/>
          </p:cNvSpPr>
          <p:nvPr>
            <p:ph type="body" sz="quarter" idx="11" hasCustomPrompt="1"/>
          </p:nvPr>
        </p:nvSpPr>
        <p:spPr>
          <a:xfrm>
            <a:off x="564874" y="395366"/>
            <a:ext cx="11062252" cy="510708"/>
          </a:xfrm>
          <a:prstGeom prst="rect">
            <a:avLst/>
          </a:prstGeom>
        </p:spPr>
        <p:txBody>
          <a:bodyPr anchor="ctr"/>
          <a:lstStyle>
            <a:lvl1pPr>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15" name="Picture Placeholder 2">
            <a:extLst>
              <a:ext uri="{FF2B5EF4-FFF2-40B4-BE49-F238E27FC236}">
                <a16:creationId xmlns:a16="http://schemas.microsoft.com/office/drawing/2014/main" id="{3049BA04-CD66-D743-8EE9-DD393150DD2A}"/>
              </a:ext>
            </a:extLst>
          </p:cNvPr>
          <p:cNvSpPr>
            <a:spLocks noGrp="1"/>
          </p:cNvSpPr>
          <p:nvPr>
            <p:ph type="pic" sz="quarter" idx="12"/>
          </p:nvPr>
        </p:nvSpPr>
        <p:spPr>
          <a:xfrm>
            <a:off x="1057683" y="1269207"/>
            <a:ext cx="3121170" cy="4328137"/>
          </a:xfrm>
          <a:prstGeom prst="roundRect">
            <a:avLst>
              <a:gd name="adj" fmla="val 5861"/>
            </a:avLst>
          </a:prstGeom>
          <a:solidFill>
            <a:schemeClr val="bg1"/>
          </a:solidFill>
        </p:spPr>
        <p:txBody>
          <a:bodyPr anchor="ctr"/>
          <a:lstStyle>
            <a:lvl1pPr algn="ctr">
              <a:buNone/>
              <a:defRPr sz="1800"/>
            </a:lvl1pPr>
          </a:lstStyle>
          <a:p>
            <a:endParaRPr lang="en-US"/>
          </a:p>
        </p:txBody>
      </p:sp>
      <p:sp>
        <p:nvSpPr>
          <p:cNvPr id="16" name="Picture Placeholder 2">
            <a:extLst>
              <a:ext uri="{FF2B5EF4-FFF2-40B4-BE49-F238E27FC236}">
                <a16:creationId xmlns:a16="http://schemas.microsoft.com/office/drawing/2014/main" id="{DA1FFAE3-1C5E-5548-A288-E46A23F41819}"/>
              </a:ext>
            </a:extLst>
          </p:cNvPr>
          <p:cNvSpPr>
            <a:spLocks noGrp="1"/>
          </p:cNvSpPr>
          <p:nvPr>
            <p:ph type="pic" sz="quarter" idx="13"/>
          </p:nvPr>
        </p:nvSpPr>
        <p:spPr>
          <a:xfrm>
            <a:off x="4499382" y="1269207"/>
            <a:ext cx="3121170" cy="4328137"/>
          </a:xfrm>
          <a:prstGeom prst="roundRect">
            <a:avLst>
              <a:gd name="adj" fmla="val 5861"/>
            </a:avLst>
          </a:prstGeom>
          <a:solidFill>
            <a:schemeClr val="bg1"/>
          </a:solidFill>
        </p:spPr>
        <p:txBody>
          <a:bodyPr anchor="ctr"/>
          <a:lstStyle>
            <a:lvl1pPr algn="ctr">
              <a:buNone/>
              <a:defRPr sz="1800"/>
            </a:lvl1pPr>
          </a:lstStyle>
          <a:p>
            <a:endParaRPr lang="en-US"/>
          </a:p>
        </p:txBody>
      </p:sp>
      <p:sp>
        <p:nvSpPr>
          <p:cNvPr id="17" name="Picture Placeholder 2">
            <a:extLst>
              <a:ext uri="{FF2B5EF4-FFF2-40B4-BE49-F238E27FC236}">
                <a16:creationId xmlns:a16="http://schemas.microsoft.com/office/drawing/2014/main" id="{BA3ECA6A-91AB-3B4B-8A51-BBA1B77E5686}"/>
              </a:ext>
            </a:extLst>
          </p:cNvPr>
          <p:cNvSpPr>
            <a:spLocks noGrp="1"/>
          </p:cNvSpPr>
          <p:nvPr>
            <p:ph type="pic" sz="quarter" idx="14"/>
          </p:nvPr>
        </p:nvSpPr>
        <p:spPr>
          <a:xfrm>
            <a:off x="7941082" y="1269207"/>
            <a:ext cx="3121170" cy="4328137"/>
          </a:xfrm>
          <a:prstGeom prst="roundRect">
            <a:avLst>
              <a:gd name="adj" fmla="val 5861"/>
            </a:avLst>
          </a:prstGeom>
          <a:solidFill>
            <a:schemeClr val="bg1"/>
          </a:solidFill>
        </p:spPr>
        <p:txBody>
          <a:bodyPr anchor="ctr"/>
          <a:lstStyle>
            <a:lvl1pPr algn="ctr">
              <a:buNone/>
              <a:defRPr sz="1800"/>
            </a:lvl1pPr>
          </a:lstStyle>
          <a:p>
            <a:endParaRPr lang="en-US"/>
          </a:p>
        </p:txBody>
      </p:sp>
      <p:cxnSp>
        <p:nvCxnSpPr>
          <p:cNvPr id="10" name="Straight Connector 9">
            <a:extLst>
              <a:ext uri="{FF2B5EF4-FFF2-40B4-BE49-F238E27FC236}">
                <a16:creationId xmlns:a16="http://schemas.microsoft.com/office/drawing/2014/main" id="{7577E015-C284-214F-ADF7-60DB93695B4D}"/>
              </a:ext>
            </a:extLst>
          </p:cNvPr>
          <p:cNvCxnSpPr>
            <a:cxnSpLocks/>
          </p:cNvCxnSpPr>
          <p:nvPr userDrawn="1"/>
        </p:nvCxnSpPr>
        <p:spPr>
          <a:xfrm>
            <a:off x="564874" y="5956697"/>
            <a:ext cx="1106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Shape&#10;&#10;Description automatically generated with medium confidence">
            <a:extLst>
              <a:ext uri="{FF2B5EF4-FFF2-40B4-BE49-F238E27FC236}">
                <a16:creationId xmlns:a16="http://schemas.microsoft.com/office/drawing/2014/main" id="{7F990815-4D51-2042-A827-6F9F45E4F900}"/>
              </a:ext>
            </a:extLst>
          </p:cNvPr>
          <p:cNvPicPr>
            <a:picLocks noChangeAspect="1"/>
          </p:cNvPicPr>
          <p:nvPr userDrawn="1"/>
        </p:nvPicPr>
        <p:blipFill>
          <a:blip r:embed="rId2"/>
          <a:stretch>
            <a:fillRect/>
          </a:stretch>
        </p:blipFill>
        <p:spPr>
          <a:xfrm>
            <a:off x="10817762" y="6147857"/>
            <a:ext cx="809087" cy="387206"/>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747B157F-C515-3A48-BF84-05D845FF8FAC}"/>
              </a:ext>
            </a:extLst>
          </p:cNvPr>
          <p:cNvPicPr>
            <a:picLocks noChangeAspect="1"/>
          </p:cNvPicPr>
          <p:nvPr userDrawn="1"/>
        </p:nvPicPr>
        <p:blipFill>
          <a:blip r:embed="rId3"/>
          <a:stretch>
            <a:fillRect/>
          </a:stretch>
        </p:blipFill>
        <p:spPr>
          <a:xfrm>
            <a:off x="564874" y="6143910"/>
            <a:ext cx="1380036" cy="377446"/>
          </a:xfrm>
          <a:prstGeom prst="rect">
            <a:avLst/>
          </a:prstGeom>
        </p:spPr>
      </p:pic>
    </p:spTree>
    <p:extLst>
      <p:ext uri="{BB962C8B-B14F-4D97-AF65-F5344CB8AC3E}">
        <p14:creationId xmlns:p14="http://schemas.microsoft.com/office/powerpoint/2010/main" val="4160136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F0E2962C-166C-09A4-6052-F578558D26C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004F6A9F-6C3D-DE15-E0FB-6FC07597AADC}"/>
              </a:ext>
            </a:extLst>
          </p:cNvPr>
          <p:cNvPicPr>
            <a:picLocks noChangeAspect="1"/>
          </p:cNvPicPr>
          <p:nvPr userDrawn="1"/>
        </p:nvPicPr>
        <p:blipFill>
          <a:blip r:embed="rId3"/>
          <a:stretch>
            <a:fillRect/>
          </a:stretch>
        </p:blipFill>
        <p:spPr>
          <a:xfrm>
            <a:off x="607207" y="632109"/>
            <a:ext cx="2579932" cy="705623"/>
          </a:xfrm>
          <a:prstGeom prst="rect">
            <a:avLst/>
          </a:prstGeom>
        </p:spPr>
      </p:pic>
      <p:sp>
        <p:nvSpPr>
          <p:cNvPr id="2" name="Rectangle 1">
            <a:extLst>
              <a:ext uri="{FF2B5EF4-FFF2-40B4-BE49-F238E27FC236}">
                <a16:creationId xmlns:a16="http://schemas.microsoft.com/office/drawing/2014/main" id="{AA5C58D2-71AF-4BEC-87C6-F4A840D1D893}"/>
              </a:ext>
            </a:extLst>
          </p:cNvPr>
          <p:cNvSpPr/>
          <p:nvPr userDrawn="1"/>
        </p:nvSpPr>
        <p:spPr>
          <a:xfrm>
            <a:off x="0" y="6042991"/>
            <a:ext cx="12192000" cy="8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10;&#10;Description automatically generated with medium confidence">
            <a:extLst>
              <a:ext uri="{FF2B5EF4-FFF2-40B4-BE49-F238E27FC236}">
                <a16:creationId xmlns:a16="http://schemas.microsoft.com/office/drawing/2014/main" id="{A4A12D15-630E-610E-0079-FFA54453D1FF}"/>
              </a:ext>
            </a:extLst>
          </p:cNvPr>
          <p:cNvPicPr>
            <a:picLocks noChangeAspect="1"/>
          </p:cNvPicPr>
          <p:nvPr userDrawn="1"/>
        </p:nvPicPr>
        <p:blipFill>
          <a:blip r:embed="rId4"/>
          <a:stretch>
            <a:fillRect/>
          </a:stretch>
        </p:blipFill>
        <p:spPr>
          <a:xfrm>
            <a:off x="2735198" y="6225891"/>
            <a:ext cx="1240291" cy="510708"/>
          </a:xfrm>
          <a:prstGeom prst="rect">
            <a:avLst/>
          </a:prstGeom>
        </p:spPr>
      </p:pic>
      <p:sp>
        <p:nvSpPr>
          <p:cNvPr id="4" name="TextBox 3">
            <a:extLst>
              <a:ext uri="{FF2B5EF4-FFF2-40B4-BE49-F238E27FC236}">
                <a16:creationId xmlns:a16="http://schemas.microsoft.com/office/drawing/2014/main" id="{173B4B3F-48C4-E229-86A2-60E15C82D91D}"/>
              </a:ext>
            </a:extLst>
          </p:cNvPr>
          <p:cNvSpPr txBox="1"/>
          <p:nvPr userDrawn="1"/>
        </p:nvSpPr>
        <p:spPr>
          <a:xfrm>
            <a:off x="572327" y="6296579"/>
            <a:ext cx="2130498" cy="338554"/>
          </a:xfrm>
          <a:prstGeom prst="rect">
            <a:avLst/>
          </a:prstGeom>
          <a:noFill/>
        </p:spPr>
        <p:txBody>
          <a:bodyPr wrap="square" rtlCol="0">
            <a:spAutoFit/>
          </a:bodyPr>
          <a:lstStyle/>
          <a:p>
            <a:pPr lvl="0"/>
            <a:r>
              <a:rPr lang="en-GB" sz="1600"/>
              <a:t>In Partnership with</a:t>
            </a:r>
            <a:endParaRPr lang="en-US" sz="1600"/>
          </a:p>
        </p:txBody>
      </p:sp>
    </p:spTree>
    <p:extLst>
      <p:ext uri="{BB962C8B-B14F-4D97-AF65-F5344CB8AC3E}">
        <p14:creationId xmlns:p14="http://schemas.microsoft.com/office/powerpoint/2010/main" val="854522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Green">
    <p:bg>
      <p:bgPr>
        <a:solidFill>
          <a:schemeClr val="accent1"/>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F337D98D-0B52-8344-9763-190D9D1DAB57}"/>
              </a:ext>
            </a:extLst>
          </p:cNvPr>
          <p:cNvSpPr>
            <a:spLocks noGrp="1"/>
          </p:cNvSpPr>
          <p:nvPr>
            <p:ph type="body" sz="quarter" idx="11" hasCustomPrompt="1"/>
          </p:nvPr>
        </p:nvSpPr>
        <p:spPr>
          <a:xfrm>
            <a:off x="564874" y="395366"/>
            <a:ext cx="11062252" cy="510708"/>
          </a:xfrm>
          <a:prstGeom prst="rect">
            <a:avLst/>
          </a:prstGeom>
        </p:spPr>
        <p:txBody>
          <a:bodyPr anchor="ctr"/>
          <a:lstStyle>
            <a:lvl1pPr>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15" name="Picture Placeholder 2">
            <a:extLst>
              <a:ext uri="{FF2B5EF4-FFF2-40B4-BE49-F238E27FC236}">
                <a16:creationId xmlns:a16="http://schemas.microsoft.com/office/drawing/2014/main" id="{BC2E5699-1758-2A4F-8E9A-788332AA4FDC}"/>
              </a:ext>
            </a:extLst>
          </p:cNvPr>
          <p:cNvSpPr>
            <a:spLocks noGrp="1"/>
          </p:cNvSpPr>
          <p:nvPr>
            <p:ph type="pic" sz="quarter" idx="12"/>
          </p:nvPr>
        </p:nvSpPr>
        <p:spPr>
          <a:xfrm>
            <a:off x="839023" y="1174603"/>
            <a:ext cx="2436745" cy="4685779"/>
          </a:xfrm>
          <a:prstGeom prst="roundRect">
            <a:avLst>
              <a:gd name="adj" fmla="val 5861"/>
            </a:avLst>
          </a:prstGeom>
          <a:solidFill>
            <a:schemeClr val="bg1"/>
          </a:solidFill>
        </p:spPr>
        <p:txBody>
          <a:bodyPr anchor="ctr"/>
          <a:lstStyle>
            <a:lvl1pPr algn="ctr">
              <a:buNone/>
              <a:defRPr sz="1800"/>
            </a:lvl1pPr>
          </a:lstStyle>
          <a:p>
            <a:endParaRPr lang="en-US"/>
          </a:p>
        </p:txBody>
      </p:sp>
      <p:sp>
        <p:nvSpPr>
          <p:cNvPr id="16" name="Picture Placeholder 2">
            <a:extLst>
              <a:ext uri="{FF2B5EF4-FFF2-40B4-BE49-F238E27FC236}">
                <a16:creationId xmlns:a16="http://schemas.microsoft.com/office/drawing/2014/main" id="{98B15831-0C55-E748-BE9E-801D91727239}"/>
              </a:ext>
            </a:extLst>
          </p:cNvPr>
          <p:cNvSpPr>
            <a:spLocks noGrp="1"/>
          </p:cNvSpPr>
          <p:nvPr>
            <p:ph type="pic" sz="quarter" idx="13"/>
          </p:nvPr>
        </p:nvSpPr>
        <p:spPr>
          <a:xfrm>
            <a:off x="3549922" y="1174603"/>
            <a:ext cx="2436745" cy="4685779"/>
          </a:xfrm>
          <a:prstGeom prst="roundRect">
            <a:avLst>
              <a:gd name="adj" fmla="val 5861"/>
            </a:avLst>
          </a:prstGeom>
          <a:solidFill>
            <a:schemeClr val="bg1"/>
          </a:solidFill>
        </p:spPr>
        <p:txBody>
          <a:bodyPr anchor="ctr"/>
          <a:lstStyle>
            <a:lvl1pPr algn="ctr">
              <a:buNone/>
              <a:defRPr sz="1800"/>
            </a:lvl1pPr>
          </a:lstStyle>
          <a:p>
            <a:endParaRPr lang="en-US"/>
          </a:p>
        </p:txBody>
      </p:sp>
      <p:sp>
        <p:nvSpPr>
          <p:cNvPr id="17" name="Picture Placeholder 2">
            <a:extLst>
              <a:ext uri="{FF2B5EF4-FFF2-40B4-BE49-F238E27FC236}">
                <a16:creationId xmlns:a16="http://schemas.microsoft.com/office/drawing/2014/main" id="{BDE9FF84-C6C6-1944-A9EB-1B16A7153053}"/>
              </a:ext>
            </a:extLst>
          </p:cNvPr>
          <p:cNvSpPr>
            <a:spLocks noGrp="1"/>
          </p:cNvSpPr>
          <p:nvPr>
            <p:ph type="pic" sz="quarter" idx="14"/>
          </p:nvPr>
        </p:nvSpPr>
        <p:spPr>
          <a:xfrm>
            <a:off x="6260821" y="1174603"/>
            <a:ext cx="2436745" cy="4685779"/>
          </a:xfrm>
          <a:prstGeom prst="roundRect">
            <a:avLst>
              <a:gd name="adj" fmla="val 5861"/>
            </a:avLst>
          </a:prstGeom>
          <a:solidFill>
            <a:schemeClr val="bg1"/>
          </a:solidFill>
        </p:spPr>
        <p:txBody>
          <a:bodyPr anchor="ctr"/>
          <a:lstStyle>
            <a:lvl1pPr algn="ctr">
              <a:buNone/>
              <a:defRPr sz="1800"/>
            </a:lvl1pPr>
          </a:lstStyle>
          <a:p>
            <a:endParaRPr lang="en-US"/>
          </a:p>
        </p:txBody>
      </p:sp>
      <p:sp>
        <p:nvSpPr>
          <p:cNvPr id="18" name="Picture Placeholder 2">
            <a:extLst>
              <a:ext uri="{FF2B5EF4-FFF2-40B4-BE49-F238E27FC236}">
                <a16:creationId xmlns:a16="http://schemas.microsoft.com/office/drawing/2014/main" id="{3A112965-FABD-1944-9ECD-6CBB2B36FB8F}"/>
              </a:ext>
            </a:extLst>
          </p:cNvPr>
          <p:cNvSpPr>
            <a:spLocks noGrp="1"/>
          </p:cNvSpPr>
          <p:nvPr>
            <p:ph type="pic" sz="quarter" idx="15"/>
          </p:nvPr>
        </p:nvSpPr>
        <p:spPr>
          <a:xfrm>
            <a:off x="8971721" y="1174603"/>
            <a:ext cx="2436745" cy="4685779"/>
          </a:xfrm>
          <a:prstGeom prst="roundRect">
            <a:avLst>
              <a:gd name="adj" fmla="val 5861"/>
            </a:avLst>
          </a:prstGeom>
          <a:solidFill>
            <a:schemeClr val="bg1"/>
          </a:solidFill>
        </p:spPr>
        <p:txBody>
          <a:bodyPr anchor="ctr"/>
          <a:lstStyle>
            <a:lvl1pPr algn="ctr">
              <a:buNone/>
              <a:defRPr sz="1800"/>
            </a:lvl1pPr>
          </a:lstStyle>
          <a:p>
            <a:endParaRPr lang="en-US"/>
          </a:p>
        </p:txBody>
      </p:sp>
      <p:cxnSp>
        <p:nvCxnSpPr>
          <p:cNvPr id="11" name="Straight Connector 10">
            <a:extLst>
              <a:ext uri="{FF2B5EF4-FFF2-40B4-BE49-F238E27FC236}">
                <a16:creationId xmlns:a16="http://schemas.microsoft.com/office/drawing/2014/main" id="{94ED7605-06FE-834B-BF39-217C39EE1358}"/>
              </a:ext>
            </a:extLst>
          </p:cNvPr>
          <p:cNvCxnSpPr>
            <a:cxnSpLocks/>
          </p:cNvCxnSpPr>
          <p:nvPr userDrawn="1"/>
        </p:nvCxnSpPr>
        <p:spPr>
          <a:xfrm>
            <a:off x="564874" y="5956697"/>
            <a:ext cx="1106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Shape&#10;&#10;Description automatically generated with medium confidence">
            <a:extLst>
              <a:ext uri="{FF2B5EF4-FFF2-40B4-BE49-F238E27FC236}">
                <a16:creationId xmlns:a16="http://schemas.microsoft.com/office/drawing/2014/main" id="{28222A5D-C55C-4B44-A878-437511B3FC58}"/>
              </a:ext>
            </a:extLst>
          </p:cNvPr>
          <p:cNvPicPr>
            <a:picLocks noChangeAspect="1"/>
          </p:cNvPicPr>
          <p:nvPr userDrawn="1"/>
        </p:nvPicPr>
        <p:blipFill>
          <a:blip r:embed="rId2"/>
          <a:stretch>
            <a:fillRect/>
          </a:stretch>
        </p:blipFill>
        <p:spPr>
          <a:xfrm>
            <a:off x="10817762" y="6147857"/>
            <a:ext cx="809087" cy="387206"/>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BA7C74EF-8577-3345-8E01-B8FD6D94296C}"/>
              </a:ext>
            </a:extLst>
          </p:cNvPr>
          <p:cNvPicPr>
            <a:picLocks noChangeAspect="1"/>
          </p:cNvPicPr>
          <p:nvPr userDrawn="1"/>
        </p:nvPicPr>
        <p:blipFill>
          <a:blip r:embed="rId3"/>
          <a:stretch>
            <a:fillRect/>
          </a:stretch>
        </p:blipFill>
        <p:spPr>
          <a:xfrm>
            <a:off x="564874" y="6143910"/>
            <a:ext cx="1380036" cy="377446"/>
          </a:xfrm>
          <a:prstGeom prst="rect">
            <a:avLst/>
          </a:prstGeom>
        </p:spPr>
      </p:pic>
    </p:spTree>
    <p:extLst>
      <p:ext uri="{BB962C8B-B14F-4D97-AF65-F5344CB8AC3E}">
        <p14:creationId xmlns:p14="http://schemas.microsoft.com/office/powerpoint/2010/main" val="81969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Green">
    <p:bg>
      <p:bgPr>
        <a:solidFill>
          <a:schemeClr val="accent1"/>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F337D98D-0B52-8344-9763-190D9D1DAB57}"/>
              </a:ext>
            </a:extLst>
          </p:cNvPr>
          <p:cNvSpPr>
            <a:spLocks noGrp="1"/>
          </p:cNvSpPr>
          <p:nvPr>
            <p:ph type="body" sz="quarter" idx="11" hasCustomPrompt="1"/>
          </p:nvPr>
        </p:nvSpPr>
        <p:spPr>
          <a:xfrm>
            <a:off x="564874" y="395366"/>
            <a:ext cx="11062252" cy="510708"/>
          </a:xfrm>
          <a:prstGeom prst="rect">
            <a:avLst/>
          </a:prstGeom>
        </p:spPr>
        <p:txBody>
          <a:bodyPr anchor="ctr"/>
          <a:lstStyle>
            <a:lvl1pPr>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6" name="Picture Placeholder 2">
            <a:extLst>
              <a:ext uri="{FF2B5EF4-FFF2-40B4-BE49-F238E27FC236}">
                <a16:creationId xmlns:a16="http://schemas.microsoft.com/office/drawing/2014/main" id="{FD6DA774-5A07-3441-B56D-07B0208A18B9}"/>
              </a:ext>
            </a:extLst>
          </p:cNvPr>
          <p:cNvSpPr>
            <a:spLocks noGrp="1"/>
          </p:cNvSpPr>
          <p:nvPr>
            <p:ph type="pic" sz="quarter" idx="12"/>
          </p:nvPr>
        </p:nvSpPr>
        <p:spPr>
          <a:xfrm>
            <a:off x="1057683" y="1118500"/>
            <a:ext cx="2436745" cy="2247668"/>
          </a:xfrm>
          <a:prstGeom prst="roundRect">
            <a:avLst>
              <a:gd name="adj" fmla="val 5861"/>
            </a:avLst>
          </a:prstGeom>
          <a:solidFill>
            <a:schemeClr val="bg1"/>
          </a:solidFill>
        </p:spPr>
        <p:txBody>
          <a:bodyPr anchor="ctr"/>
          <a:lstStyle>
            <a:lvl1pPr algn="ctr">
              <a:buNone/>
              <a:defRPr sz="1800"/>
            </a:lvl1pPr>
          </a:lstStyle>
          <a:p>
            <a:endParaRPr lang="en-US"/>
          </a:p>
        </p:txBody>
      </p:sp>
      <p:sp>
        <p:nvSpPr>
          <p:cNvPr id="7" name="Picture Placeholder 2">
            <a:extLst>
              <a:ext uri="{FF2B5EF4-FFF2-40B4-BE49-F238E27FC236}">
                <a16:creationId xmlns:a16="http://schemas.microsoft.com/office/drawing/2014/main" id="{E710BCC1-B3AF-0747-AC12-063B6D758829}"/>
              </a:ext>
            </a:extLst>
          </p:cNvPr>
          <p:cNvSpPr>
            <a:spLocks noGrp="1"/>
          </p:cNvSpPr>
          <p:nvPr>
            <p:ph type="pic" sz="quarter" idx="13"/>
          </p:nvPr>
        </p:nvSpPr>
        <p:spPr>
          <a:xfrm>
            <a:off x="3644617" y="1118500"/>
            <a:ext cx="2436745" cy="2247668"/>
          </a:xfrm>
          <a:prstGeom prst="roundRect">
            <a:avLst>
              <a:gd name="adj" fmla="val 5861"/>
            </a:avLst>
          </a:prstGeom>
          <a:solidFill>
            <a:schemeClr val="bg1"/>
          </a:solidFill>
        </p:spPr>
        <p:txBody>
          <a:bodyPr anchor="ctr"/>
          <a:lstStyle>
            <a:lvl1pPr algn="ctr">
              <a:buNone/>
              <a:defRPr sz="1800"/>
            </a:lvl1pPr>
          </a:lstStyle>
          <a:p>
            <a:endParaRPr lang="en-US"/>
          </a:p>
        </p:txBody>
      </p:sp>
      <p:sp>
        <p:nvSpPr>
          <p:cNvPr id="9" name="Picture Placeholder 2">
            <a:extLst>
              <a:ext uri="{FF2B5EF4-FFF2-40B4-BE49-F238E27FC236}">
                <a16:creationId xmlns:a16="http://schemas.microsoft.com/office/drawing/2014/main" id="{52ED2E9A-753A-6D46-AB34-560916750E26}"/>
              </a:ext>
            </a:extLst>
          </p:cNvPr>
          <p:cNvSpPr>
            <a:spLocks noGrp="1"/>
          </p:cNvSpPr>
          <p:nvPr>
            <p:ph type="pic" sz="quarter" idx="14"/>
          </p:nvPr>
        </p:nvSpPr>
        <p:spPr>
          <a:xfrm>
            <a:off x="6211673" y="1118500"/>
            <a:ext cx="2436745" cy="2247668"/>
          </a:xfrm>
          <a:prstGeom prst="roundRect">
            <a:avLst>
              <a:gd name="adj" fmla="val 5861"/>
            </a:avLst>
          </a:prstGeom>
          <a:solidFill>
            <a:schemeClr val="bg1"/>
          </a:solidFill>
        </p:spPr>
        <p:txBody>
          <a:bodyPr anchor="ctr"/>
          <a:lstStyle>
            <a:lvl1pPr algn="ctr">
              <a:buNone/>
              <a:defRPr sz="1800"/>
            </a:lvl1pPr>
          </a:lstStyle>
          <a:p>
            <a:endParaRPr lang="en-US"/>
          </a:p>
        </p:txBody>
      </p:sp>
      <p:sp>
        <p:nvSpPr>
          <p:cNvPr id="10" name="Picture Placeholder 2">
            <a:extLst>
              <a:ext uri="{FF2B5EF4-FFF2-40B4-BE49-F238E27FC236}">
                <a16:creationId xmlns:a16="http://schemas.microsoft.com/office/drawing/2014/main" id="{0A4260BD-5DE5-734B-A9B4-36BB7C72499A}"/>
              </a:ext>
            </a:extLst>
          </p:cNvPr>
          <p:cNvSpPr>
            <a:spLocks noGrp="1"/>
          </p:cNvSpPr>
          <p:nvPr>
            <p:ph type="pic" sz="quarter" idx="15"/>
          </p:nvPr>
        </p:nvSpPr>
        <p:spPr>
          <a:xfrm>
            <a:off x="8780387" y="1118500"/>
            <a:ext cx="2436745" cy="2247668"/>
          </a:xfrm>
          <a:prstGeom prst="roundRect">
            <a:avLst>
              <a:gd name="adj" fmla="val 5861"/>
            </a:avLst>
          </a:prstGeom>
          <a:solidFill>
            <a:schemeClr val="bg1"/>
          </a:solidFill>
        </p:spPr>
        <p:txBody>
          <a:bodyPr anchor="ctr"/>
          <a:lstStyle>
            <a:lvl1pPr algn="ctr">
              <a:buNone/>
              <a:defRPr sz="1800"/>
            </a:lvl1pPr>
          </a:lstStyle>
          <a:p>
            <a:endParaRPr lang="en-US"/>
          </a:p>
        </p:txBody>
      </p:sp>
      <p:sp>
        <p:nvSpPr>
          <p:cNvPr id="11" name="Picture Placeholder 2">
            <a:extLst>
              <a:ext uri="{FF2B5EF4-FFF2-40B4-BE49-F238E27FC236}">
                <a16:creationId xmlns:a16="http://schemas.microsoft.com/office/drawing/2014/main" id="{DB326DC9-F394-B843-9CE5-9C011FC78B27}"/>
              </a:ext>
            </a:extLst>
          </p:cNvPr>
          <p:cNvSpPr>
            <a:spLocks noGrp="1"/>
          </p:cNvSpPr>
          <p:nvPr>
            <p:ph type="pic" sz="quarter" idx="16"/>
          </p:nvPr>
        </p:nvSpPr>
        <p:spPr>
          <a:xfrm>
            <a:off x="1057683" y="3517981"/>
            <a:ext cx="2436745" cy="2247668"/>
          </a:xfrm>
          <a:prstGeom prst="roundRect">
            <a:avLst>
              <a:gd name="adj" fmla="val 5861"/>
            </a:avLst>
          </a:prstGeom>
          <a:solidFill>
            <a:schemeClr val="bg1"/>
          </a:solidFill>
        </p:spPr>
        <p:txBody>
          <a:bodyPr anchor="ctr"/>
          <a:lstStyle>
            <a:lvl1pPr algn="ctr">
              <a:buNone/>
              <a:defRPr sz="1800"/>
            </a:lvl1pPr>
          </a:lstStyle>
          <a:p>
            <a:endParaRPr lang="en-US"/>
          </a:p>
        </p:txBody>
      </p:sp>
      <p:sp>
        <p:nvSpPr>
          <p:cNvPr id="12" name="Picture Placeholder 2">
            <a:extLst>
              <a:ext uri="{FF2B5EF4-FFF2-40B4-BE49-F238E27FC236}">
                <a16:creationId xmlns:a16="http://schemas.microsoft.com/office/drawing/2014/main" id="{75843DD8-D64E-A24B-BAE5-26F8F5C7E4EC}"/>
              </a:ext>
            </a:extLst>
          </p:cNvPr>
          <p:cNvSpPr>
            <a:spLocks noGrp="1"/>
          </p:cNvSpPr>
          <p:nvPr>
            <p:ph type="pic" sz="quarter" idx="17"/>
          </p:nvPr>
        </p:nvSpPr>
        <p:spPr>
          <a:xfrm>
            <a:off x="3644617" y="3517981"/>
            <a:ext cx="2436745" cy="2247668"/>
          </a:xfrm>
          <a:prstGeom prst="roundRect">
            <a:avLst>
              <a:gd name="adj" fmla="val 5861"/>
            </a:avLst>
          </a:prstGeom>
          <a:solidFill>
            <a:schemeClr val="bg1"/>
          </a:solidFill>
        </p:spPr>
        <p:txBody>
          <a:bodyPr anchor="ctr"/>
          <a:lstStyle>
            <a:lvl1pPr algn="ctr">
              <a:buNone/>
              <a:defRPr sz="1800"/>
            </a:lvl1pPr>
          </a:lstStyle>
          <a:p>
            <a:endParaRPr lang="en-US"/>
          </a:p>
        </p:txBody>
      </p:sp>
      <p:sp>
        <p:nvSpPr>
          <p:cNvPr id="13" name="Picture Placeholder 2">
            <a:extLst>
              <a:ext uri="{FF2B5EF4-FFF2-40B4-BE49-F238E27FC236}">
                <a16:creationId xmlns:a16="http://schemas.microsoft.com/office/drawing/2014/main" id="{038483A8-1089-3D45-9F55-6C160F1D4687}"/>
              </a:ext>
            </a:extLst>
          </p:cNvPr>
          <p:cNvSpPr>
            <a:spLocks noGrp="1"/>
          </p:cNvSpPr>
          <p:nvPr>
            <p:ph type="pic" sz="quarter" idx="18"/>
          </p:nvPr>
        </p:nvSpPr>
        <p:spPr>
          <a:xfrm>
            <a:off x="6211673" y="3517981"/>
            <a:ext cx="2436745" cy="2247668"/>
          </a:xfrm>
          <a:prstGeom prst="roundRect">
            <a:avLst>
              <a:gd name="adj" fmla="val 5861"/>
            </a:avLst>
          </a:prstGeom>
          <a:solidFill>
            <a:schemeClr val="bg1"/>
          </a:solidFill>
        </p:spPr>
        <p:txBody>
          <a:bodyPr anchor="ctr"/>
          <a:lstStyle>
            <a:lvl1pPr algn="ctr">
              <a:buNone/>
              <a:defRPr sz="1800"/>
            </a:lvl1pPr>
          </a:lstStyle>
          <a:p>
            <a:endParaRPr lang="en-US"/>
          </a:p>
        </p:txBody>
      </p:sp>
      <p:sp>
        <p:nvSpPr>
          <p:cNvPr id="14" name="Picture Placeholder 2">
            <a:extLst>
              <a:ext uri="{FF2B5EF4-FFF2-40B4-BE49-F238E27FC236}">
                <a16:creationId xmlns:a16="http://schemas.microsoft.com/office/drawing/2014/main" id="{D4A08308-15C8-054F-ABA5-3316665EE47D}"/>
              </a:ext>
            </a:extLst>
          </p:cNvPr>
          <p:cNvSpPr>
            <a:spLocks noGrp="1"/>
          </p:cNvSpPr>
          <p:nvPr>
            <p:ph type="pic" sz="quarter" idx="19"/>
          </p:nvPr>
        </p:nvSpPr>
        <p:spPr>
          <a:xfrm>
            <a:off x="8780387" y="3517981"/>
            <a:ext cx="2436745" cy="2247668"/>
          </a:xfrm>
          <a:prstGeom prst="roundRect">
            <a:avLst>
              <a:gd name="adj" fmla="val 5861"/>
            </a:avLst>
          </a:prstGeom>
          <a:solidFill>
            <a:schemeClr val="bg1"/>
          </a:solidFill>
        </p:spPr>
        <p:txBody>
          <a:bodyPr anchor="ctr"/>
          <a:lstStyle>
            <a:lvl1pPr algn="ctr">
              <a:buNone/>
              <a:defRPr sz="1800"/>
            </a:lvl1pPr>
          </a:lstStyle>
          <a:p>
            <a:endParaRPr lang="en-US"/>
          </a:p>
        </p:txBody>
      </p:sp>
      <p:cxnSp>
        <p:nvCxnSpPr>
          <p:cNvPr id="16" name="Straight Connector 15">
            <a:extLst>
              <a:ext uri="{FF2B5EF4-FFF2-40B4-BE49-F238E27FC236}">
                <a16:creationId xmlns:a16="http://schemas.microsoft.com/office/drawing/2014/main" id="{07F59806-EC9F-8E45-B9F2-E2FCC184E35A}"/>
              </a:ext>
            </a:extLst>
          </p:cNvPr>
          <p:cNvCxnSpPr>
            <a:cxnSpLocks/>
          </p:cNvCxnSpPr>
          <p:nvPr userDrawn="1"/>
        </p:nvCxnSpPr>
        <p:spPr>
          <a:xfrm>
            <a:off x="564874" y="5956697"/>
            <a:ext cx="1106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Shape&#10;&#10;Description automatically generated with medium confidence">
            <a:extLst>
              <a:ext uri="{FF2B5EF4-FFF2-40B4-BE49-F238E27FC236}">
                <a16:creationId xmlns:a16="http://schemas.microsoft.com/office/drawing/2014/main" id="{AC78BE16-9040-404D-93C3-0BDAA16C30DE}"/>
              </a:ext>
            </a:extLst>
          </p:cNvPr>
          <p:cNvPicPr>
            <a:picLocks noChangeAspect="1"/>
          </p:cNvPicPr>
          <p:nvPr userDrawn="1"/>
        </p:nvPicPr>
        <p:blipFill>
          <a:blip r:embed="rId2"/>
          <a:stretch>
            <a:fillRect/>
          </a:stretch>
        </p:blipFill>
        <p:spPr>
          <a:xfrm>
            <a:off x="10817762" y="6147857"/>
            <a:ext cx="809087" cy="387206"/>
          </a:xfrm>
          <a:prstGeom prst="rect">
            <a:avLst/>
          </a:prstGeom>
        </p:spPr>
      </p:pic>
      <p:pic>
        <p:nvPicPr>
          <p:cNvPr id="18" name="Picture 17" descr="Shape&#10;&#10;Description automatically generated with low confidence">
            <a:extLst>
              <a:ext uri="{FF2B5EF4-FFF2-40B4-BE49-F238E27FC236}">
                <a16:creationId xmlns:a16="http://schemas.microsoft.com/office/drawing/2014/main" id="{EED2552B-7522-394B-8380-1B6422D26DBB}"/>
              </a:ext>
            </a:extLst>
          </p:cNvPr>
          <p:cNvPicPr>
            <a:picLocks noChangeAspect="1"/>
          </p:cNvPicPr>
          <p:nvPr userDrawn="1"/>
        </p:nvPicPr>
        <p:blipFill>
          <a:blip r:embed="rId3"/>
          <a:stretch>
            <a:fillRect/>
          </a:stretch>
        </p:blipFill>
        <p:spPr>
          <a:xfrm>
            <a:off x="564874" y="6143910"/>
            <a:ext cx="1380036" cy="377446"/>
          </a:xfrm>
          <a:prstGeom prst="rect">
            <a:avLst/>
          </a:prstGeom>
        </p:spPr>
      </p:pic>
    </p:spTree>
    <p:extLst>
      <p:ext uri="{BB962C8B-B14F-4D97-AF65-F5344CB8AC3E}">
        <p14:creationId xmlns:p14="http://schemas.microsoft.com/office/powerpoint/2010/main" val="2919220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Grey">
    <p:bg>
      <p:bgPr>
        <a:solidFill>
          <a:srgbClr val="F2F2F2"/>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8EEAE56F-6F37-354E-8C4F-6FB335CD8579}"/>
              </a:ext>
            </a:extLst>
          </p:cNvPr>
          <p:cNvSpPr>
            <a:spLocks noGrp="1"/>
          </p:cNvSpPr>
          <p:nvPr>
            <p:ph type="body" sz="quarter" idx="11" hasCustomPrompt="1"/>
          </p:nvPr>
        </p:nvSpPr>
        <p:spPr>
          <a:xfrm>
            <a:off x="564874" y="395366"/>
            <a:ext cx="11062252" cy="510708"/>
          </a:xfrm>
          <a:prstGeom prst="rect">
            <a:avLst/>
          </a:prstGeom>
        </p:spPr>
        <p:txBody>
          <a:bodyPr anchor="ctr"/>
          <a:lstStyle>
            <a:lvl1pPr>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16" name="Picture Placeholder 2">
            <a:extLst>
              <a:ext uri="{FF2B5EF4-FFF2-40B4-BE49-F238E27FC236}">
                <a16:creationId xmlns:a16="http://schemas.microsoft.com/office/drawing/2014/main" id="{88DE0B92-9F63-E045-B68F-022351D7FF1D}"/>
              </a:ext>
            </a:extLst>
          </p:cNvPr>
          <p:cNvSpPr>
            <a:spLocks noGrp="1"/>
          </p:cNvSpPr>
          <p:nvPr>
            <p:ph type="pic" sz="quarter" idx="12"/>
          </p:nvPr>
        </p:nvSpPr>
        <p:spPr>
          <a:xfrm>
            <a:off x="1057683" y="1269207"/>
            <a:ext cx="3121170" cy="4328137"/>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7" name="Picture Placeholder 2">
            <a:extLst>
              <a:ext uri="{FF2B5EF4-FFF2-40B4-BE49-F238E27FC236}">
                <a16:creationId xmlns:a16="http://schemas.microsoft.com/office/drawing/2014/main" id="{BEC5CB77-10B3-8D40-84B0-835DD333D327}"/>
              </a:ext>
            </a:extLst>
          </p:cNvPr>
          <p:cNvSpPr>
            <a:spLocks noGrp="1"/>
          </p:cNvSpPr>
          <p:nvPr>
            <p:ph type="pic" sz="quarter" idx="13"/>
          </p:nvPr>
        </p:nvSpPr>
        <p:spPr>
          <a:xfrm>
            <a:off x="4499382" y="1269207"/>
            <a:ext cx="3121170" cy="4328137"/>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8" name="Picture Placeholder 2">
            <a:extLst>
              <a:ext uri="{FF2B5EF4-FFF2-40B4-BE49-F238E27FC236}">
                <a16:creationId xmlns:a16="http://schemas.microsoft.com/office/drawing/2014/main" id="{F8F8FD24-998D-1549-B7B5-B1D4C6E9637A}"/>
              </a:ext>
            </a:extLst>
          </p:cNvPr>
          <p:cNvSpPr>
            <a:spLocks noGrp="1"/>
          </p:cNvSpPr>
          <p:nvPr>
            <p:ph type="pic" sz="quarter" idx="14"/>
          </p:nvPr>
        </p:nvSpPr>
        <p:spPr>
          <a:xfrm>
            <a:off x="7941082" y="1269207"/>
            <a:ext cx="3121170" cy="4328137"/>
          </a:xfrm>
          <a:prstGeom prst="roundRect">
            <a:avLst>
              <a:gd name="adj" fmla="val 5861"/>
            </a:avLst>
          </a:prstGeom>
          <a:solidFill>
            <a:schemeClr val="bg2"/>
          </a:solidFill>
        </p:spPr>
        <p:txBody>
          <a:bodyPr anchor="ctr"/>
          <a:lstStyle>
            <a:lvl1pPr algn="ctr">
              <a:buNone/>
              <a:defRPr sz="1800"/>
            </a:lvl1pPr>
          </a:lstStyle>
          <a:p>
            <a:endParaRPr lang="en-US"/>
          </a:p>
        </p:txBody>
      </p:sp>
      <p:cxnSp>
        <p:nvCxnSpPr>
          <p:cNvPr id="10" name="Straight Connector 9">
            <a:extLst>
              <a:ext uri="{FF2B5EF4-FFF2-40B4-BE49-F238E27FC236}">
                <a16:creationId xmlns:a16="http://schemas.microsoft.com/office/drawing/2014/main" id="{C0833FA9-BC4B-6A43-8436-D0F05D8D6B45}"/>
              </a:ext>
            </a:extLst>
          </p:cNvPr>
          <p:cNvCxnSpPr>
            <a:cxnSpLocks/>
          </p:cNvCxnSpPr>
          <p:nvPr userDrawn="1"/>
        </p:nvCxnSpPr>
        <p:spPr>
          <a:xfrm>
            <a:off x="564874" y="5956697"/>
            <a:ext cx="1106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Shape&#10;&#10;Description automatically generated with low confidence">
            <a:extLst>
              <a:ext uri="{FF2B5EF4-FFF2-40B4-BE49-F238E27FC236}">
                <a16:creationId xmlns:a16="http://schemas.microsoft.com/office/drawing/2014/main" id="{914D111C-7A48-374F-8FEE-B3421A0EB619}"/>
              </a:ext>
            </a:extLst>
          </p:cNvPr>
          <p:cNvPicPr>
            <a:picLocks noChangeAspect="1"/>
          </p:cNvPicPr>
          <p:nvPr userDrawn="1"/>
        </p:nvPicPr>
        <p:blipFill>
          <a:blip r:embed="rId2"/>
          <a:stretch>
            <a:fillRect/>
          </a:stretch>
        </p:blipFill>
        <p:spPr>
          <a:xfrm>
            <a:off x="564874" y="6143909"/>
            <a:ext cx="1380040" cy="377446"/>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51645C60-A2D4-2E4A-8BCC-CC241DCD3ABB}"/>
              </a:ext>
            </a:extLst>
          </p:cNvPr>
          <p:cNvPicPr>
            <a:picLocks noChangeAspect="1"/>
          </p:cNvPicPr>
          <p:nvPr userDrawn="1"/>
        </p:nvPicPr>
        <p:blipFill>
          <a:blip r:embed="rId3"/>
          <a:stretch>
            <a:fillRect/>
          </a:stretch>
        </p:blipFill>
        <p:spPr>
          <a:xfrm>
            <a:off x="10817763" y="6143910"/>
            <a:ext cx="809087" cy="387206"/>
          </a:xfrm>
          <a:prstGeom prst="rect">
            <a:avLst/>
          </a:prstGeom>
        </p:spPr>
      </p:pic>
    </p:spTree>
    <p:extLst>
      <p:ext uri="{BB962C8B-B14F-4D97-AF65-F5344CB8AC3E}">
        <p14:creationId xmlns:p14="http://schemas.microsoft.com/office/powerpoint/2010/main" val="112036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Grey">
    <p:bg>
      <p:bgPr>
        <a:solidFill>
          <a:srgbClr val="F2F2F2"/>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8EEAE56F-6F37-354E-8C4F-6FB335CD8579}"/>
              </a:ext>
            </a:extLst>
          </p:cNvPr>
          <p:cNvSpPr>
            <a:spLocks noGrp="1"/>
          </p:cNvSpPr>
          <p:nvPr>
            <p:ph type="body" sz="quarter" idx="11" hasCustomPrompt="1"/>
          </p:nvPr>
        </p:nvSpPr>
        <p:spPr>
          <a:xfrm>
            <a:off x="564874" y="395366"/>
            <a:ext cx="11062252" cy="510708"/>
          </a:xfrm>
          <a:prstGeom prst="rect">
            <a:avLst/>
          </a:prstGeom>
        </p:spPr>
        <p:txBody>
          <a:bodyPr anchor="ctr"/>
          <a:lstStyle>
            <a:lvl1pPr>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9" name="Picture Placeholder 2">
            <a:extLst>
              <a:ext uri="{FF2B5EF4-FFF2-40B4-BE49-F238E27FC236}">
                <a16:creationId xmlns:a16="http://schemas.microsoft.com/office/drawing/2014/main" id="{C0FA2029-52CE-1F44-BB9D-5C2722BEF3B5}"/>
              </a:ext>
            </a:extLst>
          </p:cNvPr>
          <p:cNvSpPr>
            <a:spLocks noGrp="1"/>
          </p:cNvSpPr>
          <p:nvPr>
            <p:ph type="pic" sz="quarter" idx="12"/>
          </p:nvPr>
        </p:nvSpPr>
        <p:spPr>
          <a:xfrm>
            <a:off x="839023" y="1174603"/>
            <a:ext cx="2436745" cy="4685779"/>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0" name="Picture Placeholder 2">
            <a:extLst>
              <a:ext uri="{FF2B5EF4-FFF2-40B4-BE49-F238E27FC236}">
                <a16:creationId xmlns:a16="http://schemas.microsoft.com/office/drawing/2014/main" id="{B4897AA8-F86C-F740-AFF1-DDA30334FE11}"/>
              </a:ext>
            </a:extLst>
          </p:cNvPr>
          <p:cNvSpPr>
            <a:spLocks noGrp="1"/>
          </p:cNvSpPr>
          <p:nvPr>
            <p:ph type="pic" sz="quarter" idx="13"/>
          </p:nvPr>
        </p:nvSpPr>
        <p:spPr>
          <a:xfrm>
            <a:off x="3549922" y="1174603"/>
            <a:ext cx="2436745" cy="4685779"/>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1" name="Picture Placeholder 2">
            <a:extLst>
              <a:ext uri="{FF2B5EF4-FFF2-40B4-BE49-F238E27FC236}">
                <a16:creationId xmlns:a16="http://schemas.microsoft.com/office/drawing/2014/main" id="{9F020323-C57C-1C4C-B2DA-CE782F7D285D}"/>
              </a:ext>
            </a:extLst>
          </p:cNvPr>
          <p:cNvSpPr>
            <a:spLocks noGrp="1"/>
          </p:cNvSpPr>
          <p:nvPr>
            <p:ph type="pic" sz="quarter" idx="14"/>
          </p:nvPr>
        </p:nvSpPr>
        <p:spPr>
          <a:xfrm>
            <a:off x="6260821" y="1174603"/>
            <a:ext cx="2436745" cy="4685779"/>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2" name="Picture Placeholder 2">
            <a:extLst>
              <a:ext uri="{FF2B5EF4-FFF2-40B4-BE49-F238E27FC236}">
                <a16:creationId xmlns:a16="http://schemas.microsoft.com/office/drawing/2014/main" id="{8E0A4D69-FA12-B44D-AA9C-9F81428A56AD}"/>
              </a:ext>
            </a:extLst>
          </p:cNvPr>
          <p:cNvSpPr>
            <a:spLocks noGrp="1"/>
          </p:cNvSpPr>
          <p:nvPr>
            <p:ph type="pic" sz="quarter" idx="15"/>
          </p:nvPr>
        </p:nvSpPr>
        <p:spPr>
          <a:xfrm>
            <a:off x="8971721" y="1174603"/>
            <a:ext cx="2436745" cy="4685779"/>
          </a:xfrm>
          <a:prstGeom prst="roundRect">
            <a:avLst>
              <a:gd name="adj" fmla="val 5861"/>
            </a:avLst>
          </a:prstGeom>
          <a:solidFill>
            <a:schemeClr val="bg2"/>
          </a:solidFill>
        </p:spPr>
        <p:txBody>
          <a:bodyPr anchor="ctr"/>
          <a:lstStyle>
            <a:lvl1pPr algn="ctr">
              <a:buNone/>
              <a:defRPr sz="1800"/>
            </a:lvl1pPr>
          </a:lstStyle>
          <a:p>
            <a:endParaRPr lang="en-US"/>
          </a:p>
        </p:txBody>
      </p:sp>
      <p:cxnSp>
        <p:nvCxnSpPr>
          <p:cNvPr id="15" name="Straight Connector 14">
            <a:extLst>
              <a:ext uri="{FF2B5EF4-FFF2-40B4-BE49-F238E27FC236}">
                <a16:creationId xmlns:a16="http://schemas.microsoft.com/office/drawing/2014/main" id="{A0C18B60-AED1-8A4B-8D96-9E7DCDBBC79D}"/>
              </a:ext>
            </a:extLst>
          </p:cNvPr>
          <p:cNvCxnSpPr>
            <a:cxnSpLocks/>
          </p:cNvCxnSpPr>
          <p:nvPr userDrawn="1"/>
        </p:nvCxnSpPr>
        <p:spPr>
          <a:xfrm>
            <a:off x="564874" y="5956697"/>
            <a:ext cx="1106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descr="Shape&#10;&#10;Description automatically generated with low confidence">
            <a:extLst>
              <a:ext uri="{FF2B5EF4-FFF2-40B4-BE49-F238E27FC236}">
                <a16:creationId xmlns:a16="http://schemas.microsoft.com/office/drawing/2014/main" id="{8B00597E-F3D1-6B46-ABBA-E22E406CF936}"/>
              </a:ext>
            </a:extLst>
          </p:cNvPr>
          <p:cNvPicPr>
            <a:picLocks noChangeAspect="1"/>
          </p:cNvPicPr>
          <p:nvPr userDrawn="1"/>
        </p:nvPicPr>
        <p:blipFill>
          <a:blip r:embed="rId2"/>
          <a:stretch>
            <a:fillRect/>
          </a:stretch>
        </p:blipFill>
        <p:spPr>
          <a:xfrm>
            <a:off x="564874" y="6143909"/>
            <a:ext cx="1380040" cy="377446"/>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9C55B5FF-B86E-DC4D-8457-010A48F2F0A7}"/>
              </a:ext>
            </a:extLst>
          </p:cNvPr>
          <p:cNvPicPr>
            <a:picLocks noChangeAspect="1"/>
          </p:cNvPicPr>
          <p:nvPr userDrawn="1"/>
        </p:nvPicPr>
        <p:blipFill>
          <a:blip r:embed="rId3"/>
          <a:stretch>
            <a:fillRect/>
          </a:stretch>
        </p:blipFill>
        <p:spPr>
          <a:xfrm>
            <a:off x="10817763" y="6143910"/>
            <a:ext cx="809087" cy="387206"/>
          </a:xfrm>
          <a:prstGeom prst="rect">
            <a:avLst/>
          </a:prstGeom>
        </p:spPr>
      </p:pic>
    </p:spTree>
    <p:extLst>
      <p:ext uri="{BB962C8B-B14F-4D97-AF65-F5344CB8AC3E}">
        <p14:creationId xmlns:p14="http://schemas.microsoft.com/office/powerpoint/2010/main" val="3554440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Grey">
    <p:bg>
      <p:bgPr>
        <a:solidFill>
          <a:srgbClr val="F2F2F2"/>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8EEAE56F-6F37-354E-8C4F-6FB335CD8579}"/>
              </a:ext>
            </a:extLst>
          </p:cNvPr>
          <p:cNvSpPr>
            <a:spLocks noGrp="1"/>
          </p:cNvSpPr>
          <p:nvPr>
            <p:ph type="body" sz="quarter" idx="11" hasCustomPrompt="1"/>
          </p:nvPr>
        </p:nvSpPr>
        <p:spPr>
          <a:xfrm>
            <a:off x="564874" y="395366"/>
            <a:ext cx="11062252" cy="510708"/>
          </a:xfrm>
          <a:prstGeom prst="rect">
            <a:avLst/>
          </a:prstGeom>
        </p:spPr>
        <p:txBody>
          <a:bodyPr anchor="ctr"/>
          <a:lstStyle>
            <a:lvl1pPr>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6" name="Picture Placeholder 2">
            <a:extLst>
              <a:ext uri="{FF2B5EF4-FFF2-40B4-BE49-F238E27FC236}">
                <a16:creationId xmlns:a16="http://schemas.microsoft.com/office/drawing/2014/main" id="{F2352C45-780C-DB41-85D7-2BED248D9BA3}"/>
              </a:ext>
            </a:extLst>
          </p:cNvPr>
          <p:cNvSpPr>
            <a:spLocks noGrp="1"/>
          </p:cNvSpPr>
          <p:nvPr>
            <p:ph type="pic" sz="quarter" idx="12"/>
          </p:nvPr>
        </p:nvSpPr>
        <p:spPr>
          <a:xfrm>
            <a:off x="1057683" y="1118500"/>
            <a:ext cx="2436745" cy="2247668"/>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7" name="Picture Placeholder 2">
            <a:extLst>
              <a:ext uri="{FF2B5EF4-FFF2-40B4-BE49-F238E27FC236}">
                <a16:creationId xmlns:a16="http://schemas.microsoft.com/office/drawing/2014/main" id="{08D518DA-1BA0-D84C-B91A-182C8D99CCDB}"/>
              </a:ext>
            </a:extLst>
          </p:cNvPr>
          <p:cNvSpPr>
            <a:spLocks noGrp="1"/>
          </p:cNvSpPr>
          <p:nvPr>
            <p:ph type="pic" sz="quarter" idx="13"/>
          </p:nvPr>
        </p:nvSpPr>
        <p:spPr>
          <a:xfrm>
            <a:off x="3644617" y="1118500"/>
            <a:ext cx="2436745" cy="2247668"/>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9" name="Picture Placeholder 2">
            <a:extLst>
              <a:ext uri="{FF2B5EF4-FFF2-40B4-BE49-F238E27FC236}">
                <a16:creationId xmlns:a16="http://schemas.microsoft.com/office/drawing/2014/main" id="{F3450CB2-DA58-9B4E-B316-239B35B208F2}"/>
              </a:ext>
            </a:extLst>
          </p:cNvPr>
          <p:cNvSpPr>
            <a:spLocks noGrp="1"/>
          </p:cNvSpPr>
          <p:nvPr>
            <p:ph type="pic" sz="quarter" idx="14"/>
          </p:nvPr>
        </p:nvSpPr>
        <p:spPr>
          <a:xfrm>
            <a:off x="6211673" y="1118500"/>
            <a:ext cx="2436745" cy="2247668"/>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0" name="Picture Placeholder 2">
            <a:extLst>
              <a:ext uri="{FF2B5EF4-FFF2-40B4-BE49-F238E27FC236}">
                <a16:creationId xmlns:a16="http://schemas.microsoft.com/office/drawing/2014/main" id="{93EC4933-69F5-8C4B-9C7E-CE8E3E66330B}"/>
              </a:ext>
            </a:extLst>
          </p:cNvPr>
          <p:cNvSpPr>
            <a:spLocks noGrp="1"/>
          </p:cNvSpPr>
          <p:nvPr>
            <p:ph type="pic" sz="quarter" idx="15"/>
          </p:nvPr>
        </p:nvSpPr>
        <p:spPr>
          <a:xfrm>
            <a:off x="8780387" y="1118500"/>
            <a:ext cx="2436745" cy="2247668"/>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1" name="Picture Placeholder 2">
            <a:extLst>
              <a:ext uri="{FF2B5EF4-FFF2-40B4-BE49-F238E27FC236}">
                <a16:creationId xmlns:a16="http://schemas.microsoft.com/office/drawing/2014/main" id="{E9E661CC-18B4-F14F-9303-D73A145EAEBE}"/>
              </a:ext>
            </a:extLst>
          </p:cNvPr>
          <p:cNvSpPr>
            <a:spLocks noGrp="1"/>
          </p:cNvSpPr>
          <p:nvPr>
            <p:ph type="pic" sz="quarter" idx="16"/>
          </p:nvPr>
        </p:nvSpPr>
        <p:spPr>
          <a:xfrm>
            <a:off x="1057683" y="3517981"/>
            <a:ext cx="2436745" cy="2247668"/>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2" name="Picture Placeholder 2">
            <a:extLst>
              <a:ext uri="{FF2B5EF4-FFF2-40B4-BE49-F238E27FC236}">
                <a16:creationId xmlns:a16="http://schemas.microsoft.com/office/drawing/2014/main" id="{DD6D10DB-2C69-4B4F-8E9E-A06DF7F1ED19}"/>
              </a:ext>
            </a:extLst>
          </p:cNvPr>
          <p:cNvSpPr>
            <a:spLocks noGrp="1"/>
          </p:cNvSpPr>
          <p:nvPr>
            <p:ph type="pic" sz="quarter" idx="17"/>
          </p:nvPr>
        </p:nvSpPr>
        <p:spPr>
          <a:xfrm>
            <a:off x="3644617" y="3517981"/>
            <a:ext cx="2436745" cy="2247668"/>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4" name="Picture Placeholder 2">
            <a:extLst>
              <a:ext uri="{FF2B5EF4-FFF2-40B4-BE49-F238E27FC236}">
                <a16:creationId xmlns:a16="http://schemas.microsoft.com/office/drawing/2014/main" id="{D7038652-63B9-7145-BBF7-EFF4469F1071}"/>
              </a:ext>
            </a:extLst>
          </p:cNvPr>
          <p:cNvSpPr>
            <a:spLocks noGrp="1"/>
          </p:cNvSpPr>
          <p:nvPr>
            <p:ph type="pic" sz="quarter" idx="18"/>
          </p:nvPr>
        </p:nvSpPr>
        <p:spPr>
          <a:xfrm>
            <a:off x="6211673" y="3517981"/>
            <a:ext cx="2436745" cy="2247668"/>
          </a:xfrm>
          <a:prstGeom prst="roundRect">
            <a:avLst>
              <a:gd name="adj" fmla="val 5861"/>
            </a:avLst>
          </a:prstGeom>
          <a:solidFill>
            <a:schemeClr val="bg2"/>
          </a:solidFill>
        </p:spPr>
        <p:txBody>
          <a:bodyPr anchor="ctr"/>
          <a:lstStyle>
            <a:lvl1pPr algn="ctr">
              <a:buNone/>
              <a:defRPr sz="1800"/>
            </a:lvl1pPr>
          </a:lstStyle>
          <a:p>
            <a:endParaRPr lang="en-US"/>
          </a:p>
        </p:txBody>
      </p:sp>
      <p:sp>
        <p:nvSpPr>
          <p:cNvPr id="15" name="Picture Placeholder 2">
            <a:extLst>
              <a:ext uri="{FF2B5EF4-FFF2-40B4-BE49-F238E27FC236}">
                <a16:creationId xmlns:a16="http://schemas.microsoft.com/office/drawing/2014/main" id="{9DFEB6A8-8CAF-7F4C-99C3-A89A8562881A}"/>
              </a:ext>
            </a:extLst>
          </p:cNvPr>
          <p:cNvSpPr>
            <a:spLocks noGrp="1"/>
          </p:cNvSpPr>
          <p:nvPr>
            <p:ph type="pic" sz="quarter" idx="19"/>
          </p:nvPr>
        </p:nvSpPr>
        <p:spPr>
          <a:xfrm>
            <a:off x="8780387" y="3517981"/>
            <a:ext cx="2436745" cy="2247668"/>
          </a:xfrm>
          <a:prstGeom prst="roundRect">
            <a:avLst>
              <a:gd name="adj" fmla="val 5861"/>
            </a:avLst>
          </a:prstGeom>
          <a:solidFill>
            <a:schemeClr val="bg2"/>
          </a:solidFill>
        </p:spPr>
        <p:txBody>
          <a:bodyPr anchor="ctr"/>
          <a:lstStyle>
            <a:lvl1pPr algn="ctr">
              <a:buNone/>
              <a:defRPr sz="1800"/>
            </a:lvl1pPr>
          </a:lstStyle>
          <a:p>
            <a:endParaRPr lang="en-US"/>
          </a:p>
        </p:txBody>
      </p:sp>
      <p:cxnSp>
        <p:nvCxnSpPr>
          <p:cNvPr id="17" name="Straight Connector 16">
            <a:extLst>
              <a:ext uri="{FF2B5EF4-FFF2-40B4-BE49-F238E27FC236}">
                <a16:creationId xmlns:a16="http://schemas.microsoft.com/office/drawing/2014/main" id="{E77A1DFB-F8F8-014A-ADE0-87773E8B6790}"/>
              </a:ext>
            </a:extLst>
          </p:cNvPr>
          <p:cNvCxnSpPr>
            <a:cxnSpLocks/>
          </p:cNvCxnSpPr>
          <p:nvPr userDrawn="1"/>
        </p:nvCxnSpPr>
        <p:spPr>
          <a:xfrm>
            <a:off x="564874" y="5956697"/>
            <a:ext cx="1106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descr="Shape&#10;&#10;Description automatically generated with low confidence">
            <a:extLst>
              <a:ext uri="{FF2B5EF4-FFF2-40B4-BE49-F238E27FC236}">
                <a16:creationId xmlns:a16="http://schemas.microsoft.com/office/drawing/2014/main" id="{C9FFD4E4-709F-A545-A16A-3390FDABBFC6}"/>
              </a:ext>
            </a:extLst>
          </p:cNvPr>
          <p:cNvPicPr>
            <a:picLocks noChangeAspect="1"/>
          </p:cNvPicPr>
          <p:nvPr userDrawn="1"/>
        </p:nvPicPr>
        <p:blipFill>
          <a:blip r:embed="rId2"/>
          <a:stretch>
            <a:fillRect/>
          </a:stretch>
        </p:blipFill>
        <p:spPr>
          <a:xfrm>
            <a:off x="564874" y="6143909"/>
            <a:ext cx="1380040" cy="377446"/>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5602FAA2-E4E1-954E-9CE5-95BC081D65F0}"/>
              </a:ext>
            </a:extLst>
          </p:cNvPr>
          <p:cNvPicPr>
            <a:picLocks noChangeAspect="1"/>
          </p:cNvPicPr>
          <p:nvPr userDrawn="1"/>
        </p:nvPicPr>
        <p:blipFill>
          <a:blip r:embed="rId3"/>
          <a:stretch>
            <a:fillRect/>
          </a:stretch>
        </p:blipFill>
        <p:spPr>
          <a:xfrm>
            <a:off x="10817763" y="6143910"/>
            <a:ext cx="809087" cy="387206"/>
          </a:xfrm>
          <a:prstGeom prst="rect">
            <a:avLst/>
          </a:prstGeom>
        </p:spPr>
      </p:pic>
    </p:spTree>
    <p:extLst>
      <p:ext uri="{BB962C8B-B14F-4D97-AF65-F5344CB8AC3E}">
        <p14:creationId xmlns:p14="http://schemas.microsoft.com/office/powerpoint/2010/main" val="76771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utro 1">
    <p:bg>
      <p:bgPr>
        <a:solidFill>
          <a:schemeClr val="accent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984D86EE-0BC8-4643-9235-B33D8BBBBEB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23B8F2BC-7F67-2445-A9D3-917DA1BEC61F}"/>
              </a:ext>
            </a:extLst>
          </p:cNvPr>
          <p:cNvSpPr/>
          <p:nvPr userDrawn="1"/>
        </p:nvSpPr>
        <p:spPr>
          <a:xfrm>
            <a:off x="553077" y="3468185"/>
            <a:ext cx="5094515" cy="11234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46EB52A-A38F-464E-A4F9-257E91A87587}"/>
              </a:ext>
            </a:extLst>
          </p:cNvPr>
          <p:cNvSpPr txBox="1"/>
          <p:nvPr userDrawn="1"/>
        </p:nvSpPr>
        <p:spPr>
          <a:xfrm>
            <a:off x="710559" y="3522504"/>
            <a:ext cx="4745723" cy="1015663"/>
          </a:xfrm>
          <a:prstGeom prst="rect">
            <a:avLst/>
          </a:prstGeom>
          <a:noFill/>
        </p:spPr>
        <p:txBody>
          <a:bodyPr wrap="none" rtlCol="0">
            <a:spAutoFit/>
          </a:bodyPr>
          <a:lstStyle/>
          <a:p>
            <a:r>
              <a:rPr lang="en-US" sz="6000" b="1">
                <a:solidFill>
                  <a:schemeClr val="bg1"/>
                </a:solidFill>
              </a:rPr>
              <a:t>THANK YOU</a:t>
            </a:r>
          </a:p>
        </p:txBody>
      </p:sp>
      <p:pic>
        <p:nvPicPr>
          <p:cNvPr id="5" name="Picture 4" descr="Shape&#10;&#10;Description automatically generated with low confidence">
            <a:extLst>
              <a:ext uri="{FF2B5EF4-FFF2-40B4-BE49-F238E27FC236}">
                <a16:creationId xmlns:a16="http://schemas.microsoft.com/office/drawing/2014/main" id="{F317E392-C3C6-AB44-BDDC-71CE30E936D5}"/>
              </a:ext>
            </a:extLst>
          </p:cNvPr>
          <p:cNvPicPr>
            <a:picLocks noChangeAspect="1"/>
          </p:cNvPicPr>
          <p:nvPr userDrawn="1"/>
        </p:nvPicPr>
        <p:blipFill>
          <a:blip r:embed="rId3"/>
          <a:stretch>
            <a:fillRect/>
          </a:stretch>
        </p:blipFill>
        <p:spPr>
          <a:xfrm>
            <a:off x="504951" y="656889"/>
            <a:ext cx="4399434" cy="2105443"/>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330BF18-3127-16DB-4579-F8D8BE3699B1}"/>
              </a:ext>
            </a:extLst>
          </p:cNvPr>
          <p:cNvPicPr>
            <a:picLocks noChangeAspect="1"/>
          </p:cNvPicPr>
          <p:nvPr userDrawn="1"/>
        </p:nvPicPr>
        <p:blipFill>
          <a:blip r:embed="rId4"/>
          <a:stretch>
            <a:fillRect/>
          </a:stretch>
        </p:blipFill>
        <p:spPr>
          <a:xfrm>
            <a:off x="309350" y="4873359"/>
            <a:ext cx="11573300" cy="1518455"/>
          </a:xfrm>
          <a:prstGeom prst="rect">
            <a:avLst/>
          </a:prstGeom>
        </p:spPr>
      </p:pic>
      <p:pic>
        <p:nvPicPr>
          <p:cNvPr id="7" name="Picture 6" descr="Graphical user interface, text&#10;&#10;Description automatically generated with medium confidence">
            <a:extLst>
              <a:ext uri="{FF2B5EF4-FFF2-40B4-BE49-F238E27FC236}">
                <a16:creationId xmlns:a16="http://schemas.microsoft.com/office/drawing/2014/main" id="{E4CDCE9C-30FC-D96A-5024-FED126F5EAEE}"/>
              </a:ext>
            </a:extLst>
          </p:cNvPr>
          <p:cNvPicPr>
            <a:picLocks noChangeAspect="1"/>
          </p:cNvPicPr>
          <p:nvPr userDrawn="1"/>
        </p:nvPicPr>
        <p:blipFill>
          <a:blip r:embed="rId5"/>
          <a:stretch>
            <a:fillRect/>
          </a:stretch>
        </p:blipFill>
        <p:spPr>
          <a:xfrm>
            <a:off x="2715948" y="6007159"/>
            <a:ext cx="1240291" cy="510708"/>
          </a:xfrm>
          <a:prstGeom prst="rect">
            <a:avLst/>
          </a:prstGeom>
        </p:spPr>
      </p:pic>
      <p:sp>
        <p:nvSpPr>
          <p:cNvPr id="10" name="TextBox 9">
            <a:extLst>
              <a:ext uri="{FF2B5EF4-FFF2-40B4-BE49-F238E27FC236}">
                <a16:creationId xmlns:a16="http://schemas.microsoft.com/office/drawing/2014/main" id="{657B6886-26D4-D2C3-2392-1EA396517847}"/>
              </a:ext>
            </a:extLst>
          </p:cNvPr>
          <p:cNvSpPr txBox="1"/>
          <p:nvPr userDrawn="1"/>
        </p:nvSpPr>
        <p:spPr>
          <a:xfrm>
            <a:off x="553077" y="6077847"/>
            <a:ext cx="2130498" cy="338554"/>
          </a:xfrm>
          <a:prstGeom prst="rect">
            <a:avLst/>
          </a:prstGeom>
          <a:noFill/>
        </p:spPr>
        <p:txBody>
          <a:bodyPr wrap="square" rtlCol="0">
            <a:spAutoFit/>
          </a:bodyPr>
          <a:lstStyle/>
          <a:p>
            <a:pPr lvl="0"/>
            <a:r>
              <a:rPr lang="en-GB" sz="1600"/>
              <a:t>In Partnership with</a:t>
            </a:r>
            <a:endParaRPr lang="en-US" sz="1600"/>
          </a:p>
        </p:txBody>
      </p:sp>
    </p:spTree>
    <p:extLst>
      <p:ext uri="{BB962C8B-B14F-4D97-AF65-F5344CB8AC3E}">
        <p14:creationId xmlns:p14="http://schemas.microsoft.com/office/powerpoint/2010/main" val="413467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utro 2">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CBA88C41-606F-B462-FEF2-55609CFD3B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23B8F2BC-7F67-2445-A9D3-917DA1BEC61F}"/>
              </a:ext>
            </a:extLst>
          </p:cNvPr>
          <p:cNvSpPr/>
          <p:nvPr userDrawn="1"/>
        </p:nvSpPr>
        <p:spPr>
          <a:xfrm>
            <a:off x="553077" y="3468185"/>
            <a:ext cx="5094515" cy="11234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46EB52A-A38F-464E-A4F9-257E91A87587}"/>
              </a:ext>
            </a:extLst>
          </p:cNvPr>
          <p:cNvSpPr txBox="1"/>
          <p:nvPr userDrawn="1"/>
        </p:nvSpPr>
        <p:spPr>
          <a:xfrm>
            <a:off x="710559" y="3522504"/>
            <a:ext cx="4745723" cy="1015663"/>
          </a:xfrm>
          <a:prstGeom prst="rect">
            <a:avLst/>
          </a:prstGeom>
          <a:noFill/>
        </p:spPr>
        <p:txBody>
          <a:bodyPr wrap="none" rtlCol="0">
            <a:spAutoFit/>
          </a:bodyPr>
          <a:lstStyle/>
          <a:p>
            <a:r>
              <a:rPr lang="en-US" sz="6000" b="1">
                <a:solidFill>
                  <a:schemeClr val="bg1"/>
                </a:solidFill>
              </a:rPr>
              <a:t>THANK YOU</a:t>
            </a:r>
          </a:p>
        </p:txBody>
      </p:sp>
      <p:pic>
        <p:nvPicPr>
          <p:cNvPr id="5" name="Picture 4" descr="Shape&#10;&#10;Description automatically generated with low confidence">
            <a:extLst>
              <a:ext uri="{FF2B5EF4-FFF2-40B4-BE49-F238E27FC236}">
                <a16:creationId xmlns:a16="http://schemas.microsoft.com/office/drawing/2014/main" id="{F317E392-C3C6-AB44-BDDC-71CE30E936D5}"/>
              </a:ext>
            </a:extLst>
          </p:cNvPr>
          <p:cNvPicPr>
            <a:picLocks noChangeAspect="1"/>
          </p:cNvPicPr>
          <p:nvPr userDrawn="1"/>
        </p:nvPicPr>
        <p:blipFill>
          <a:blip r:embed="rId3"/>
          <a:stretch>
            <a:fillRect/>
          </a:stretch>
        </p:blipFill>
        <p:spPr>
          <a:xfrm>
            <a:off x="504951" y="656889"/>
            <a:ext cx="4399434" cy="2105443"/>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361318CF-F784-B05A-C8A7-78A73C09ED7D}"/>
              </a:ext>
            </a:extLst>
          </p:cNvPr>
          <p:cNvPicPr>
            <a:picLocks noChangeAspect="1"/>
          </p:cNvPicPr>
          <p:nvPr userDrawn="1"/>
        </p:nvPicPr>
        <p:blipFill>
          <a:blip r:embed="rId4"/>
          <a:stretch>
            <a:fillRect/>
          </a:stretch>
        </p:blipFill>
        <p:spPr>
          <a:xfrm>
            <a:off x="309350" y="4873359"/>
            <a:ext cx="11573300" cy="1518455"/>
          </a:xfrm>
          <a:prstGeom prst="rect">
            <a:avLst/>
          </a:prstGeom>
        </p:spPr>
      </p:pic>
      <p:pic>
        <p:nvPicPr>
          <p:cNvPr id="7" name="Picture 6" descr="Graphical user interface, text&#10;&#10;Description automatically generated with medium confidence">
            <a:extLst>
              <a:ext uri="{FF2B5EF4-FFF2-40B4-BE49-F238E27FC236}">
                <a16:creationId xmlns:a16="http://schemas.microsoft.com/office/drawing/2014/main" id="{784F52D3-AAD3-7B02-1DC8-5CC5715DD32D}"/>
              </a:ext>
            </a:extLst>
          </p:cNvPr>
          <p:cNvPicPr>
            <a:picLocks noChangeAspect="1"/>
          </p:cNvPicPr>
          <p:nvPr userDrawn="1"/>
        </p:nvPicPr>
        <p:blipFill>
          <a:blip r:embed="rId5"/>
          <a:stretch>
            <a:fillRect/>
          </a:stretch>
        </p:blipFill>
        <p:spPr>
          <a:xfrm>
            <a:off x="2715948" y="6007159"/>
            <a:ext cx="1240291" cy="510708"/>
          </a:xfrm>
          <a:prstGeom prst="rect">
            <a:avLst/>
          </a:prstGeom>
        </p:spPr>
      </p:pic>
      <p:sp>
        <p:nvSpPr>
          <p:cNvPr id="11" name="TextBox 10">
            <a:extLst>
              <a:ext uri="{FF2B5EF4-FFF2-40B4-BE49-F238E27FC236}">
                <a16:creationId xmlns:a16="http://schemas.microsoft.com/office/drawing/2014/main" id="{88602580-0BA6-8325-F867-1087085FF7CD}"/>
              </a:ext>
            </a:extLst>
          </p:cNvPr>
          <p:cNvSpPr txBox="1"/>
          <p:nvPr userDrawn="1"/>
        </p:nvSpPr>
        <p:spPr>
          <a:xfrm>
            <a:off x="553077" y="6077847"/>
            <a:ext cx="2130498" cy="338554"/>
          </a:xfrm>
          <a:prstGeom prst="rect">
            <a:avLst/>
          </a:prstGeom>
          <a:noFill/>
        </p:spPr>
        <p:txBody>
          <a:bodyPr wrap="square" rtlCol="0">
            <a:spAutoFit/>
          </a:bodyPr>
          <a:lstStyle/>
          <a:p>
            <a:pPr lvl="0"/>
            <a:r>
              <a:rPr lang="en-GB" sz="1600"/>
              <a:t>In Partnership with</a:t>
            </a:r>
            <a:endParaRPr lang="en-US" sz="1600"/>
          </a:p>
        </p:txBody>
      </p:sp>
    </p:spTree>
    <p:extLst>
      <p:ext uri="{BB962C8B-B14F-4D97-AF65-F5344CB8AC3E}">
        <p14:creationId xmlns:p14="http://schemas.microsoft.com/office/powerpoint/2010/main" val="2186516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utro 3">
    <p:bg>
      <p:bgPr>
        <a:solidFill>
          <a:srgbClr val="F2F2F2"/>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A04D82D-F37B-7746-B0D1-23A3B6E432D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EEDFFF27-FE78-0647-A259-3DDB92D4E97B}"/>
              </a:ext>
            </a:extLst>
          </p:cNvPr>
          <p:cNvPicPr>
            <a:picLocks noChangeAspect="1"/>
          </p:cNvPicPr>
          <p:nvPr userDrawn="1"/>
        </p:nvPicPr>
        <p:blipFill>
          <a:blip r:embed="rId3"/>
          <a:stretch>
            <a:fillRect/>
          </a:stretch>
        </p:blipFill>
        <p:spPr>
          <a:xfrm>
            <a:off x="504952" y="656889"/>
            <a:ext cx="4399433" cy="2105443"/>
          </a:xfrm>
          <a:prstGeom prst="rect">
            <a:avLst/>
          </a:prstGeom>
        </p:spPr>
      </p:pic>
      <p:sp>
        <p:nvSpPr>
          <p:cNvPr id="11" name="Rectangle 10">
            <a:extLst>
              <a:ext uri="{FF2B5EF4-FFF2-40B4-BE49-F238E27FC236}">
                <a16:creationId xmlns:a16="http://schemas.microsoft.com/office/drawing/2014/main" id="{E8835155-6B56-E141-9B7F-C220FC6C1A7D}"/>
              </a:ext>
            </a:extLst>
          </p:cNvPr>
          <p:cNvSpPr/>
          <p:nvPr userDrawn="1"/>
        </p:nvSpPr>
        <p:spPr>
          <a:xfrm>
            <a:off x="541534" y="3454889"/>
            <a:ext cx="5094515" cy="11234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8252F77-9974-0D4C-AB4C-EF9B8CEA03AB}"/>
              </a:ext>
            </a:extLst>
          </p:cNvPr>
          <p:cNvSpPr txBox="1"/>
          <p:nvPr userDrawn="1"/>
        </p:nvSpPr>
        <p:spPr>
          <a:xfrm>
            <a:off x="699016" y="3509208"/>
            <a:ext cx="4745723" cy="1015663"/>
          </a:xfrm>
          <a:prstGeom prst="rect">
            <a:avLst/>
          </a:prstGeom>
          <a:noFill/>
        </p:spPr>
        <p:txBody>
          <a:bodyPr wrap="none" rtlCol="0">
            <a:spAutoFit/>
          </a:bodyPr>
          <a:lstStyle/>
          <a:p>
            <a:r>
              <a:rPr lang="en-US" sz="6000" b="1">
                <a:solidFill>
                  <a:schemeClr val="tx1"/>
                </a:solidFill>
              </a:rPr>
              <a:t>THANK YOU</a:t>
            </a:r>
          </a:p>
        </p:txBody>
      </p:sp>
      <p:pic>
        <p:nvPicPr>
          <p:cNvPr id="4" name="Picture 3" descr="Shape&#10;&#10;Description automatically generated with medium confidence">
            <a:extLst>
              <a:ext uri="{FF2B5EF4-FFF2-40B4-BE49-F238E27FC236}">
                <a16:creationId xmlns:a16="http://schemas.microsoft.com/office/drawing/2014/main" id="{7DA36307-416C-8DE7-40ED-FC8EFD678CFA}"/>
              </a:ext>
            </a:extLst>
          </p:cNvPr>
          <p:cNvPicPr>
            <a:picLocks noChangeAspect="1"/>
          </p:cNvPicPr>
          <p:nvPr userDrawn="1"/>
        </p:nvPicPr>
        <p:blipFill>
          <a:blip r:embed="rId4"/>
          <a:stretch>
            <a:fillRect/>
          </a:stretch>
        </p:blipFill>
        <p:spPr>
          <a:xfrm>
            <a:off x="309350" y="4873359"/>
            <a:ext cx="11573300" cy="1518455"/>
          </a:xfrm>
          <a:prstGeom prst="rect">
            <a:avLst/>
          </a:prstGeom>
        </p:spPr>
      </p:pic>
      <p:pic>
        <p:nvPicPr>
          <p:cNvPr id="5" name="Picture 4" descr="Graphical user interface, text&#10;&#10;Description automatically generated with medium confidence">
            <a:extLst>
              <a:ext uri="{FF2B5EF4-FFF2-40B4-BE49-F238E27FC236}">
                <a16:creationId xmlns:a16="http://schemas.microsoft.com/office/drawing/2014/main" id="{72D0C92E-E2D4-6A9B-C2A0-7594149C4C21}"/>
              </a:ext>
            </a:extLst>
          </p:cNvPr>
          <p:cNvPicPr>
            <a:picLocks noChangeAspect="1"/>
          </p:cNvPicPr>
          <p:nvPr userDrawn="1"/>
        </p:nvPicPr>
        <p:blipFill>
          <a:blip r:embed="rId5"/>
          <a:stretch>
            <a:fillRect/>
          </a:stretch>
        </p:blipFill>
        <p:spPr>
          <a:xfrm>
            <a:off x="2715948" y="6007159"/>
            <a:ext cx="1240291" cy="510708"/>
          </a:xfrm>
          <a:prstGeom prst="rect">
            <a:avLst/>
          </a:prstGeom>
        </p:spPr>
      </p:pic>
      <p:sp>
        <p:nvSpPr>
          <p:cNvPr id="8" name="TextBox 7">
            <a:extLst>
              <a:ext uri="{FF2B5EF4-FFF2-40B4-BE49-F238E27FC236}">
                <a16:creationId xmlns:a16="http://schemas.microsoft.com/office/drawing/2014/main" id="{1DE2E181-62F0-B178-7944-0DB1152B4A79}"/>
              </a:ext>
            </a:extLst>
          </p:cNvPr>
          <p:cNvSpPr txBox="1"/>
          <p:nvPr userDrawn="1"/>
        </p:nvSpPr>
        <p:spPr>
          <a:xfrm>
            <a:off x="553077" y="6077847"/>
            <a:ext cx="2130498" cy="338554"/>
          </a:xfrm>
          <a:prstGeom prst="rect">
            <a:avLst/>
          </a:prstGeom>
          <a:noFill/>
        </p:spPr>
        <p:txBody>
          <a:bodyPr wrap="square" rtlCol="0">
            <a:spAutoFit/>
          </a:bodyPr>
          <a:lstStyle/>
          <a:p>
            <a:pPr lvl="0"/>
            <a:r>
              <a:rPr lang="en-GB" sz="1600"/>
              <a:t>In Partnership with</a:t>
            </a:r>
            <a:endParaRPr lang="en-US" sz="1600"/>
          </a:p>
        </p:txBody>
      </p:sp>
    </p:spTree>
    <p:extLst>
      <p:ext uri="{BB962C8B-B14F-4D97-AF65-F5344CB8AC3E}">
        <p14:creationId xmlns:p14="http://schemas.microsoft.com/office/powerpoint/2010/main" val="1860672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tro 4">
    <p:bg>
      <p:bgPr>
        <a:solidFill>
          <a:srgbClr val="F2F2F2"/>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12333212-EB01-D365-45D2-D1E1EE412DD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EEDFFF27-FE78-0647-A259-3DDB92D4E97B}"/>
              </a:ext>
            </a:extLst>
          </p:cNvPr>
          <p:cNvPicPr>
            <a:picLocks noChangeAspect="1"/>
          </p:cNvPicPr>
          <p:nvPr userDrawn="1"/>
        </p:nvPicPr>
        <p:blipFill>
          <a:blip r:embed="rId3"/>
          <a:stretch>
            <a:fillRect/>
          </a:stretch>
        </p:blipFill>
        <p:spPr>
          <a:xfrm>
            <a:off x="504952" y="656889"/>
            <a:ext cx="4399433" cy="2105443"/>
          </a:xfrm>
          <a:prstGeom prst="rect">
            <a:avLst/>
          </a:prstGeom>
        </p:spPr>
      </p:pic>
      <p:sp>
        <p:nvSpPr>
          <p:cNvPr id="11" name="Rectangle 10">
            <a:extLst>
              <a:ext uri="{FF2B5EF4-FFF2-40B4-BE49-F238E27FC236}">
                <a16:creationId xmlns:a16="http://schemas.microsoft.com/office/drawing/2014/main" id="{E8835155-6B56-E141-9B7F-C220FC6C1A7D}"/>
              </a:ext>
            </a:extLst>
          </p:cNvPr>
          <p:cNvSpPr/>
          <p:nvPr userDrawn="1"/>
        </p:nvSpPr>
        <p:spPr>
          <a:xfrm>
            <a:off x="541534" y="3454889"/>
            <a:ext cx="5094515" cy="11234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8252F77-9974-0D4C-AB4C-EF9B8CEA03AB}"/>
              </a:ext>
            </a:extLst>
          </p:cNvPr>
          <p:cNvSpPr txBox="1"/>
          <p:nvPr userDrawn="1"/>
        </p:nvSpPr>
        <p:spPr>
          <a:xfrm>
            <a:off x="699016" y="3509208"/>
            <a:ext cx="4745723" cy="1015663"/>
          </a:xfrm>
          <a:prstGeom prst="rect">
            <a:avLst/>
          </a:prstGeom>
          <a:noFill/>
        </p:spPr>
        <p:txBody>
          <a:bodyPr wrap="none" rtlCol="0">
            <a:spAutoFit/>
          </a:bodyPr>
          <a:lstStyle/>
          <a:p>
            <a:r>
              <a:rPr lang="en-US" sz="6000" b="1">
                <a:solidFill>
                  <a:schemeClr val="tx1"/>
                </a:solidFill>
              </a:rPr>
              <a:t>THANK YOU</a:t>
            </a:r>
          </a:p>
        </p:txBody>
      </p:sp>
      <p:pic>
        <p:nvPicPr>
          <p:cNvPr id="13" name="Picture 12" descr="Shape&#10;&#10;Description automatically generated with medium confidence">
            <a:extLst>
              <a:ext uri="{FF2B5EF4-FFF2-40B4-BE49-F238E27FC236}">
                <a16:creationId xmlns:a16="http://schemas.microsoft.com/office/drawing/2014/main" id="{5270272E-3624-7440-982D-F2F254BED9EE}"/>
              </a:ext>
            </a:extLst>
          </p:cNvPr>
          <p:cNvPicPr>
            <a:picLocks noChangeAspect="1"/>
          </p:cNvPicPr>
          <p:nvPr userDrawn="1"/>
        </p:nvPicPr>
        <p:blipFill>
          <a:blip r:embed="rId4"/>
          <a:stretch>
            <a:fillRect/>
          </a:stretch>
        </p:blipFill>
        <p:spPr>
          <a:xfrm>
            <a:off x="309350" y="4873359"/>
            <a:ext cx="11573300" cy="1518455"/>
          </a:xfrm>
          <a:prstGeom prst="rect">
            <a:avLst/>
          </a:prstGeom>
        </p:spPr>
      </p:pic>
      <p:pic>
        <p:nvPicPr>
          <p:cNvPr id="5" name="Picture 4" descr="Graphical user interface, text&#10;&#10;Description automatically generated with medium confidence">
            <a:extLst>
              <a:ext uri="{FF2B5EF4-FFF2-40B4-BE49-F238E27FC236}">
                <a16:creationId xmlns:a16="http://schemas.microsoft.com/office/drawing/2014/main" id="{46AAAC00-5395-2082-1702-B577C03A4C72}"/>
              </a:ext>
            </a:extLst>
          </p:cNvPr>
          <p:cNvPicPr>
            <a:picLocks noChangeAspect="1"/>
          </p:cNvPicPr>
          <p:nvPr userDrawn="1"/>
        </p:nvPicPr>
        <p:blipFill>
          <a:blip r:embed="rId5"/>
          <a:stretch>
            <a:fillRect/>
          </a:stretch>
        </p:blipFill>
        <p:spPr>
          <a:xfrm>
            <a:off x="2715948" y="6007159"/>
            <a:ext cx="1240291" cy="510708"/>
          </a:xfrm>
          <a:prstGeom prst="rect">
            <a:avLst/>
          </a:prstGeom>
        </p:spPr>
      </p:pic>
      <p:sp>
        <p:nvSpPr>
          <p:cNvPr id="7" name="TextBox 6">
            <a:extLst>
              <a:ext uri="{FF2B5EF4-FFF2-40B4-BE49-F238E27FC236}">
                <a16:creationId xmlns:a16="http://schemas.microsoft.com/office/drawing/2014/main" id="{5C6405B0-F088-F689-99D7-EBD61200CBD8}"/>
              </a:ext>
            </a:extLst>
          </p:cNvPr>
          <p:cNvSpPr txBox="1"/>
          <p:nvPr userDrawn="1"/>
        </p:nvSpPr>
        <p:spPr>
          <a:xfrm>
            <a:off x="553077" y="6077847"/>
            <a:ext cx="2130498" cy="338554"/>
          </a:xfrm>
          <a:prstGeom prst="rect">
            <a:avLst/>
          </a:prstGeom>
          <a:noFill/>
        </p:spPr>
        <p:txBody>
          <a:bodyPr wrap="square" rtlCol="0">
            <a:spAutoFit/>
          </a:bodyPr>
          <a:lstStyle/>
          <a:p>
            <a:pPr lvl="0"/>
            <a:r>
              <a:rPr lang="en-GB" sz="1600"/>
              <a:t>In Partnership with</a:t>
            </a:r>
            <a:endParaRPr lang="en-US" sz="1600"/>
          </a:p>
        </p:txBody>
      </p:sp>
    </p:spTree>
    <p:extLst>
      <p:ext uri="{BB962C8B-B14F-4D97-AF65-F5344CB8AC3E}">
        <p14:creationId xmlns:p14="http://schemas.microsoft.com/office/powerpoint/2010/main" val="4006396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7A110460-37D2-1701-B3EF-60D2F0E3192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19D8AB69-7F11-93F3-5E04-B0CAE4DA20E4}"/>
              </a:ext>
            </a:extLst>
          </p:cNvPr>
          <p:cNvPicPr>
            <a:picLocks noChangeAspect="1"/>
          </p:cNvPicPr>
          <p:nvPr userDrawn="1"/>
        </p:nvPicPr>
        <p:blipFill>
          <a:blip r:embed="rId3"/>
          <a:stretch>
            <a:fillRect/>
          </a:stretch>
        </p:blipFill>
        <p:spPr>
          <a:xfrm>
            <a:off x="607207" y="632109"/>
            <a:ext cx="2579932" cy="705623"/>
          </a:xfrm>
          <a:prstGeom prst="rect">
            <a:avLst/>
          </a:prstGeom>
        </p:spPr>
      </p:pic>
      <p:sp>
        <p:nvSpPr>
          <p:cNvPr id="2" name="Rectangle 1">
            <a:extLst>
              <a:ext uri="{FF2B5EF4-FFF2-40B4-BE49-F238E27FC236}">
                <a16:creationId xmlns:a16="http://schemas.microsoft.com/office/drawing/2014/main" id="{40349A5B-62D9-4AAF-7293-ED6E1C2D9D84}"/>
              </a:ext>
            </a:extLst>
          </p:cNvPr>
          <p:cNvSpPr/>
          <p:nvPr userDrawn="1"/>
        </p:nvSpPr>
        <p:spPr>
          <a:xfrm>
            <a:off x="0" y="6042991"/>
            <a:ext cx="12192000" cy="8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10;&#10;Description automatically generated with medium confidence">
            <a:extLst>
              <a:ext uri="{FF2B5EF4-FFF2-40B4-BE49-F238E27FC236}">
                <a16:creationId xmlns:a16="http://schemas.microsoft.com/office/drawing/2014/main" id="{B4CA0FE5-5FB2-9FE6-B6E0-3936672DC811}"/>
              </a:ext>
            </a:extLst>
          </p:cNvPr>
          <p:cNvPicPr>
            <a:picLocks noChangeAspect="1"/>
          </p:cNvPicPr>
          <p:nvPr userDrawn="1"/>
        </p:nvPicPr>
        <p:blipFill>
          <a:blip r:embed="rId4"/>
          <a:stretch>
            <a:fillRect/>
          </a:stretch>
        </p:blipFill>
        <p:spPr>
          <a:xfrm>
            <a:off x="2735198" y="6225891"/>
            <a:ext cx="1240291" cy="510708"/>
          </a:xfrm>
          <a:prstGeom prst="rect">
            <a:avLst/>
          </a:prstGeom>
        </p:spPr>
      </p:pic>
      <p:sp>
        <p:nvSpPr>
          <p:cNvPr id="6" name="TextBox 5">
            <a:extLst>
              <a:ext uri="{FF2B5EF4-FFF2-40B4-BE49-F238E27FC236}">
                <a16:creationId xmlns:a16="http://schemas.microsoft.com/office/drawing/2014/main" id="{A169972D-55B9-617D-7A90-21F9027D8CEE}"/>
              </a:ext>
            </a:extLst>
          </p:cNvPr>
          <p:cNvSpPr txBox="1"/>
          <p:nvPr userDrawn="1"/>
        </p:nvSpPr>
        <p:spPr>
          <a:xfrm>
            <a:off x="572327" y="6296579"/>
            <a:ext cx="2130498" cy="338554"/>
          </a:xfrm>
          <a:prstGeom prst="rect">
            <a:avLst/>
          </a:prstGeom>
          <a:noFill/>
        </p:spPr>
        <p:txBody>
          <a:bodyPr wrap="square" rtlCol="0">
            <a:spAutoFit/>
          </a:bodyPr>
          <a:lstStyle/>
          <a:p>
            <a:pPr lvl="0"/>
            <a:r>
              <a:rPr lang="en-GB" sz="1600"/>
              <a:t>In Partnership with</a:t>
            </a:r>
            <a:endParaRPr lang="en-US" sz="1600"/>
          </a:p>
        </p:txBody>
      </p:sp>
    </p:spTree>
    <p:extLst>
      <p:ext uri="{BB962C8B-B14F-4D97-AF65-F5344CB8AC3E}">
        <p14:creationId xmlns:p14="http://schemas.microsoft.com/office/powerpoint/2010/main" val="252411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pic>
        <p:nvPicPr>
          <p:cNvPr id="4" name="Picture 3" descr="A picture containing text, person&#10;&#10;Description automatically generated">
            <a:extLst>
              <a:ext uri="{FF2B5EF4-FFF2-40B4-BE49-F238E27FC236}">
                <a16:creationId xmlns:a16="http://schemas.microsoft.com/office/drawing/2014/main" id="{489D7EDB-D759-A7BF-14F9-60319E1BA17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FC6F5E29-5C29-C527-4535-8F98B2B54467}"/>
              </a:ext>
            </a:extLst>
          </p:cNvPr>
          <p:cNvPicPr>
            <a:picLocks noChangeAspect="1"/>
          </p:cNvPicPr>
          <p:nvPr userDrawn="1"/>
        </p:nvPicPr>
        <p:blipFill>
          <a:blip r:embed="rId3"/>
          <a:stretch>
            <a:fillRect/>
          </a:stretch>
        </p:blipFill>
        <p:spPr>
          <a:xfrm>
            <a:off x="607207" y="632109"/>
            <a:ext cx="2579932" cy="705623"/>
          </a:xfrm>
          <a:prstGeom prst="rect">
            <a:avLst/>
          </a:prstGeom>
        </p:spPr>
      </p:pic>
      <p:sp>
        <p:nvSpPr>
          <p:cNvPr id="2" name="Rectangle 1">
            <a:extLst>
              <a:ext uri="{FF2B5EF4-FFF2-40B4-BE49-F238E27FC236}">
                <a16:creationId xmlns:a16="http://schemas.microsoft.com/office/drawing/2014/main" id="{26301CE6-A697-05C9-1F35-4AEA787BF169}"/>
              </a:ext>
            </a:extLst>
          </p:cNvPr>
          <p:cNvSpPr/>
          <p:nvPr userDrawn="1"/>
        </p:nvSpPr>
        <p:spPr>
          <a:xfrm>
            <a:off x="0" y="6042991"/>
            <a:ext cx="12192000" cy="8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10;&#10;Description automatically generated with medium confidence">
            <a:extLst>
              <a:ext uri="{FF2B5EF4-FFF2-40B4-BE49-F238E27FC236}">
                <a16:creationId xmlns:a16="http://schemas.microsoft.com/office/drawing/2014/main" id="{46418E9E-33A0-E2FC-1D8B-26A79B8A0801}"/>
              </a:ext>
            </a:extLst>
          </p:cNvPr>
          <p:cNvPicPr>
            <a:picLocks noChangeAspect="1"/>
          </p:cNvPicPr>
          <p:nvPr userDrawn="1"/>
        </p:nvPicPr>
        <p:blipFill>
          <a:blip r:embed="rId4"/>
          <a:stretch>
            <a:fillRect/>
          </a:stretch>
        </p:blipFill>
        <p:spPr>
          <a:xfrm>
            <a:off x="2735198" y="6225891"/>
            <a:ext cx="1240291" cy="510708"/>
          </a:xfrm>
          <a:prstGeom prst="rect">
            <a:avLst/>
          </a:prstGeom>
        </p:spPr>
      </p:pic>
      <p:sp>
        <p:nvSpPr>
          <p:cNvPr id="8" name="TextBox 7">
            <a:extLst>
              <a:ext uri="{FF2B5EF4-FFF2-40B4-BE49-F238E27FC236}">
                <a16:creationId xmlns:a16="http://schemas.microsoft.com/office/drawing/2014/main" id="{A12D301B-4EFC-894E-A010-D1403785CEBA}"/>
              </a:ext>
            </a:extLst>
          </p:cNvPr>
          <p:cNvSpPr txBox="1"/>
          <p:nvPr userDrawn="1"/>
        </p:nvSpPr>
        <p:spPr>
          <a:xfrm>
            <a:off x="572327" y="6296579"/>
            <a:ext cx="2130498" cy="338554"/>
          </a:xfrm>
          <a:prstGeom prst="rect">
            <a:avLst/>
          </a:prstGeom>
          <a:noFill/>
        </p:spPr>
        <p:txBody>
          <a:bodyPr wrap="square" rtlCol="0">
            <a:spAutoFit/>
          </a:bodyPr>
          <a:lstStyle/>
          <a:p>
            <a:pPr lvl="0"/>
            <a:r>
              <a:rPr lang="en-GB" sz="1600"/>
              <a:t>In Partnership with</a:t>
            </a:r>
            <a:endParaRPr lang="en-US" sz="1600"/>
          </a:p>
        </p:txBody>
      </p:sp>
    </p:spTree>
    <p:extLst>
      <p:ext uri="{BB962C8B-B14F-4D97-AF65-F5344CB8AC3E}">
        <p14:creationId xmlns:p14="http://schemas.microsoft.com/office/powerpoint/2010/main" val="3702146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2">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798E0157-6283-206E-D6B4-6AA9610FF6B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35A63B88-7770-074A-222F-343C45A9FC66}"/>
              </a:ext>
            </a:extLst>
          </p:cNvPr>
          <p:cNvPicPr>
            <a:picLocks noChangeAspect="1"/>
          </p:cNvPicPr>
          <p:nvPr userDrawn="1"/>
        </p:nvPicPr>
        <p:blipFill>
          <a:blip r:embed="rId3"/>
          <a:stretch>
            <a:fillRect/>
          </a:stretch>
        </p:blipFill>
        <p:spPr>
          <a:xfrm>
            <a:off x="607207" y="632109"/>
            <a:ext cx="2579932" cy="705623"/>
          </a:xfrm>
          <a:prstGeom prst="rect">
            <a:avLst/>
          </a:prstGeom>
        </p:spPr>
      </p:pic>
      <p:sp>
        <p:nvSpPr>
          <p:cNvPr id="2" name="Rectangle 1">
            <a:extLst>
              <a:ext uri="{FF2B5EF4-FFF2-40B4-BE49-F238E27FC236}">
                <a16:creationId xmlns:a16="http://schemas.microsoft.com/office/drawing/2014/main" id="{E2027573-69EE-3311-19B2-AD3652C87FA5}"/>
              </a:ext>
            </a:extLst>
          </p:cNvPr>
          <p:cNvSpPr/>
          <p:nvPr userDrawn="1"/>
        </p:nvSpPr>
        <p:spPr>
          <a:xfrm>
            <a:off x="0" y="6042991"/>
            <a:ext cx="12192000" cy="8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10;&#10;Description automatically generated with medium confidence">
            <a:extLst>
              <a:ext uri="{FF2B5EF4-FFF2-40B4-BE49-F238E27FC236}">
                <a16:creationId xmlns:a16="http://schemas.microsoft.com/office/drawing/2014/main" id="{BBBBFFA4-1479-794D-29EB-E9C577B3A0CB}"/>
              </a:ext>
            </a:extLst>
          </p:cNvPr>
          <p:cNvPicPr>
            <a:picLocks noChangeAspect="1"/>
          </p:cNvPicPr>
          <p:nvPr userDrawn="1"/>
        </p:nvPicPr>
        <p:blipFill>
          <a:blip r:embed="rId4"/>
          <a:stretch>
            <a:fillRect/>
          </a:stretch>
        </p:blipFill>
        <p:spPr>
          <a:xfrm>
            <a:off x="2735198" y="6225891"/>
            <a:ext cx="1240291" cy="510708"/>
          </a:xfrm>
          <a:prstGeom prst="rect">
            <a:avLst/>
          </a:prstGeom>
        </p:spPr>
      </p:pic>
      <p:sp>
        <p:nvSpPr>
          <p:cNvPr id="6" name="TextBox 5">
            <a:extLst>
              <a:ext uri="{FF2B5EF4-FFF2-40B4-BE49-F238E27FC236}">
                <a16:creationId xmlns:a16="http://schemas.microsoft.com/office/drawing/2014/main" id="{B2578FCF-5040-BE99-1BC8-7CCE4B2D6440}"/>
              </a:ext>
            </a:extLst>
          </p:cNvPr>
          <p:cNvSpPr txBox="1"/>
          <p:nvPr userDrawn="1"/>
        </p:nvSpPr>
        <p:spPr>
          <a:xfrm>
            <a:off x="572327" y="6296579"/>
            <a:ext cx="2130498" cy="338554"/>
          </a:xfrm>
          <a:prstGeom prst="rect">
            <a:avLst/>
          </a:prstGeom>
          <a:noFill/>
        </p:spPr>
        <p:txBody>
          <a:bodyPr wrap="square" rtlCol="0">
            <a:spAutoFit/>
          </a:bodyPr>
          <a:lstStyle/>
          <a:p>
            <a:pPr lvl="0"/>
            <a:r>
              <a:rPr lang="en-GB" sz="1600"/>
              <a:t>In Partnership with</a:t>
            </a:r>
            <a:endParaRPr lang="en-US" sz="1600"/>
          </a:p>
        </p:txBody>
      </p:sp>
    </p:spTree>
    <p:extLst>
      <p:ext uri="{BB962C8B-B14F-4D97-AF65-F5344CB8AC3E}">
        <p14:creationId xmlns:p14="http://schemas.microsoft.com/office/powerpoint/2010/main" val="2892877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9798D3-8B2C-57F9-20FB-A8C7BF395E0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004F6A9F-6C3D-DE15-E0FB-6FC07597AADC}"/>
              </a:ext>
            </a:extLst>
          </p:cNvPr>
          <p:cNvPicPr>
            <a:picLocks noChangeAspect="1"/>
          </p:cNvPicPr>
          <p:nvPr userDrawn="1"/>
        </p:nvPicPr>
        <p:blipFill>
          <a:blip r:embed="rId3"/>
          <a:stretch>
            <a:fillRect/>
          </a:stretch>
        </p:blipFill>
        <p:spPr>
          <a:xfrm>
            <a:off x="607207" y="632109"/>
            <a:ext cx="2579932" cy="705623"/>
          </a:xfrm>
          <a:prstGeom prst="rect">
            <a:avLst/>
          </a:prstGeom>
        </p:spPr>
      </p:pic>
      <p:sp>
        <p:nvSpPr>
          <p:cNvPr id="2" name="Rectangle 1">
            <a:extLst>
              <a:ext uri="{FF2B5EF4-FFF2-40B4-BE49-F238E27FC236}">
                <a16:creationId xmlns:a16="http://schemas.microsoft.com/office/drawing/2014/main" id="{AA5C58D2-71AF-4BEC-87C6-F4A840D1D893}"/>
              </a:ext>
            </a:extLst>
          </p:cNvPr>
          <p:cNvSpPr/>
          <p:nvPr userDrawn="1"/>
        </p:nvSpPr>
        <p:spPr>
          <a:xfrm>
            <a:off x="0" y="6042991"/>
            <a:ext cx="12192000" cy="8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10;&#10;Description automatically generated with medium confidence">
            <a:extLst>
              <a:ext uri="{FF2B5EF4-FFF2-40B4-BE49-F238E27FC236}">
                <a16:creationId xmlns:a16="http://schemas.microsoft.com/office/drawing/2014/main" id="{A4A12D15-630E-610E-0079-FFA54453D1FF}"/>
              </a:ext>
            </a:extLst>
          </p:cNvPr>
          <p:cNvPicPr>
            <a:picLocks noChangeAspect="1"/>
          </p:cNvPicPr>
          <p:nvPr userDrawn="1"/>
        </p:nvPicPr>
        <p:blipFill>
          <a:blip r:embed="rId4"/>
          <a:stretch>
            <a:fillRect/>
          </a:stretch>
        </p:blipFill>
        <p:spPr>
          <a:xfrm>
            <a:off x="2735198" y="6225891"/>
            <a:ext cx="1240291" cy="510708"/>
          </a:xfrm>
          <a:prstGeom prst="rect">
            <a:avLst/>
          </a:prstGeom>
        </p:spPr>
      </p:pic>
      <p:sp>
        <p:nvSpPr>
          <p:cNvPr id="4" name="TextBox 3">
            <a:extLst>
              <a:ext uri="{FF2B5EF4-FFF2-40B4-BE49-F238E27FC236}">
                <a16:creationId xmlns:a16="http://schemas.microsoft.com/office/drawing/2014/main" id="{173B4B3F-48C4-E229-86A2-60E15C82D91D}"/>
              </a:ext>
            </a:extLst>
          </p:cNvPr>
          <p:cNvSpPr txBox="1"/>
          <p:nvPr userDrawn="1"/>
        </p:nvSpPr>
        <p:spPr>
          <a:xfrm>
            <a:off x="572327" y="6296579"/>
            <a:ext cx="2130498" cy="338554"/>
          </a:xfrm>
          <a:prstGeom prst="rect">
            <a:avLst/>
          </a:prstGeom>
          <a:noFill/>
        </p:spPr>
        <p:txBody>
          <a:bodyPr wrap="square" rtlCol="0">
            <a:spAutoFit/>
          </a:bodyPr>
          <a:lstStyle/>
          <a:p>
            <a:pPr lvl="0"/>
            <a:r>
              <a:rPr lang="en-GB" sz="1600"/>
              <a:t>In Partnership with</a:t>
            </a:r>
            <a:endParaRPr lang="en-US" sz="1600"/>
          </a:p>
        </p:txBody>
      </p:sp>
    </p:spTree>
    <p:extLst>
      <p:ext uri="{BB962C8B-B14F-4D97-AF65-F5344CB8AC3E}">
        <p14:creationId xmlns:p14="http://schemas.microsoft.com/office/powerpoint/2010/main" val="3804139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4">
    <p:spTree>
      <p:nvGrpSpPr>
        <p:cNvPr id="1" name=""/>
        <p:cNvGrpSpPr/>
        <p:nvPr/>
      </p:nvGrpSpPr>
      <p:grpSpPr>
        <a:xfrm>
          <a:off x="0" y="0"/>
          <a:ext cx="0" cy="0"/>
          <a:chOff x="0" y="0"/>
          <a:chExt cx="0" cy="0"/>
        </a:xfrm>
      </p:grpSpPr>
      <p:pic>
        <p:nvPicPr>
          <p:cNvPr id="8" name="Picture 7" descr="A person holding a tennis racket&#10;&#10;Description automatically generated with medium confidence">
            <a:extLst>
              <a:ext uri="{FF2B5EF4-FFF2-40B4-BE49-F238E27FC236}">
                <a16:creationId xmlns:a16="http://schemas.microsoft.com/office/drawing/2014/main" id="{83CC3FC1-CE62-6818-09E2-9868C80E80D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19D8AB69-7F11-93F3-5E04-B0CAE4DA20E4}"/>
              </a:ext>
            </a:extLst>
          </p:cNvPr>
          <p:cNvPicPr>
            <a:picLocks noChangeAspect="1"/>
          </p:cNvPicPr>
          <p:nvPr userDrawn="1"/>
        </p:nvPicPr>
        <p:blipFill>
          <a:blip r:embed="rId3"/>
          <a:stretch>
            <a:fillRect/>
          </a:stretch>
        </p:blipFill>
        <p:spPr>
          <a:xfrm>
            <a:off x="607207" y="632109"/>
            <a:ext cx="2579932" cy="705623"/>
          </a:xfrm>
          <a:prstGeom prst="rect">
            <a:avLst/>
          </a:prstGeom>
        </p:spPr>
      </p:pic>
      <p:sp>
        <p:nvSpPr>
          <p:cNvPr id="2" name="Rectangle 1">
            <a:extLst>
              <a:ext uri="{FF2B5EF4-FFF2-40B4-BE49-F238E27FC236}">
                <a16:creationId xmlns:a16="http://schemas.microsoft.com/office/drawing/2014/main" id="{40349A5B-62D9-4AAF-7293-ED6E1C2D9D84}"/>
              </a:ext>
            </a:extLst>
          </p:cNvPr>
          <p:cNvSpPr/>
          <p:nvPr userDrawn="1"/>
        </p:nvSpPr>
        <p:spPr>
          <a:xfrm>
            <a:off x="0" y="6042991"/>
            <a:ext cx="12192000" cy="81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10;&#10;Description automatically generated with medium confidence">
            <a:extLst>
              <a:ext uri="{FF2B5EF4-FFF2-40B4-BE49-F238E27FC236}">
                <a16:creationId xmlns:a16="http://schemas.microsoft.com/office/drawing/2014/main" id="{B4CA0FE5-5FB2-9FE6-B6E0-3936672DC811}"/>
              </a:ext>
            </a:extLst>
          </p:cNvPr>
          <p:cNvPicPr>
            <a:picLocks noChangeAspect="1"/>
          </p:cNvPicPr>
          <p:nvPr userDrawn="1"/>
        </p:nvPicPr>
        <p:blipFill>
          <a:blip r:embed="rId4"/>
          <a:stretch>
            <a:fillRect/>
          </a:stretch>
        </p:blipFill>
        <p:spPr>
          <a:xfrm>
            <a:off x="2735198" y="6225891"/>
            <a:ext cx="1240291" cy="510708"/>
          </a:xfrm>
          <a:prstGeom prst="rect">
            <a:avLst/>
          </a:prstGeom>
        </p:spPr>
      </p:pic>
      <p:sp>
        <p:nvSpPr>
          <p:cNvPr id="6" name="TextBox 5">
            <a:extLst>
              <a:ext uri="{FF2B5EF4-FFF2-40B4-BE49-F238E27FC236}">
                <a16:creationId xmlns:a16="http://schemas.microsoft.com/office/drawing/2014/main" id="{A169972D-55B9-617D-7A90-21F9027D8CEE}"/>
              </a:ext>
            </a:extLst>
          </p:cNvPr>
          <p:cNvSpPr txBox="1"/>
          <p:nvPr userDrawn="1"/>
        </p:nvSpPr>
        <p:spPr>
          <a:xfrm>
            <a:off x="572327" y="6296579"/>
            <a:ext cx="2130498" cy="338554"/>
          </a:xfrm>
          <a:prstGeom prst="rect">
            <a:avLst/>
          </a:prstGeom>
          <a:noFill/>
        </p:spPr>
        <p:txBody>
          <a:bodyPr wrap="square" rtlCol="0">
            <a:spAutoFit/>
          </a:bodyPr>
          <a:lstStyle/>
          <a:p>
            <a:pPr lvl="0"/>
            <a:r>
              <a:rPr lang="en-GB" sz="1600"/>
              <a:t>In Partnership with</a:t>
            </a:r>
            <a:endParaRPr lang="en-US" sz="1600"/>
          </a:p>
        </p:txBody>
      </p:sp>
    </p:spTree>
    <p:extLst>
      <p:ext uri="{BB962C8B-B14F-4D97-AF65-F5344CB8AC3E}">
        <p14:creationId xmlns:p14="http://schemas.microsoft.com/office/powerpoint/2010/main" val="2021744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DFDA574-FD10-524F-AC9C-D42EC5A82FC8}"/>
              </a:ext>
            </a:extLst>
          </p:cNvPr>
          <p:cNvCxnSpPr>
            <a:cxnSpLocks/>
          </p:cNvCxnSpPr>
          <p:nvPr userDrawn="1"/>
        </p:nvCxnSpPr>
        <p:spPr>
          <a:xfrm>
            <a:off x="564874" y="5956697"/>
            <a:ext cx="11062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69F1C7FF-F899-834D-B1AA-4ABCCC4112D7}"/>
              </a:ext>
            </a:extLst>
          </p:cNvPr>
          <p:cNvSpPr>
            <a:spLocks noGrp="1"/>
          </p:cNvSpPr>
          <p:nvPr>
            <p:ph type="body" sz="quarter" idx="11" hasCustomPrompt="1"/>
          </p:nvPr>
        </p:nvSpPr>
        <p:spPr>
          <a:xfrm>
            <a:off x="564874" y="395366"/>
            <a:ext cx="11062252" cy="510708"/>
          </a:xfrm>
          <a:prstGeom prst="rect">
            <a:avLst/>
          </a:prstGeom>
        </p:spPr>
        <p:txBody>
          <a:bodyPr anchor="ctr"/>
          <a:lstStyle>
            <a:lvl1pPr>
              <a:buNone/>
              <a:defRPr sz="2400" b="1">
                <a:solidFill>
                  <a:schemeClr val="tx1"/>
                </a:solidFill>
              </a:defRPr>
            </a:lvl1pPr>
            <a:lvl2pPr>
              <a:buNone/>
              <a:defRPr b="1"/>
            </a:lvl2pPr>
            <a:lvl3pPr>
              <a:buNone/>
              <a:defRPr b="1"/>
            </a:lvl3pPr>
            <a:lvl4pPr>
              <a:buNone/>
              <a:defRPr b="1"/>
            </a:lvl4pPr>
            <a:lvl5pPr>
              <a:buNone/>
              <a:defRPr b="1"/>
            </a:lvl5pPr>
          </a:lstStyle>
          <a:p>
            <a:pPr lvl="0"/>
            <a:r>
              <a:rPr lang="en-GB"/>
              <a:t>Page title</a:t>
            </a:r>
            <a:endParaRPr lang="en-US"/>
          </a:p>
        </p:txBody>
      </p:sp>
      <p:sp>
        <p:nvSpPr>
          <p:cNvPr id="10" name="Content Placeholder 2">
            <a:extLst>
              <a:ext uri="{FF2B5EF4-FFF2-40B4-BE49-F238E27FC236}">
                <a16:creationId xmlns:a16="http://schemas.microsoft.com/office/drawing/2014/main" id="{0DBDEB24-170D-D749-8D24-5993B624DDF0}"/>
              </a:ext>
            </a:extLst>
          </p:cNvPr>
          <p:cNvSpPr>
            <a:spLocks noGrp="1"/>
          </p:cNvSpPr>
          <p:nvPr>
            <p:ph sz="quarter" idx="12"/>
          </p:nvPr>
        </p:nvSpPr>
        <p:spPr>
          <a:xfrm>
            <a:off x="565150" y="1118500"/>
            <a:ext cx="11061700" cy="4715563"/>
          </a:xfrm>
          <a:prstGeom prst="rect">
            <a:avLst/>
          </a:prstGeom>
        </p:spPr>
        <p:txBody>
          <a:bodyPr/>
          <a:lstStyle>
            <a:lvl1pPr>
              <a:defRPr sz="1800"/>
            </a:lvl1pPr>
            <a:lvl2pPr>
              <a:defRPr sz="1600"/>
            </a:lvl2pPr>
            <a:lvl3pPr>
              <a:defRPr sz="1400"/>
            </a:lvl3pPr>
            <a:lvl4pPr>
              <a:defRPr sz="1200"/>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Shape&#10;&#10;Description automatically generated with low confidence">
            <a:extLst>
              <a:ext uri="{FF2B5EF4-FFF2-40B4-BE49-F238E27FC236}">
                <a16:creationId xmlns:a16="http://schemas.microsoft.com/office/drawing/2014/main" id="{F64453EE-15EE-2749-A64E-9F369D9F874F}"/>
              </a:ext>
            </a:extLst>
          </p:cNvPr>
          <p:cNvPicPr>
            <a:picLocks noChangeAspect="1"/>
          </p:cNvPicPr>
          <p:nvPr userDrawn="1"/>
        </p:nvPicPr>
        <p:blipFill>
          <a:blip r:embed="rId2"/>
          <a:stretch>
            <a:fillRect/>
          </a:stretch>
        </p:blipFill>
        <p:spPr>
          <a:xfrm>
            <a:off x="564874" y="6143909"/>
            <a:ext cx="1380040" cy="377446"/>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72D4133C-C6CC-C244-8345-A61247BE54F9}"/>
              </a:ext>
            </a:extLst>
          </p:cNvPr>
          <p:cNvPicPr>
            <a:picLocks noChangeAspect="1"/>
          </p:cNvPicPr>
          <p:nvPr userDrawn="1"/>
        </p:nvPicPr>
        <p:blipFill>
          <a:blip r:embed="rId3"/>
          <a:stretch>
            <a:fillRect/>
          </a:stretch>
        </p:blipFill>
        <p:spPr>
          <a:xfrm>
            <a:off x="10817763" y="6143910"/>
            <a:ext cx="809087" cy="387206"/>
          </a:xfrm>
          <a:prstGeom prst="rect">
            <a:avLst/>
          </a:prstGeom>
        </p:spPr>
      </p:pic>
    </p:spTree>
    <p:extLst>
      <p:ext uri="{BB962C8B-B14F-4D97-AF65-F5344CB8AC3E}">
        <p14:creationId xmlns:p14="http://schemas.microsoft.com/office/powerpoint/2010/main" val="123142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4.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6.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7.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4921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67" r:id="rId3"/>
    <p:sldLayoutId id="2147483712" r:id="rId4"/>
    <p:sldLayoutId id="2147483772" r:id="rId5"/>
    <p:sldLayoutId id="2147483773" r:id="rId6"/>
    <p:sldLayoutId id="2147483774" r:id="rId7"/>
    <p:sldLayoutId id="214748377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62520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63110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87285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781" r:id="rId4"/>
    <p:sldLayoutId id="214748378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40797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47129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695" r:id="rId3"/>
    <p:sldLayoutId id="2147483700" r:id="rId4"/>
    <p:sldLayoutId id="2147483701" r:id="rId5"/>
    <p:sldLayoutId id="2147483696" r:id="rId6"/>
    <p:sldLayoutId id="2147483702" r:id="rId7"/>
    <p:sldLayoutId id="2147483703" r:id="rId8"/>
    <p:sldLayoutId id="214748369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22739"/>
      </p:ext>
    </p:extLst>
  </p:cSld>
  <p:clrMap bg1="lt1" tx1="dk1" bg2="lt2" tx2="dk2" accent1="accent1" accent2="accent2" accent3="accent3" accent4="accent4" accent5="accent5" accent6="accent6" hlink="hlink" folHlink="folHlink"/>
  <p:sldLayoutIdLst>
    <p:sldLayoutId id="2147483710" r:id="rId1"/>
    <p:sldLayoutId id="2147483737" r:id="rId2"/>
    <p:sldLayoutId id="2147483711" r:id="rId3"/>
    <p:sldLayoutId id="214748373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cid:36429278-856e-4727-a4d5-63d10189e9d0@GBRP302.PROD.OUTLOOK.COM" TargetMode="External"/><Relationship Id="rId5" Type="http://schemas.openxmlformats.org/officeDocument/2006/relationships/image" Target="../media/image30.jpeg"/><Relationship Id="rId4" Type="http://schemas.openxmlformats.org/officeDocument/2006/relationships/image" Target="cid:c29cebef-3da3-4ac7-b02f-20e5e43294db@GBRP302.PROD.OUTLOOK.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cid:f13d3b16-ae66-43ea-b3af-0a7cf428df79@GBRP302.PROD.OUTLOOK.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cid:da25e26a-df9a-4a72-90a1-eb74476ccd08@GBRP302.PROD.OUTLOOK.COM" TargetMode="External"/><Relationship Id="rId5" Type="http://schemas.openxmlformats.org/officeDocument/2006/relationships/image" Target="../media/image33.jpeg"/><Relationship Id="rId4" Type="http://schemas.openxmlformats.org/officeDocument/2006/relationships/image" Target="cid:698be16d-c499-4618-b922-aa73bc0f71f7@GBRP302.PROD.OUTLOOK.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ED677F-B5D3-FA0E-1212-E260881ECE12}"/>
              </a:ext>
            </a:extLst>
          </p:cNvPr>
          <p:cNvSpPr txBox="1"/>
          <p:nvPr/>
        </p:nvSpPr>
        <p:spPr>
          <a:xfrm>
            <a:off x="605118" y="4452257"/>
            <a:ext cx="4840941" cy="707886"/>
          </a:xfrm>
          <a:prstGeom prst="rect">
            <a:avLst/>
          </a:prstGeom>
          <a:noFill/>
        </p:spPr>
        <p:txBody>
          <a:bodyPr wrap="square" lIns="91440" tIns="45720" rIns="91440" bIns="45720" rtlCol="0" anchor="t">
            <a:spAutoFit/>
          </a:bodyPr>
          <a:lstStyle/>
          <a:p>
            <a:r>
              <a:rPr lang="en-GB" sz="2000" dirty="0"/>
              <a:t>Julie Smith and Steph Copsey </a:t>
            </a:r>
            <a:r>
              <a:rPr lang="en-GB" sz="2000" i="1" dirty="0"/>
              <a:t>(she/her)</a:t>
            </a:r>
            <a:endParaRPr lang="en-GB" sz="2000" i="1" dirty="0">
              <a:cs typeface="Arial"/>
            </a:endParaRPr>
          </a:p>
          <a:p>
            <a:r>
              <a:rPr lang="en-GB" sz="2000" dirty="0"/>
              <a:t>Pre-16 Outreach  </a:t>
            </a:r>
          </a:p>
        </p:txBody>
      </p:sp>
    </p:spTree>
    <p:extLst>
      <p:ext uri="{BB962C8B-B14F-4D97-AF65-F5344CB8AC3E}">
        <p14:creationId xmlns:p14="http://schemas.microsoft.com/office/powerpoint/2010/main" val="2067755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A300C9-8B4F-2240-B25A-12FBA87B5278}"/>
              </a:ext>
            </a:extLst>
          </p:cNvPr>
          <p:cNvSpPr>
            <a:spLocks noGrp="1"/>
          </p:cNvSpPr>
          <p:nvPr>
            <p:ph sz="quarter" idx="13"/>
          </p:nvPr>
        </p:nvSpPr>
        <p:spPr/>
        <p:txBody>
          <a:bodyPr/>
          <a:lstStyle/>
          <a:p>
            <a:pPr marL="457200" indent="-457200">
              <a:lnSpc>
                <a:spcPct val="200000"/>
              </a:lnSpc>
            </a:pPr>
            <a:r>
              <a:rPr lang="en-GB" sz="2400" dirty="0"/>
              <a:t>Randomised Controlled Trial</a:t>
            </a:r>
          </a:p>
          <a:p>
            <a:pPr marL="457200" indent="-457200">
              <a:lnSpc>
                <a:spcPct val="200000"/>
              </a:lnSpc>
            </a:pPr>
            <a:r>
              <a:rPr lang="en-GB" sz="2400" b="1" dirty="0"/>
              <a:t>Year 9 </a:t>
            </a:r>
            <a:r>
              <a:rPr lang="en-GB" sz="2400" dirty="0"/>
              <a:t>programme</a:t>
            </a:r>
          </a:p>
        </p:txBody>
      </p:sp>
      <p:sp>
        <p:nvSpPr>
          <p:cNvPr id="4" name="Text Placeholder 3">
            <a:extLst>
              <a:ext uri="{FF2B5EF4-FFF2-40B4-BE49-F238E27FC236}">
                <a16:creationId xmlns:a16="http://schemas.microsoft.com/office/drawing/2014/main" id="{7D5773AD-095C-E111-3E1D-7AD88D8305F5}"/>
              </a:ext>
            </a:extLst>
          </p:cNvPr>
          <p:cNvSpPr>
            <a:spLocks noGrp="1"/>
          </p:cNvSpPr>
          <p:nvPr>
            <p:ph type="body" sz="quarter" idx="11"/>
          </p:nvPr>
        </p:nvSpPr>
        <p:spPr/>
        <p:txBody>
          <a:bodyPr/>
          <a:lstStyle/>
          <a:p>
            <a:r>
              <a:rPr lang="en-GB" dirty="0"/>
              <a:t>The Future for MIC… </a:t>
            </a:r>
          </a:p>
          <a:p>
            <a:endParaRPr lang="en-GB" dirty="0"/>
          </a:p>
        </p:txBody>
      </p:sp>
      <p:pic>
        <p:nvPicPr>
          <p:cNvPr id="5" name="Picture Placeholder 5" descr="Graduates at a university graduation ceremony">
            <a:extLst>
              <a:ext uri="{FF2B5EF4-FFF2-40B4-BE49-F238E27FC236}">
                <a16:creationId xmlns:a16="http://schemas.microsoft.com/office/drawing/2014/main" id="{C10301BF-BAB5-A2FD-024A-C1CD689BBBDB}"/>
              </a:ext>
            </a:extLst>
          </p:cNvPr>
          <p:cNvPicPr>
            <a:picLocks noGrp="1" noChangeAspect="1"/>
          </p:cNvPicPr>
          <p:nvPr>
            <p:ph type="pic" sz="quarter" idx="14"/>
          </p:nvPr>
        </p:nvPicPr>
        <p:blipFill>
          <a:blip r:embed="rId3"/>
          <a:srcRect l="21369" r="21369"/>
          <a:stretch>
            <a:fillRect/>
          </a:stretch>
        </p:blipFill>
        <p:spPr>
          <a:xfrm>
            <a:off x="0" y="0"/>
            <a:ext cx="5883275" cy="6858000"/>
          </a:xfrm>
        </p:spPr>
      </p:pic>
    </p:spTree>
    <p:extLst>
      <p:ext uri="{BB962C8B-B14F-4D97-AF65-F5344CB8AC3E}">
        <p14:creationId xmlns:p14="http://schemas.microsoft.com/office/powerpoint/2010/main" val="2892273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010939-D5A5-AEDA-E750-09A1F2691C4E}"/>
              </a:ext>
            </a:extLst>
          </p:cNvPr>
          <p:cNvSpPr>
            <a:spLocks noGrp="1"/>
          </p:cNvSpPr>
          <p:nvPr>
            <p:ph sz="quarter" idx="13"/>
          </p:nvPr>
        </p:nvSpPr>
        <p:spPr>
          <a:xfrm>
            <a:off x="514765" y="1776227"/>
            <a:ext cx="5368511" cy="4715563"/>
          </a:xfrm>
        </p:spPr>
        <p:txBody>
          <a:bodyPr/>
          <a:lstStyle/>
          <a:p>
            <a:pPr marL="0" indent="0">
              <a:buNone/>
            </a:pPr>
            <a:r>
              <a:rPr lang="en-GB" sz="7200" b="1" dirty="0">
                <a:solidFill>
                  <a:schemeClr val="bg1">
                    <a:lumMod val="95000"/>
                  </a:schemeClr>
                </a:solidFill>
              </a:rPr>
              <a:t>Any questions?</a:t>
            </a:r>
          </a:p>
        </p:txBody>
      </p:sp>
      <p:pic>
        <p:nvPicPr>
          <p:cNvPr id="6" name="Picture Placeholder 5" descr="Wooden blocks with question marks">
            <a:extLst>
              <a:ext uri="{FF2B5EF4-FFF2-40B4-BE49-F238E27FC236}">
                <a16:creationId xmlns:a16="http://schemas.microsoft.com/office/drawing/2014/main" id="{840054C3-AD68-1BB6-2AAC-0A5BFF8D7766}"/>
              </a:ext>
            </a:extLst>
          </p:cNvPr>
          <p:cNvPicPr>
            <a:picLocks noGrp="1" noChangeAspect="1"/>
          </p:cNvPicPr>
          <p:nvPr>
            <p:ph type="pic" sz="quarter" idx="14"/>
          </p:nvPr>
        </p:nvPicPr>
        <p:blipFill>
          <a:blip r:embed="rId3"/>
          <a:srcRect l="21404" r="21404"/>
          <a:stretch>
            <a:fillRect/>
          </a:stretch>
        </p:blipFill>
        <p:spPr/>
      </p:pic>
    </p:spTree>
    <p:extLst>
      <p:ext uri="{BB962C8B-B14F-4D97-AF65-F5344CB8AC3E}">
        <p14:creationId xmlns:p14="http://schemas.microsoft.com/office/powerpoint/2010/main" val="2527162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995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E32C6B3D-9F7E-1E40-32D6-1B5509BB416B}"/>
              </a:ext>
            </a:extLst>
          </p:cNvPr>
          <p:cNvSpPr>
            <a:spLocks noChangeArrowheads="1"/>
          </p:cNvSpPr>
          <p:nvPr/>
        </p:nvSpPr>
        <p:spPr bwMode="auto">
          <a:xfrm>
            <a:off x="-298174" y="-46493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4" name="Rectangle 4">
            <a:extLst>
              <a:ext uri="{FF2B5EF4-FFF2-40B4-BE49-F238E27FC236}">
                <a16:creationId xmlns:a16="http://schemas.microsoft.com/office/drawing/2014/main" id="{8EAF5AFE-603E-E047-06FF-51F5FCCED58A}"/>
              </a:ext>
            </a:extLst>
          </p:cNvPr>
          <p:cNvSpPr>
            <a:spLocks noChangeArrowheads="1"/>
          </p:cNvSpPr>
          <p:nvPr/>
        </p:nvSpPr>
        <p:spPr bwMode="auto">
          <a:xfrm>
            <a:off x="0" y="6553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b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en-GB"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E987B6B2-75E5-5495-6353-594021D03C02}"/>
              </a:ext>
            </a:extLst>
          </p:cNvPr>
          <p:cNvSpPr>
            <a:spLocks noChangeArrowheads="1"/>
          </p:cNvSpPr>
          <p:nvPr/>
        </p:nvSpPr>
        <p:spPr bwMode="auto">
          <a:xfrm rot="16200000">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6" name="Rectangle 4">
            <a:extLst>
              <a:ext uri="{FF2B5EF4-FFF2-40B4-BE49-F238E27FC236}">
                <a16:creationId xmlns:a16="http://schemas.microsoft.com/office/drawing/2014/main" id="{83C16213-E857-F5A3-DF1F-23DBD7F2F45A}"/>
              </a:ext>
            </a:extLst>
          </p:cNvPr>
          <p:cNvSpPr>
            <a:spLocks noChangeArrowheads="1"/>
          </p:cNvSpPr>
          <p:nvPr/>
        </p:nvSpPr>
        <p:spPr bwMode="auto">
          <a:xfrm rot="16200000">
            <a:off x="0" y="5029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b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en-GB"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2" name="Picture 9">
            <a:extLst>
              <a:ext uri="{FF2B5EF4-FFF2-40B4-BE49-F238E27FC236}">
                <a16:creationId xmlns:a16="http://schemas.microsoft.com/office/drawing/2014/main" id="{6B69F46C-1ED2-0AC5-4CF7-C8136B9ABD37}"/>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rot="16200000">
            <a:off x="7046809" y="540174"/>
            <a:ext cx="4333239" cy="57776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a16="http://schemas.microsoft.com/office/drawing/2014/main" id="{24A70AB4-1201-95E1-AC20-41AB225AF21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rot="5400000">
            <a:off x="876301" y="-533400"/>
            <a:ext cx="457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910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E32C6B3D-9F7E-1E40-32D6-1B5509BB41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4" name="Rectangle 4">
            <a:extLst>
              <a:ext uri="{FF2B5EF4-FFF2-40B4-BE49-F238E27FC236}">
                <a16:creationId xmlns:a16="http://schemas.microsoft.com/office/drawing/2014/main" id="{8EAF5AFE-603E-E047-06FF-51F5FCCED58A}"/>
              </a:ext>
            </a:extLst>
          </p:cNvPr>
          <p:cNvSpPr>
            <a:spLocks noChangeArrowheads="1"/>
          </p:cNvSpPr>
          <p:nvPr/>
        </p:nvSpPr>
        <p:spPr bwMode="auto">
          <a:xfrm>
            <a:off x="0" y="6553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b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en-GB"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E2BB3B70-5ABC-50C1-CE46-59B54761B01E}"/>
              </a:ext>
            </a:extLst>
          </p:cNvPr>
          <p:cNvSpPr>
            <a:spLocks noChangeArrowheads="1"/>
          </p:cNvSpPr>
          <p:nvPr/>
        </p:nvSpPr>
        <p:spPr bwMode="auto">
          <a:xfrm rot="16200000">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6" name="Rectangle 4">
            <a:extLst>
              <a:ext uri="{FF2B5EF4-FFF2-40B4-BE49-F238E27FC236}">
                <a16:creationId xmlns:a16="http://schemas.microsoft.com/office/drawing/2014/main" id="{6F93CAFB-CF8D-E7E5-053C-3EE4AC98F639}"/>
              </a:ext>
            </a:extLst>
          </p:cNvPr>
          <p:cNvSpPr>
            <a:spLocks noChangeArrowheads="1"/>
          </p:cNvSpPr>
          <p:nvPr/>
        </p:nvSpPr>
        <p:spPr bwMode="auto">
          <a:xfrm rot="16200000">
            <a:off x="0" y="5029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b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en-GB"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2" name="Picture 11">
            <a:extLst>
              <a:ext uri="{FF2B5EF4-FFF2-40B4-BE49-F238E27FC236}">
                <a16:creationId xmlns:a16="http://schemas.microsoft.com/office/drawing/2014/main" id="{D0CE5072-58DA-DFF6-E16B-60F602F3577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rot="5400000">
            <a:off x="3174998" y="-882228"/>
            <a:ext cx="5842004" cy="7789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607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E32C6B3D-9F7E-1E40-32D6-1B5509BB41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4" name="Rectangle 4">
            <a:extLst>
              <a:ext uri="{FF2B5EF4-FFF2-40B4-BE49-F238E27FC236}">
                <a16:creationId xmlns:a16="http://schemas.microsoft.com/office/drawing/2014/main" id="{8EAF5AFE-603E-E047-06FF-51F5FCCED58A}"/>
              </a:ext>
            </a:extLst>
          </p:cNvPr>
          <p:cNvSpPr>
            <a:spLocks noChangeArrowheads="1"/>
          </p:cNvSpPr>
          <p:nvPr/>
        </p:nvSpPr>
        <p:spPr bwMode="auto">
          <a:xfrm>
            <a:off x="0" y="6553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b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en-GB"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39D5F4C9-FCF2-5AA1-A628-68C8B9703E70}"/>
              </a:ext>
            </a:extLst>
          </p:cNvPr>
          <p:cNvSpPr>
            <a:spLocks noChangeArrowheads="1"/>
          </p:cNvSpPr>
          <p:nvPr/>
        </p:nvSpPr>
        <p:spPr bwMode="auto">
          <a:xfrm rot="16200000">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6" name="Rectangle 5">
            <a:extLst>
              <a:ext uri="{FF2B5EF4-FFF2-40B4-BE49-F238E27FC236}">
                <a16:creationId xmlns:a16="http://schemas.microsoft.com/office/drawing/2014/main" id="{32AF422E-8AB7-8706-9DEF-0FFCB2DFAEB4}"/>
              </a:ext>
            </a:extLst>
          </p:cNvPr>
          <p:cNvSpPr>
            <a:spLocks noChangeArrowheads="1"/>
          </p:cNvSpPr>
          <p:nvPr/>
        </p:nvSpPr>
        <p:spPr bwMode="auto">
          <a:xfrm rot="16200000">
            <a:off x="0" y="5029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b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en-GB"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E9444A02-909B-6087-3434-D734E06467A7}"/>
              </a:ext>
            </a:extLst>
          </p:cNvPr>
          <p:cNvSpPr>
            <a:spLocks noChangeArrowheads="1"/>
          </p:cNvSpPr>
          <p:nvPr/>
        </p:nvSpPr>
        <p:spPr bwMode="auto">
          <a:xfrm rot="16200000">
            <a:off x="0" y="10058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b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en-GB"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02B4608C-454D-E58C-BDF8-4351E5A8616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10">
            <a:extLst>
              <a:ext uri="{FF2B5EF4-FFF2-40B4-BE49-F238E27FC236}">
                <a16:creationId xmlns:a16="http://schemas.microsoft.com/office/drawing/2014/main" id="{4400B097-6154-F4B5-6DC7-AB93E9CDCDF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12">
            <a:extLst>
              <a:ext uri="{FF2B5EF4-FFF2-40B4-BE49-F238E27FC236}">
                <a16:creationId xmlns:a16="http://schemas.microsoft.com/office/drawing/2014/main" id="{B03BB0CB-0113-E888-9C79-11671D0BADA0}"/>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14">
            <a:extLst>
              <a:ext uri="{FF2B5EF4-FFF2-40B4-BE49-F238E27FC236}">
                <a16:creationId xmlns:a16="http://schemas.microsoft.com/office/drawing/2014/main" id="{B43F58E5-6744-8A48-745A-517E62A93998}"/>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37" name="Picture 13">
            <a:extLst>
              <a:ext uri="{FF2B5EF4-FFF2-40B4-BE49-F238E27FC236}">
                <a16:creationId xmlns:a16="http://schemas.microsoft.com/office/drawing/2014/main" id="{8F881498-7C26-8141-98C3-810F7255D6D3}"/>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b="45000"/>
          <a:stretch>
            <a:fillRect/>
          </a:stretch>
        </p:blipFill>
        <p:spPr bwMode="auto">
          <a:xfrm rot="16200000">
            <a:off x="-548640" y="1026160"/>
            <a:ext cx="5410200" cy="396748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6">
            <a:extLst>
              <a:ext uri="{FF2B5EF4-FFF2-40B4-BE49-F238E27FC236}">
                <a16:creationId xmlns:a16="http://schemas.microsoft.com/office/drawing/2014/main" id="{001351CF-D80F-DF83-FE68-E1C031A34939}"/>
              </a:ext>
            </a:extLst>
          </p:cNvPr>
          <p:cNvSpPr>
            <a:spLocks noChangeArrowheads="1"/>
          </p:cNvSpPr>
          <p:nvPr/>
        </p:nvSpPr>
        <p:spPr bwMode="auto">
          <a:xfrm>
            <a:off x="6096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39" name="Picture 15">
            <a:extLst>
              <a:ext uri="{FF2B5EF4-FFF2-40B4-BE49-F238E27FC236}">
                <a16:creationId xmlns:a16="http://schemas.microsoft.com/office/drawing/2014/main" id="{219A1E26-857D-6CB8-995D-102790AB7836}"/>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rot="5400000">
            <a:off x="5215890" y="-605790"/>
            <a:ext cx="5417820" cy="7223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949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76EAA467-21BE-269F-3C31-BB3D10C07EA2}"/>
              </a:ext>
            </a:extLst>
          </p:cNvPr>
          <p:cNvSpPr>
            <a:spLocks noGrp="1"/>
          </p:cNvSpPr>
          <p:nvPr>
            <p:ph type="body" sz="quarter" idx="11"/>
          </p:nvPr>
        </p:nvSpPr>
        <p:spPr>
          <a:xfrm>
            <a:off x="329721" y="560077"/>
            <a:ext cx="5396672" cy="510708"/>
          </a:xfrm>
        </p:spPr>
        <p:txBody>
          <a:bodyPr anchor="ctr">
            <a:normAutofit/>
          </a:bodyPr>
          <a:lstStyle/>
          <a:p>
            <a:r>
              <a:rPr lang="en-GB" dirty="0"/>
              <a:t>UEA Context</a:t>
            </a:r>
          </a:p>
          <a:p>
            <a:endParaRPr lang="en-GB" dirty="0"/>
          </a:p>
        </p:txBody>
      </p:sp>
      <p:sp>
        <p:nvSpPr>
          <p:cNvPr id="9" name="Content Placeholder 1">
            <a:extLst>
              <a:ext uri="{FF2B5EF4-FFF2-40B4-BE49-F238E27FC236}">
                <a16:creationId xmlns:a16="http://schemas.microsoft.com/office/drawing/2014/main" id="{BEE3F6F5-04F1-48E4-A6D3-8AF7AF1468FF}"/>
              </a:ext>
            </a:extLst>
          </p:cNvPr>
          <p:cNvSpPr>
            <a:spLocks noGrp="1"/>
          </p:cNvSpPr>
          <p:nvPr>
            <p:ph sz="quarter" idx="13"/>
          </p:nvPr>
        </p:nvSpPr>
        <p:spPr>
          <a:xfrm>
            <a:off x="329721" y="1165348"/>
            <a:ext cx="5368511" cy="4715563"/>
          </a:xfrm>
        </p:spPr>
        <p:txBody>
          <a:bodyPr>
            <a:normAutofit/>
          </a:bodyPr>
          <a:lstStyle/>
          <a:p>
            <a:pPr marL="342900" indent="-342900">
              <a:lnSpc>
                <a:spcPct val="150000"/>
              </a:lnSpc>
            </a:pPr>
            <a:r>
              <a:rPr lang="en-GB" sz="2000" dirty="0"/>
              <a:t>KS2 attainment </a:t>
            </a:r>
            <a:r>
              <a:rPr lang="en-GB" sz="2000" b="1" dirty="0"/>
              <a:t>consistently below national averages </a:t>
            </a:r>
          </a:p>
          <a:p>
            <a:pPr marL="342900" indent="-342900">
              <a:lnSpc>
                <a:spcPct val="150000"/>
              </a:lnSpc>
            </a:pPr>
            <a:r>
              <a:rPr lang="en-GB" sz="2000" dirty="0"/>
              <a:t>Lower </a:t>
            </a:r>
            <a:r>
              <a:rPr lang="en-GB" sz="2000" b="1" dirty="0"/>
              <a:t>attainment 8 scores</a:t>
            </a:r>
          </a:p>
          <a:p>
            <a:pPr marL="342900" indent="-342900">
              <a:lnSpc>
                <a:spcPct val="150000"/>
              </a:lnSpc>
            </a:pPr>
            <a:r>
              <a:rPr lang="en-GB" sz="2000" dirty="0"/>
              <a:t>Lower </a:t>
            </a:r>
            <a:r>
              <a:rPr lang="en-GB" sz="2000" b="1" dirty="0"/>
              <a:t>level 3 attainment</a:t>
            </a:r>
            <a:endParaRPr lang="en-GB" sz="2000" dirty="0"/>
          </a:p>
          <a:p>
            <a:pPr marL="342900" indent="-342900">
              <a:lnSpc>
                <a:spcPct val="150000"/>
              </a:lnSpc>
            </a:pPr>
            <a:r>
              <a:rPr lang="en-GB" sz="2000" dirty="0"/>
              <a:t>Higher rates of </a:t>
            </a:r>
            <a:r>
              <a:rPr lang="en-GB" sz="2000" b="1" dirty="0"/>
              <a:t>absence</a:t>
            </a:r>
          </a:p>
          <a:p>
            <a:pPr marL="342900" indent="-342900">
              <a:lnSpc>
                <a:spcPct val="150000"/>
              </a:lnSpc>
            </a:pPr>
            <a:r>
              <a:rPr lang="en-GB" sz="2000" dirty="0"/>
              <a:t>Higher proportion of students in </a:t>
            </a:r>
            <a:r>
              <a:rPr lang="en-GB" sz="2000" b="1" dirty="0"/>
              <a:t>rural areas</a:t>
            </a:r>
          </a:p>
        </p:txBody>
      </p:sp>
      <p:pic>
        <p:nvPicPr>
          <p:cNvPr id="4" name="Picture Placeholder 3">
            <a:extLst>
              <a:ext uri="{FF2B5EF4-FFF2-40B4-BE49-F238E27FC236}">
                <a16:creationId xmlns:a16="http://schemas.microsoft.com/office/drawing/2014/main" id="{30C0724B-5120-4EF8-F584-61B2BBC6E372}"/>
              </a:ext>
            </a:extLst>
          </p:cNvPr>
          <p:cNvPicPr>
            <a:picLocks noGrp="1" noChangeAspect="1"/>
          </p:cNvPicPr>
          <p:nvPr>
            <p:ph type="pic" sz="quarter" idx="14"/>
          </p:nvPr>
        </p:nvPicPr>
        <p:blipFill>
          <a:blip r:embed="rId3"/>
          <a:srcRect l="27695" r="27695"/>
          <a:stretch>
            <a:fillRect/>
          </a:stretch>
        </p:blipFill>
        <p:spPr>
          <a:prstGeom prst="rect">
            <a:avLst/>
          </a:prstGeom>
        </p:spPr>
      </p:pic>
    </p:spTree>
    <p:extLst>
      <p:ext uri="{BB962C8B-B14F-4D97-AF65-F5344CB8AC3E}">
        <p14:creationId xmlns:p14="http://schemas.microsoft.com/office/powerpoint/2010/main" val="1536914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DBE330-6F7F-5C03-5279-E8B4FC9866EB}"/>
              </a:ext>
            </a:extLst>
          </p:cNvPr>
          <p:cNvSpPr>
            <a:spLocks noGrp="1"/>
          </p:cNvSpPr>
          <p:nvPr>
            <p:ph sz="quarter" idx="13"/>
          </p:nvPr>
        </p:nvSpPr>
        <p:spPr/>
        <p:txBody>
          <a:bodyPr/>
          <a:lstStyle/>
          <a:p>
            <a:pPr marL="342900" indent="-342900">
              <a:lnSpc>
                <a:spcPct val="150000"/>
              </a:lnSpc>
            </a:pPr>
            <a:r>
              <a:rPr lang="en-GB" sz="2400" b="1" dirty="0"/>
              <a:t>Metacognition</a:t>
            </a:r>
            <a:r>
              <a:rPr lang="en-GB" sz="2400" dirty="0"/>
              <a:t> programme</a:t>
            </a:r>
          </a:p>
          <a:p>
            <a:pPr marL="342900" indent="-342900">
              <a:lnSpc>
                <a:spcPct val="150000"/>
              </a:lnSpc>
            </a:pPr>
            <a:r>
              <a:rPr lang="en-GB" sz="2400" b="1" dirty="0"/>
              <a:t>Year 7s</a:t>
            </a:r>
            <a:r>
              <a:rPr lang="en-GB" sz="2400" dirty="0"/>
              <a:t> and </a:t>
            </a:r>
            <a:r>
              <a:rPr lang="en-GB" sz="2400" b="1" dirty="0"/>
              <a:t>Year 8s</a:t>
            </a:r>
          </a:p>
          <a:p>
            <a:pPr marL="342900" indent="-342900">
              <a:lnSpc>
                <a:spcPct val="150000"/>
              </a:lnSpc>
            </a:pPr>
            <a:r>
              <a:rPr lang="en-GB" sz="2400" b="1" dirty="0"/>
              <a:t>Small groups</a:t>
            </a:r>
          </a:p>
          <a:p>
            <a:pPr marL="342900" indent="-342900">
              <a:lnSpc>
                <a:spcPct val="150000"/>
              </a:lnSpc>
            </a:pPr>
            <a:r>
              <a:rPr lang="en-GB" sz="2400" b="1" dirty="0"/>
              <a:t>Non-subject specific </a:t>
            </a:r>
            <a:r>
              <a:rPr lang="en-GB" sz="2400" dirty="0"/>
              <a:t>(skills focus)</a:t>
            </a:r>
          </a:p>
          <a:p>
            <a:pPr marL="342900" indent="-342900">
              <a:lnSpc>
                <a:spcPct val="150000"/>
              </a:lnSpc>
            </a:pPr>
            <a:r>
              <a:rPr lang="en-GB" sz="2400" dirty="0"/>
              <a:t>Delivered by </a:t>
            </a:r>
            <a:r>
              <a:rPr lang="en-GB" sz="2400" b="1" dirty="0"/>
              <a:t>Outreach Officers </a:t>
            </a:r>
            <a:r>
              <a:rPr lang="en-GB" sz="2400" dirty="0"/>
              <a:t>and</a:t>
            </a:r>
            <a:r>
              <a:rPr lang="en-GB" sz="2400" b="1" dirty="0"/>
              <a:t> HECs</a:t>
            </a:r>
          </a:p>
        </p:txBody>
      </p:sp>
      <p:sp>
        <p:nvSpPr>
          <p:cNvPr id="4" name="Text Placeholder 3">
            <a:extLst>
              <a:ext uri="{FF2B5EF4-FFF2-40B4-BE49-F238E27FC236}">
                <a16:creationId xmlns:a16="http://schemas.microsoft.com/office/drawing/2014/main" id="{12034D09-FADB-2640-570D-2C76DA3707A5}"/>
              </a:ext>
            </a:extLst>
          </p:cNvPr>
          <p:cNvSpPr>
            <a:spLocks noGrp="1"/>
          </p:cNvSpPr>
          <p:nvPr>
            <p:ph type="body" sz="quarter" idx="11"/>
          </p:nvPr>
        </p:nvSpPr>
        <p:spPr/>
        <p:txBody>
          <a:bodyPr/>
          <a:lstStyle/>
          <a:p>
            <a:r>
              <a:rPr lang="en-GB" dirty="0"/>
              <a:t>MIC Overview</a:t>
            </a:r>
          </a:p>
          <a:p>
            <a:endParaRPr lang="en-GB" dirty="0"/>
          </a:p>
        </p:txBody>
      </p:sp>
      <p:pic>
        <p:nvPicPr>
          <p:cNvPr id="5" name="Picture Placeholder 6" descr="Puzzles in brain">
            <a:extLst>
              <a:ext uri="{FF2B5EF4-FFF2-40B4-BE49-F238E27FC236}">
                <a16:creationId xmlns:a16="http://schemas.microsoft.com/office/drawing/2014/main" id="{985988AE-5C63-A2DD-2FEA-82321B76D92E}"/>
              </a:ext>
            </a:extLst>
          </p:cNvPr>
          <p:cNvPicPr>
            <a:picLocks noGrp="1" noChangeAspect="1"/>
          </p:cNvPicPr>
          <p:nvPr>
            <p:ph type="pic" sz="quarter" idx="14"/>
          </p:nvPr>
        </p:nvPicPr>
        <p:blipFill>
          <a:blip r:embed="rId2"/>
          <a:srcRect l="21404" r="21404"/>
          <a:stretch>
            <a:fillRect/>
          </a:stretch>
        </p:blipFill>
        <p:spPr>
          <a:xfrm>
            <a:off x="0" y="0"/>
            <a:ext cx="5883275" cy="6858000"/>
          </a:xfrm>
        </p:spPr>
      </p:pic>
    </p:spTree>
    <p:extLst>
      <p:ext uri="{BB962C8B-B14F-4D97-AF65-F5344CB8AC3E}">
        <p14:creationId xmlns:p14="http://schemas.microsoft.com/office/powerpoint/2010/main" val="292231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A6D248-8C50-CFD7-F524-95BF73F10136}"/>
              </a:ext>
            </a:extLst>
          </p:cNvPr>
          <p:cNvSpPr>
            <a:spLocks noGrp="1"/>
          </p:cNvSpPr>
          <p:nvPr>
            <p:ph type="body" sz="quarter" idx="11"/>
          </p:nvPr>
        </p:nvSpPr>
        <p:spPr>
          <a:xfrm>
            <a:off x="279528" y="395641"/>
            <a:ext cx="3636890" cy="510708"/>
          </a:xfrm>
        </p:spPr>
        <p:txBody>
          <a:bodyPr/>
          <a:lstStyle/>
          <a:p>
            <a:r>
              <a:rPr lang="en-GB" dirty="0"/>
              <a:t>Year 7</a:t>
            </a:r>
          </a:p>
        </p:txBody>
      </p:sp>
      <p:sp>
        <p:nvSpPr>
          <p:cNvPr id="3" name="Text Placeholder 4">
            <a:extLst>
              <a:ext uri="{FF2B5EF4-FFF2-40B4-BE49-F238E27FC236}">
                <a16:creationId xmlns:a16="http://schemas.microsoft.com/office/drawing/2014/main" id="{1A1DA33C-5989-96E3-DD9D-B0FE9C40D147}"/>
              </a:ext>
            </a:extLst>
          </p:cNvPr>
          <p:cNvSpPr txBox="1">
            <a:spLocks/>
          </p:cNvSpPr>
          <p:nvPr/>
        </p:nvSpPr>
        <p:spPr>
          <a:xfrm>
            <a:off x="6096000" y="395641"/>
            <a:ext cx="3636890" cy="51070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Year 8</a:t>
            </a:r>
          </a:p>
        </p:txBody>
      </p:sp>
      <p:pic>
        <p:nvPicPr>
          <p:cNvPr id="26" name="Picture 25">
            <a:extLst>
              <a:ext uri="{FF2B5EF4-FFF2-40B4-BE49-F238E27FC236}">
                <a16:creationId xmlns:a16="http://schemas.microsoft.com/office/drawing/2014/main" id="{DAF4140D-957B-DB62-4F03-7BD28D0B08C2}"/>
              </a:ext>
            </a:extLst>
          </p:cNvPr>
          <p:cNvPicPr>
            <a:picLocks noChangeAspect="1"/>
          </p:cNvPicPr>
          <p:nvPr/>
        </p:nvPicPr>
        <p:blipFill>
          <a:blip r:embed="rId3"/>
          <a:stretch>
            <a:fillRect/>
          </a:stretch>
        </p:blipFill>
        <p:spPr>
          <a:xfrm>
            <a:off x="6057288" y="1615468"/>
            <a:ext cx="5855184" cy="3248478"/>
          </a:xfrm>
          <a:prstGeom prst="rect">
            <a:avLst/>
          </a:prstGeom>
        </p:spPr>
      </p:pic>
      <p:pic>
        <p:nvPicPr>
          <p:cNvPr id="36" name="Picture 35">
            <a:extLst>
              <a:ext uri="{FF2B5EF4-FFF2-40B4-BE49-F238E27FC236}">
                <a16:creationId xmlns:a16="http://schemas.microsoft.com/office/drawing/2014/main" id="{7B86AAF4-FC91-3FD1-297F-A1EC7437602D}"/>
              </a:ext>
            </a:extLst>
          </p:cNvPr>
          <p:cNvPicPr>
            <a:picLocks noChangeAspect="1"/>
          </p:cNvPicPr>
          <p:nvPr/>
        </p:nvPicPr>
        <p:blipFill>
          <a:blip r:embed="rId4"/>
          <a:stretch>
            <a:fillRect/>
          </a:stretch>
        </p:blipFill>
        <p:spPr>
          <a:xfrm>
            <a:off x="279528" y="1812038"/>
            <a:ext cx="4825169" cy="3493381"/>
          </a:xfrm>
          <a:prstGeom prst="rect">
            <a:avLst/>
          </a:prstGeom>
        </p:spPr>
      </p:pic>
      <p:grpSp>
        <p:nvGrpSpPr>
          <p:cNvPr id="43" name="Group 42">
            <a:extLst>
              <a:ext uri="{FF2B5EF4-FFF2-40B4-BE49-F238E27FC236}">
                <a16:creationId xmlns:a16="http://schemas.microsoft.com/office/drawing/2014/main" id="{91F28740-D989-6F10-98B5-CA7E842EDA2E}"/>
              </a:ext>
            </a:extLst>
          </p:cNvPr>
          <p:cNvGrpSpPr/>
          <p:nvPr/>
        </p:nvGrpSpPr>
        <p:grpSpPr>
          <a:xfrm>
            <a:off x="1499035" y="958431"/>
            <a:ext cx="4451644" cy="801525"/>
            <a:chOff x="1472141" y="788640"/>
            <a:chExt cx="4451644" cy="801525"/>
          </a:xfrm>
        </p:grpSpPr>
        <p:sp>
          <p:nvSpPr>
            <p:cNvPr id="37" name="Arrow: Right 36">
              <a:extLst>
                <a:ext uri="{FF2B5EF4-FFF2-40B4-BE49-F238E27FC236}">
                  <a16:creationId xmlns:a16="http://schemas.microsoft.com/office/drawing/2014/main" id="{6E6D1B1E-4230-D173-484F-D9F390E82C5E}"/>
                </a:ext>
              </a:extLst>
            </p:cNvPr>
            <p:cNvSpPr/>
            <p:nvPr/>
          </p:nvSpPr>
          <p:spPr>
            <a:xfrm rot="19826352">
              <a:off x="1472141" y="1229874"/>
              <a:ext cx="579178" cy="2586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row: Right 37">
              <a:extLst>
                <a:ext uri="{FF2B5EF4-FFF2-40B4-BE49-F238E27FC236}">
                  <a16:creationId xmlns:a16="http://schemas.microsoft.com/office/drawing/2014/main" id="{F1B66E92-5991-AE08-AB00-2C8D0D82ED14}"/>
                </a:ext>
              </a:extLst>
            </p:cNvPr>
            <p:cNvSpPr/>
            <p:nvPr/>
          </p:nvSpPr>
          <p:spPr>
            <a:xfrm rot="20891026">
              <a:off x="2212475" y="875775"/>
              <a:ext cx="579178" cy="2586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Arrow: Right 38">
              <a:extLst>
                <a:ext uri="{FF2B5EF4-FFF2-40B4-BE49-F238E27FC236}">
                  <a16:creationId xmlns:a16="http://schemas.microsoft.com/office/drawing/2014/main" id="{F7448616-0884-CADC-4326-EC1CF22BD8CE}"/>
                </a:ext>
              </a:extLst>
            </p:cNvPr>
            <p:cNvSpPr/>
            <p:nvPr/>
          </p:nvSpPr>
          <p:spPr>
            <a:xfrm>
              <a:off x="3064315" y="788640"/>
              <a:ext cx="579178" cy="2586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Arrow: Right 39">
              <a:extLst>
                <a:ext uri="{FF2B5EF4-FFF2-40B4-BE49-F238E27FC236}">
                  <a16:creationId xmlns:a16="http://schemas.microsoft.com/office/drawing/2014/main" id="{267131B6-B30A-F742-5CB1-9FEA2321DBA1}"/>
                </a:ext>
              </a:extLst>
            </p:cNvPr>
            <p:cNvSpPr/>
            <p:nvPr/>
          </p:nvSpPr>
          <p:spPr>
            <a:xfrm rot="726951">
              <a:off x="3895810" y="847495"/>
              <a:ext cx="579178" cy="2586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rrow: Right 40">
              <a:extLst>
                <a:ext uri="{FF2B5EF4-FFF2-40B4-BE49-F238E27FC236}">
                  <a16:creationId xmlns:a16="http://schemas.microsoft.com/office/drawing/2014/main" id="{E90D4295-A7B6-D294-EC8D-F03E7ABAA2E2}"/>
                </a:ext>
              </a:extLst>
            </p:cNvPr>
            <p:cNvSpPr/>
            <p:nvPr/>
          </p:nvSpPr>
          <p:spPr>
            <a:xfrm rot="726951">
              <a:off x="4616775" y="1042653"/>
              <a:ext cx="579178" cy="2586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rrow: Right 41">
              <a:extLst>
                <a:ext uri="{FF2B5EF4-FFF2-40B4-BE49-F238E27FC236}">
                  <a16:creationId xmlns:a16="http://schemas.microsoft.com/office/drawing/2014/main" id="{3957E08B-C130-176C-A41B-A5B454EC6856}"/>
                </a:ext>
              </a:extLst>
            </p:cNvPr>
            <p:cNvSpPr/>
            <p:nvPr/>
          </p:nvSpPr>
          <p:spPr>
            <a:xfrm rot="1426393">
              <a:off x="5344607" y="1331526"/>
              <a:ext cx="579178" cy="2586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6630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4A32F-D739-60C0-2E8B-56B9413574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E4CD30-C535-7495-E266-5786D7C6033C}"/>
              </a:ext>
            </a:extLst>
          </p:cNvPr>
          <p:cNvSpPr>
            <a:spLocks noGrp="1"/>
          </p:cNvSpPr>
          <p:nvPr>
            <p:ph type="body" sz="quarter" idx="11"/>
          </p:nvPr>
        </p:nvSpPr>
        <p:spPr/>
        <p:txBody>
          <a:bodyPr/>
          <a:lstStyle/>
          <a:p>
            <a:r>
              <a:rPr lang="en-GB" sz="3600" dirty="0"/>
              <a:t>RAPID REFLECTION TIME</a:t>
            </a:r>
          </a:p>
        </p:txBody>
      </p:sp>
      <p:pic>
        <p:nvPicPr>
          <p:cNvPr id="7" name="Picture 6">
            <a:extLst>
              <a:ext uri="{FF2B5EF4-FFF2-40B4-BE49-F238E27FC236}">
                <a16:creationId xmlns:a16="http://schemas.microsoft.com/office/drawing/2014/main" id="{A83E3D88-5EDE-6878-3AE3-E79D9D6620D4}"/>
              </a:ext>
            </a:extLst>
          </p:cNvPr>
          <p:cNvPicPr>
            <a:picLocks noChangeAspect="1"/>
          </p:cNvPicPr>
          <p:nvPr/>
        </p:nvPicPr>
        <p:blipFill>
          <a:blip r:embed="rId3"/>
          <a:stretch>
            <a:fillRect/>
          </a:stretch>
        </p:blipFill>
        <p:spPr>
          <a:xfrm>
            <a:off x="1189964" y="1382462"/>
            <a:ext cx="2875879" cy="4030316"/>
          </a:xfrm>
          <a:prstGeom prst="rect">
            <a:avLst/>
          </a:prstGeom>
        </p:spPr>
      </p:pic>
      <p:pic>
        <p:nvPicPr>
          <p:cNvPr id="6" name="Picture 5">
            <a:extLst>
              <a:ext uri="{FF2B5EF4-FFF2-40B4-BE49-F238E27FC236}">
                <a16:creationId xmlns:a16="http://schemas.microsoft.com/office/drawing/2014/main" id="{5FFC1E41-7457-14C0-68B3-E32D3E8111B0}"/>
              </a:ext>
            </a:extLst>
          </p:cNvPr>
          <p:cNvPicPr>
            <a:picLocks noChangeAspect="1"/>
          </p:cNvPicPr>
          <p:nvPr/>
        </p:nvPicPr>
        <p:blipFill>
          <a:blip r:embed="rId4"/>
          <a:stretch>
            <a:fillRect/>
          </a:stretch>
        </p:blipFill>
        <p:spPr>
          <a:xfrm>
            <a:off x="4447297" y="1520028"/>
            <a:ext cx="7055213" cy="3892750"/>
          </a:xfrm>
          <a:prstGeom prst="rect">
            <a:avLst/>
          </a:prstGeom>
        </p:spPr>
      </p:pic>
    </p:spTree>
    <p:extLst>
      <p:ext uri="{BB962C8B-B14F-4D97-AF65-F5344CB8AC3E}">
        <p14:creationId xmlns:p14="http://schemas.microsoft.com/office/powerpoint/2010/main" val="2852525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DC9FC-A7C4-E4AE-D256-A7119AEE4FF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27D795E-6150-185C-3B45-3A853C4E1227}"/>
              </a:ext>
            </a:extLst>
          </p:cNvPr>
          <p:cNvSpPr>
            <a:spLocks noGrp="1"/>
          </p:cNvSpPr>
          <p:nvPr>
            <p:ph type="body" sz="quarter" idx="11"/>
          </p:nvPr>
        </p:nvSpPr>
        <p:spPr/>
        <p:txBody>
          <a:bodyPr/>
          <a:lstStyle/>
          <a:p>
            <a:r>
              <a:rPr lang="en-GB" sz="3600" dirty="0"/>
              <a:t>RAPID REFLECTION TIME</a:t>
            </a:r>
          </a:p>
        </p:txBody>
      </p:sp>
      <p:pic>
        <p:nvPicPr>
          <p:cNvPr id="7" name="Picture 6">
            <a:extLst>
              <a:ext uri="{FF2B5EF4-FFF2-40B4-BE49-F238E27FC236}">
                <a16:creationId xmlns:a16="http://schemas.microsoft.com/office/drawing/2014/main" id="{F736C5C0-11FF-70B4-677D-806DD1318786}"/>
              </a:ext>
            </a:extLst>
          </p:cNvPr>
          <p:cNvPicPr>
            <a:picLocks noChangeAspect="1"/>
          </p:cNvPicPr>
          <p:nvPr/>
        </p:nvPicPr>
        <p:blipFill>
          <a:blip r:embed="rId3"/>
          <a:stretch>
            <a:fillRect/>
          </a:stretch>
        </p:blipFill>
        <p:spPr>
          <a:xfrm>
            <a:off x="1189964" y="1382462"/>
            <a:ext cx="2875879" cy="4030316"/>
          </a:xfrm>
          <a:prstGeom prst="rect">
            <a:avLst/>
          </a:prstGeom>
        </p:spPr>
      </p:pic>
      <p:pic>
        <p:nvPicPr>
          <p:cNvPr id="6" name="Picture 5">
            <a:extLst>
              <a:ext uri="{FF2B5EF4-FFF2-40B4-BE49-F238E27FC236}">
                <a16:creationId xmlns:a16="http://schemas.microsoft.com/office/drawing/2014/main" id="{33895F3D-0D88-8D55-89CE-3F2C02BBC7AB}"/>
              </a:ext>
            </a:extLst>
          </p:cNvPr>
          <p:cNvPicPr>
            <a:picLocks noChangeAspect="1"/>
          </p:cNvPicPr>
          <p:nvPr/>
        </p:nvPicPr>
        <p:blipFill>
          <a:blip r:embed="rId4"/>
          <a:stretch>
            <a:fillRect/>
          </a:stretch>
        </p:blipFill>
        <p:spPr>
          <a:xfrm>
            <a:off x="6904446" y="534791"/>
            <a:ext cx="3680047" cy="5271243"/>
          </a:xfrm>
          <a:prstGeom prst="rect">
            <a:avLst/>
          </a:prstGeom>
        </p:spPr>
      </p:pic>
    </p:spTree>
    <p:extLst>
      <p:ext uri="{BB962C8B-B14F-4D97-AF65-F5344CB8AC3E}">
        <p14:creationId xmlns:p14="http://schemas.microsoft.com/office/powerpoint/2010/main" val="2844485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31C102-C532-F4D1-546C-1A6DF1117A97}"/>
              </a:ext>
            </a:extLst>
          </p:cNvPr>
          <p:cNvSpPr>
            <a:spLocks noGrp="1"/>
          </p:cNvSpPr>
          <p:nvPr>
            <p:ph sz="quarter" idx="13"/>
          </p:nvPr>
        </p:nvSpPr>
        <p:spPr/>
        <p:txBody>
          <a:bodyPr/>
          <a:lstStyle/>
          <a:p>
            <a:pPr marL="457200" indent="-457200">
              <a:lnSpc>
                <a:spcPct val="150000"/>
              </a:lnSpc>
            </a:pPr>
            <a:r>
              <a:rPr lang="en-GB" sz="2400" dirty="0"/>
              <a:t>Pre- and Post- </a:t>
            </a:r>
            <a:r>
              <a:rPr lang="en-GB" sz="2400" b="1" dirty="0"/>
              <a:t>Survey</a:t>
            </a:r>
          </a:p>
          <a:p>
            <a:pPr marL="457200" indent="-457200">
              <a:lnSpc>
                <a:spcPct val="150000"/>
              </a:lnSpc>
            </a:pPr>
            <a:r>
              <a:rPr lang="en-GB" sz="2400" b="1" dirty="0"/>
              <a:t>Journal </a:t>
            </a:r>
            <a:r>
              <a:rPr lang="en-GB" sz="2400" dirty="0"/>
              <a:t>scrutiny</a:t>
            </a:r>
          </a:p>
          <a:p>
            <a:pPr marL="457200" indent="-457200">
              <a:lnSpc>
                <a:spcPct val="150000"/>
              </a:lnSpc>
            </a:pPr>
            <a:r>
              <a:rPr lang="en-GB" sz="2400" b="1" dirty="0"/>
              <a:t>Teacher Interview </a:t>
            </a:r>
          </a:p>
          <a:p>
            <a:pPr marL="457200" indent="-457200">
              <a:lnSpc>
                <a:spcPct val="150000"/>
              </a:lnSpc>
            </a:pPr>
            <a:r>
              <a:rPr lang="en-GB" sz="2400" b="1" dirty="0"/>
              <a:t>Presentation feedback </a:t>
            </a:r>
            <a:r>
              <a:rPr lang="en-GB" sz="2400" dirty="0"/>
              <a:t>via facilitator</a:t>
            </a:r>
          </a:p>
        </p:txBody>
      </p:sp>
      <p:sp>
        <p:nvSpPr>
          <p:cNvPr id="3" name="Picture Placeholder 2">
            <a:extLst>
              <a:ext uri="{FF2B5EF4-FFF2-40B4-BE49-F238E27FC236}">
                <a16:creationId xmlns:a16="http://schemas.microsoft.com/office/drawing/2014/main" id="{C412AB89-E507-407E-ACBB-5F1DC8381655}"/>
              </a:ext>
            </a:extLst>
          </p:cNvPr>
          <p:cNvSpPr>
            <a:spLocks noGrp="1"/>
          </p:cNvSpPr>
          <p:nvPr>
            <p:ph type="pic" sz="quarter" idx="14"/>
          </p:nvPr>
        </p:nvSpPr>
        <p:spPr/>
        <p:txBody>
          <a:bodyPr/>
          <a:lstStyle/>
          <a:p>
            <a:endParaRPr lang="en-GB"/>
          </a:p>
        </p:txBody>
      </p:sp>
      <p:sp>
        <p:nvSpPr>
          <p:cNvPr id="4" name="Text Placeholder 3">
            <a:extLst>
              <a:ext uri="{FF2B5EF4-FFF2-40B4-BE49-F238E27FC236}">
                <a16:creationId xmlns:a16="http://schemas.microsoft.com/office/drawing/2014/main" id="{EC73BD08-CBA9-A489-6314-E0289A95F90E}"/>
              </a:ext>
            </a:extLst>
          </p:cNvPr>
          <p:cNvSpPr>
            <a:spLocks noGrp="1"/>
          </p:cNvSpPr>
          <p:nvPr>
            <p:ph type="body" sz="quarter" idx="11"/>
          </p:nvPr>
        </p:nvSpPr>
        <p:spPr/>
        <p:txBody>
          <a:bodyPr/>
          <a:lstStyle/>
          <a:p>
            <a:r>
              <a:rPr lang="en-GB" dirty="0"/>
              <a:t>Evaluation</a:t>
            </a:r>
          </a:p>
          <a:p>
            <a:endParaRPr lang="en-GB" dirty="0"/>
          </a:p>
        </p:txBody>
      </p:sp>
      <p:pic>
        <p:nvPicPr>
          <p:cNvPr id="5" name="Picture Placeholder 7" descr="Multicolored arrows pointing to different directions">
            <a:extLst>
              <a:ext uri="{FF2B5EF4-FFF2-40B4-BE49-F238E27FC236}">
                <a16:creationId xmlns:a16="http://schemas.microsoft.com/office/drawing/2014/main" id="{A0DB89E1-FF9A-9EA6-EAB2-A3BE4F8A0105}"/>
              </a:ext>
            </a:extLst>
          </p:cNvPr>
          <p:cNvPicPr>
            <a:picLocks noChangeAspect="1"/>
          </p:cNvPicPr>
          <p:nvPr/>
        </p:nvPicPr>
        <p:blipFill>
          <a:blip r:embed="rId2"/>
          <a:srcRect l="21412" r="21412"/>
          <a:stretch>
            <a:fillRect/>
          </a:stretch>
        </p:blipFill>
        <p:spPr>
          <a:xfrm>
            <a:off x="6308725" y="0"/>
            <a:ext cx="5883275" cy="6858000"/>
          </a:xfrm>
          <a:prstGeom prst="rect">
            <a:avLst/>
          </a:prstGeom>
          <a:solidFill>
            <a:schemeClr val="accent2"/>
          </a:solidFill>
        </p:spPr>
      </p:pic>
    </p:spTree>
    <p:extLst>
      <p:ext uri="{BB962C8B-B14F-4D97-AF65-F5344CB8AC3E}">
        <p14:creationId xmlns:p14="http://schemas.microsoft.com/office/powerpoint/2010/main" val="2369095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42EFB-6173-410A-9F80-194CA01D1E9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3BFF08-557C-176B-39C2-A3AA84A295BF}"/>
              </a:ext>
            </a:extLst>
          </p:cNvPr>
          <p:cNvSpPr>
            <a:spLocks noGrp="1"/>
          </p:cNvSpPr>
          <p:nvPr>
            <p:ph sz="quarter" idx="13"/>
          </p:nvPr>
        </p:nvSpPr>
        <p:spPr>
          <a:xfrm>
            <a:off x="458443" y="906074"/>
            <a:ext cx="5368511" cy="4715563"/>
          </a:xfrm>
        </p:spPr>
        <p:txBody>
          <a:bodyPr/>
          <a:lstStyle/>
          <a:p>
            <a:pPr marL="457200" indent="-457200">
              <a:lnSpc>
                <a:spcPct val="100000"/>
              </a:lnSpc>
            </a:pPr>
            <a:r>
              <a:rPr lang="en-GB" sz="2000" dirty="0"/>
              <a:t>Year 7 </a:t>
            </a:r>
            <a:r>
              <a:rPr lang="en-GB" b="1" dirty="0"/>
              <a:t>positive increase </a:t>
            </a:r>
            <a:r>
              <a:rPr lang="en-GB" dirty="0"/>
              <a:t>of </a:t>
            </a:r>
            <a:r>
              <a:rPr lang="en-GB" b="1" dirty="0"/>
              <a:t>30.4pp</a:t>
            </a:r>
            <a:endParaRPr lang="en-GB" sz="2400" b="1" dirty="0"/>
          </a:p>
          <a:p>
            <a:pPr marL="457200" indent="-457200">
              <a:lnSpc>
                <a:spcPct val="100000"/>
              </a:lnSpc>
            </a:pPr>
            <a:r>
              <a:rPr lang="en-GB" sz="2000" dirty="0"/>
              <a:t>Year 8 </a:t>
            </a:r>
            <a:r>
              <a:rPr lang="en-GB" b="1" dirty="0"/>
              <a:t>positive increase </a:t>
            </a:r>
            <a:r>
              <a:rPr lang="en-GB" dirty="0"/>
              <a:t>of </a:t>
            </a:r>
            <a:r>
              <a:rPr lang="en-GB" b="1" dirty="0"/>
              <a:t>17.8pp</a:t>
            </a:r>
          </a:p>
          <a:p>
            <a:pPr marL="457200" indent="-457200">
              <a:lnSpc>
                <a:spcPct val="100000"/>
              </a:lnSpc>
            </a:pPr>
            <a:r>
              <a:rPr lang="en-GB" sz="2000" dirty="0"/>
              <a:t>Journals and Reflection Sheets </a:t>
            </a:r>
            <a:r>
              <a:rPr lang="en-GB" dirty="0"/>
              <a:t>evidenced students </a:t>
            </a:r>
            <a:r>
              <a:rPr lang="en-GB" b="1" dirty="0"/>
              <a:t>using learning tools </a:t>
            </a:r>
            <a:r>
              <a:rPr lang="en-GB" dirty="0"/>
              <a:t>and </a:t>
            </a:r>
            <a:r>
              <a:rPr lang="en-GB" b="1" dirty="0"/>
              <a:t>developing reflection skills</a:t>
            </a:r>
            <a:endParaRPr lang="en-GB" sz="2000" dirty="0"/>
          </a:p>
          <a:p>
            <a:pPr marL="457200" indent="-457200">
              <a:lnSpc>
                <a:spcPct val="100000"/>
              </a:lnSpc>
            </a:pPr>
            <a:r>
              <a:rPr lang="en-GB" sz="2000" dirty="0"/>
              <a:t>Assessment of participants in final workshops rated </a:t>
            </a:r>
            <a:r>
              <a:rPr lang="en-GB" b="1" dirty="0"/>
              <a:t>‘Good’ or ‘Excellent’ rather than still ‘Developing’</a:t>
            </a:r>
            <a:endParaRPr lang="en-GB" sz="2000" dirty="0"/>
          </a:p>
          <a:p>
            <a:pPr marL="457200" indent="-457200">
              <a:lnSpc>
                <a:spcPct val="100000"/>
              </a:lnSpc>
            </a:pPr>
            <a:r>
              <a:rPr lang="en-GB" sz="2000" dirty="0"/>
              <a:t>Teachers </a:t>
            </a:r>
            <a:r>
              <a:rPr lang="en-GB" dirty="0"/>
              <a:t>- </a:t>
            </a:r>
            <a:r>
              <a:rPr lang="en-GB" b="1" dirty="0"/>
              <a:t>more confidence, asking more questions </a:t>
            </a:r>
            <a:r>
              <a:rPr lang="en-GB" dirty="0"/>
              <a:t>in lessons and </a:t>
            </a:r>
            <a:r>
              <a:rPr lang="en-GB" b="1" dirty="0"/>
              <a:t>reflecting better</a:t>
            </a:r>
            <a:r>
              <a:rPr lang="en-GB" dirty="0"/>
              <a:t> on their work.</a:t>
            </a:r>
            <a:endParaRPr lang="en-GB" sz="2000" dirty="0"/>
          </a:p>
        </p:txBody>
      </p:sp>
      <p:sp>
        <p:nvSpPr>
          <p:cNvPr id="3" name="Picture Placeholder 2">
            <a:extLst>
              <a:ext uri="{FF2B5EF4-FFF2-40B4-BE49-F238E27FC236}">
                <a16:creationId xmlns:a16="http://schemas.microsoft.com/office/drawing/2014/main" id="{BB5598B1-5BB8-4E1B-6A94-605C47542FA0}"/>
              </a:ext>
            </a:extLst>
          </p:cNvPr>
          <p:cNvSpPr>
            <a:spLocks noGrp="1"/>
          </p:cNvSpPr>
          <p:nvPr>
            <p:ph type="pic" sz="quarter" idx="14"/>
          </p:nvPr>
        </p:nvSpPr>
        <p:spPr/>
        <p:txBody>
          <a:bodyPr/>
          <a:lstStyle/>
          <a:p>
            <a:endParaRPr lang="en-GB"/>
          </a:p>
        </p:txBody>
      </p:sp>
      <p:sp>
        <p:nvSpPr>
          <p:cNvPr id="4" name="Text Placeholder 3">
            <a:extLst>
              <a:ext uri="{FF2B5EF4-FFF2-40B4-BE49-F238E27FC236}">
                <a16:creationId xmlns:a16="http://schemas.microsoft.com/office/drawing/2014/main" id="{DDCE3072-4BB6-8CF9-19B1-E579635A093A}"/>
              </a:ext>
            </a:extLst>
          </p:cNvPr>
          <p:cNvSpPr>
            <a:spLocks noGrp="1"/>
          </p:cNvSpPr>
          <p:nvPr>
            <p:ph type="body" sz="quarter" idx="11"/>
          </p:nvPr>
        </p:nvSpPr>
        <p:spPr/>
        <p:txBody>
          <a:bodyPr/>
          <a:lstStyle/>
          <a:p>
            <a:r>
              <a:rPr lang="en-GB" dirty="0"/>
              <a:t>Evaluation Highlights</a:t>
            </a:r>
          </a:p>
          <a:p>
            <a:endParaRPr lang="en-GB" dirty="0"/>
          </a:p>
        </p:txBody>
      </p:sp>
      <p:pic>
        <p:nvPicPr>
          <p:cNvPr id="5" name="Picture Placeholder 7" descr="Multicolored arrows pointing to different directions">
            <a:extLst>
              <a:ext uri="{FF2B5EF4-FFF2-40B4-BE49-F238E27FC236}">
                <a16:creationId xmlns:a16="http://schemas.microsoft.com/office/drawing/2014/main" id="{E6E69755-05B3-48BD-7B12-7E444735573A}"/>
              </a:ext>
            </a:extLst>
          </p:cNvPr>
          <p:cNvPicPr>
            <a:picLocks noChangeAspect="1"/>
          </p:cNvPicPr>
          <p:nvPr/>
        </p:nvPicPr>
        <p:blipFill>
          <a:blip r:embed="rId3"/>
          <a:srcRect l="21412" r="21412"/>
          <a:stretch>
            <a:fillRect/>
          </a:stretch>
        </p:blipFill>
        <p:spPr>
          <a:xfrm>
            <a:off x="6308725" y="0"/>
            <a:ext cx="5883275" cy="6858000"/>
          </a:xfrm>
          <a:prstGeom prst="rect">
            <a:avLst/>
          </a:prstGeom>
          <a:solidFill>
            <a:schemeClr val="accent2"/>
          </a:solidFill>
        </p:spPr>
      </p:pic>
    </p:spTree>
    <p:extLst>
      <p:ext uri="{BB962C8B-B14F-4D97-AF65-F5344CB8AC3E}">
        <p14:creationId xmlns:p14="http://schemas.microsoft.com/office/powerpoint/2010/main" val="39512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F5105-9C4A-A6FC-BC56-3ACC36A17180}"/>
            </a:ext>
          </a:extLst>
        </p:cNvPr>
        <p:cNvGrpSpPr/>
        <p:nvPr/>
      </p:nvGrpSpPr>
      <p:grpSpPr>
        <a:xfrm>
          <a:off x="0" y="0"/>
          <a:ext cx="0" cy="0"/>
          <a:chOff x="0" y="0"/>
          <a:chExt cx="0" cy="0"/>
        </a:xfrm>
      </p:grpSpPr>
      <p:pic>
        <p:nvPicPr>
          <p:cNvPr id="9" name="Picture 8" descr="A close-up of a chat&#10;&#10;AI-generated content may be incorrect.">
            <a:extLst>
              <a:ext uri="{FF2B5EF4-FFF2-40B4-BE49-F238E27FC236}">
                <a16:creationId xmlns:a16="http://schemas.microsoft.com/office/drawing/2014/main" id="{A4D47C20-72DA-C095-03CD-D05D61FC7029}"/>
              </a:ext>
            </a:extLst>
          </p:cNvPr>
          <p:cNvPicPr>
            <a:picLocks noChangeAspect="1"/>
          </p:cNvPicPr>
          <p:nvPr/>
        </p:nvPicPr>
        <p:blipFill>
          <a:blip r:embed="rId3"/>
          <a:srcRect l="4981" r="3086" b="-2"/>
          <a:stretch>
            <a:fillRect/>
          </a:stretch>
        </p:blipFill>
        <p:spPr>
          <a:xfrm>
            <a:off x="486604" y="1118500"/>
            <a:ext cx="5368511" cy="4715563"/>
          </a:xfrm>
          <a:prstGeom prst="rect">
            <a:avLst/>
          </a:prstGeom>
          <a:noFill/>
        </p:spPr>
      </p:pic>
      <p:pic>
        <p:nvPicPr>
          <p:cNvPr id="5" name="Picture Placeholder 7" descr="Multicolored arrows pointing to different directions">
            <a:extLst>
              <a:ext uri="{FF2B5EF4-FFF2-40B4-BE49-F238E27FC236}">
                <a16:creationId xmlns:a16="http://schemas.microsoft.com/office/drawing/2014/main" id="{848F08AB-8287-3B0A-E64E-A6CF7AA28DAC}"/>
              </a:ext>
            </a:extLst>
          </p:cNvPr>
          <p:cNvPicPr>
            <a:picLocks noChangeAspect="1"/>
          </p:cNvPicPr>
          <p:nvPr/>
        </p:nvPicPr>
        <p:blipFill>
          <a:blip r:embed="rId4"/>
          <a:srcRect l="5032" r="37704" b="-1"/>
          <a:stretch>
            <a:fillRect/>
          </a:stretch>
        </p:blipFill>
        <p:spPr>
          <a:xfrm>
            <a:off x="6308725" y="10"/>
            <a:ext cx="5883275" cy="6857990"/>
          </a:xfrm>
          <a:prstGeom prst="rect">
            <a:avLst/>
          </a:prstGeom>
          <a:noFill/>
        </p:spPr>
      </p:pic>
      <p:sp>
        <p:nvSpPr>
          <p:cNvPr id="4" name="Text Placeholder 3">
            <a:extLst>
              <a:ext uri="{FF2B5EF4-FFF2-40B4-BE49-F238E27FC236}">
                <a16:creationId xmlns:a16="http://schemas.microsoft.com/office/drawing/2014/main" id="{A22179F3-663C-2CDE-EC3C-5353DA0E957E}"/>
              </a:ext>
            </a:extLst>
          </p:cNvPr>
          <p:cNvSpPr>
            <a:spLocks noGrp="1"/>
          </p:cNvSpPr>
          <p:nvPr>
            <p:ph type="body" sz="quarter" idx="11"/>
          </p:nvPr>
        </p:nvSpPr>
        <p:spPr>
          <a:xfrm>
            <a:off x="458443" y="395366"/>
            <a:ext cx="5396672" cy="510708"/>
          </a:xfrm>
        </p:spPr>
        <p:txBody>
          <a:bodyPr anchor="ctr">
            <a:normAutofit/>
          </a:bodyPr>
          <a:lstStyle/>
          <a:p>
            <a:r>
              <a:rPr lang="en-GB" dirty="0"/>
              <a:t>Evaluation Highlights</a:t>
            </a:r>
          </a:p>
          <a:p>
            <a:endParaRPr lang="en-GB" dirty="0"/>
          </a:p>
        </p:txBody>
      </p:sp>
    </p:spTree>
    <p:extLst>
      <p:ext uri="{BB962C8B-B14F-4D97-AF65-F5344CB8AC3E}">
        <p14:creationId xmlns:p14="http://schemas.microsoft.com/office/powerpoint/2010/main" val="866247248"/>
      </p:ext>
    </p:extLst>
  </p:cSld>
  <p:clrMapOvr>
    <a:masterClrMapping/>
  </p:clrMapOvr>
</p:sld>
</file>

<file path=ppt/theme/theme1.xml><?xml version="1.0" encoding="utf-8"?>
<a:theme xmlns:a="http://schemas.openxmlformats.org/drawingml/2006/main" name="CoverSlide">
  <a:themeElements>
    <a:clrScheme name="UEA Tutoring Programme">
      <a:dk1>
        <a:srgbClr val="000000"/>
      </a:dk1>
      <a:lt1>
        <a:srgbClr val="FFFFFF"/>
      </a:lt1>
      <a:dk2>
        <a:srgbClr val="6A6A6A"/>
      </a:dk2>
      <a:lt2>
        <a:srgbClr val="E7E6E6"/>
      </a:lt2>
      <a:accent1>
        <a:srgbClr val="8DC63F"/>
      </a:accent1>
      <a:accent2>
        <a:srgbClr val="71983A"/>
      </a:accent2>
      <a:accent3>
        <a:srgbClr val="A5A5A5"/>
      </a:accent3>
      <a:accent4>
        <a:srgbClr val="000000"/>
      </a:accent4>
      <a:accent5>
        <a:srgbClr val="445A26"/>
      </a:accent5>
      <a:accent6>
        <a:srgbClr val="E3F2D1"/>
      </a:accent6>
      <a:hlink>
        <a:srgbClr val="44A8A7"/>
      </a:hlink>
      <a:folHlink>
        <a:srgbClr val="1A5F5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_Text">
  <a:themeElements>
    <a:clrScheme name="UEA Tutoring Programme">
      <a:dk1>
        <a:srgbClr val="000000"/>
      </a:dk1>
      <a:lt1>
        <a:srgbClr val="FFFFFF"/>
      </a:lt1>
      <a:dk2>
        <a:srgbClr val="6A6A6A"/>
      </a:dk2>
      <a:lt2>
        <a:srgbClr val="E7E6E6"/>
      </a:lt2>
      <a:accent1>
        <a:srgbClr val="8DC63F"/>
      </a:accent1>
      <a:accent2>
        <a:srgbClr val="71983A"/>
      </a:accent2>
      <a:accent3>
        <a:srgbClr val="A5A5A5"/>
      </a:accent3>
      <a:accent4>
        <a:srgbClr val="000000"/>
      </a:accent4>
      <a:accent5>
        <a:srgbClr val="445A26"/>
      </a:accent5>
      <a:accent6>
        <a:srgbClr val="E3F2D1"/>
      </a:accent6>
      <a:hlink>
        <a:srgbClr val="44A8A7"/>
      </a:hlink>
      <a:folHlink>
        <a:srgbClr val="1A5F5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_Text_2Column">
  <a:themeElements>
    <a:clrScheme name="UEA Tutoring Programme">
      <a:dk1>
        <a:srgbClr val="000000"/>
      </a:dk1>
      <a:lt1>
        <a:srgbClr val="FFFFFF"/>
      </a:lt1>
      <a:dk2>
        <a:srgbClr val="6A6A6A"/>
      </a:dk2>
      <a:lt2>
        <a:srgbClr val="E7E6E6"/>
      </a:lt2>
      <a:accent1>
        <a:srgbClr val="8DC63F"/>
      </a:accent1>
      <a:accent2>
        <a:srgbClr val="71983A"/>
      </a:accent2>
      <a:accent3>
        <a:srgbClr val="A5A5A5"/>
      </a:accent3>
      <a:accent4>
        <a:srgbClr val="000000"/>
      </a:accent4>
      <a:accent5>
        <a:srgbClr val="445A26"/>
      </a:accent5>
      <a:accent6>
        <a:srgbClr val="E3F2D1"/>
      </a:accent6>
      <a:hlink>
        <a:srgbClr val="44A8A7"/>
      </a:hlink>
      <a:folHlink>
        <a:srgbClr val="1A5F5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_Blank">
  <a:themeElements>
    <a:clrScheme name="UEA Tutoring Programme">
      <a:dk1>
        <a:srgbClr val="000000"/>
      </a:dk1>
      <a:lt1>
        <a:srgbClr val="FFFFFF"/>
      </a:lt1>
      <a:dk2>
        <a:srgbClr val="6A6A6A"/>
      </a:dk2>
      <a:lt2>
        <a:srgbClr val="E7E6E6"/>
      </a:lt2>
      <a:accent1>
        <a:srgbClr val="8DC63F"/>
      </a:accent1>
      <a:accent2>
        <a:srgbClr val="71983A"/>
      </a:accent2>
      <a:accent3>
        <a:srgbClr val="A5A5A5"/>
      </a:accent3>
      <a:accent4>
        <a:srgbClr val="000000"/>
      </a:accent4>
      <a:accent5>
        <a:srgbClr val="445A26"/>
      </a:accent5>
      <a:accent6>
        <a:srgbClr val="E3F2D1"/>
      </a:accent6>
      <a:hlink>
        <a:srgbClr val="44A8A7"/>
      </a:hlink>
      <a:folHlink>
        <a:srgbClr val="1A5F5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icture_Text">
  <a:themeElements>
    <a:clrScheme name="UEA Tutoring Programme">
      <a:dk1>
        <a:srgbClr val="000000"/>
      </a:dk1>
      <a:lt1>
        <a:srgbClr val="FFFFFF"/>
      </a:lt1>
      <a:dk2>
        <a:srgbClr val="6A6A6A"/>
      </a:dk2>
      <a:lt2>
        <a:srgbClr val="E7E6E6"/>
      </a:lt2>
      <a:accent1>
        <a:srgbClr val="8DC63F"/>
      </a:accent1>
      <a:accent2>
        <a:srgbClr val="71983A"/>
      </a:accent2>
      <a:accent3>
        <a:srgbClr val="A5A5A5"/>
      </a:accent3>
      <a:accent4>
        <a:srgbClr val="000000"/>
      </a:accent4>
      <a:accent5>
        <a:srgbClr val="445A26"/>
      </a:accent5>
      <a:accent6>
        <a:srgbClr val="E3F2D1"/>
      </a:accent6>
      <a:hlink>
        <a:srgbClr val="44A8A7"/>
      </a:hlink>
      <a:folHlink>
        <a:srgbClr val="1A5F5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_MultiplePictures">
  <a:themeElements>
    <a:clrScheme name="UEA Tutoring Programme">
      <a:dk1>
        <a:srgbClr val="000000"/>
      </a:dk1>
      <a:lt1>
        <a:srgbClr val="FFFFFF"/>
      </a:lt1>
      <a:dk2>
        <a:srgbClr val="6A6A6A"/>
      </a:dk2>
      <a:lt2>
        <a:srgbClr val="E7E6E6"/>
      </a:lt2>
      <a:accent1>
        <a:srgbClr val="8DC63F"/>
      </a:accent1>
      <a:accent2>
        <a:srgbClr val="71983A"/>
      </a:accent2>
      <a:accent3>
        <a:srgbClr val="A5A5A5"/>
      </a:accent3>
      <a:accent4>
        <a:srgbClr val="000000"/>
      </a:accent4>
      <a:accent5>
        <a:srgbClr val="445A26"/>
      </a:accent5>
      <a:accent6>
        <a:srgbClr val="E3F2D1"/>
      </a:accent6>
      <a:hlink>
        <a:srgbClr val="44A8A7"/>
      </a:hlink>
      <a:folHlink>
        <a:srgbClr val="1A5F5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ankYou">
  <a:themeElements>
    <a:clrScheme name="UEA Tutoring Programme">
      <a:dk1>
        <a:srgbClr val="000000"/>
      </a:dk1>
      <a:lt1>
        <a:srgbClr val="FFFFFF"/>
      </a:lt1>
      <a:dk2>
        <a:srgbClr val="6A6A6A"/>
      </a:dk2>
      <a:lt2>
        <a:srgbClr val="E7E6E6"/>
      </a:lt2>
      <a:accent1>
        <a:srgbClr val="8DC63F"/>
      </a:accent1>
      <a:accent2>
        <a:srgbClr val="71983A"/>
      </a:accent2>
      <a:accent3>
        <a:srgbClr val="A5A5A5"/>
      </a:accent3>
      <a:accent4>
        <a:srgbClr val="000000"/>
      </a:accent4>
      <a:accent5>
        <a:srgbClr val="445A26"/>
      </a:accent5>
      <a:accent6>
        <a:srgbClr val="E3F2D1"/>
      </a:accent6>
      <a:hlink>
        <a:srgbClr val="44A8A7"/>
      </a:hlink>
      <a:folHlink>
        <a:srgbClr val="1A5F5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1AF01DF7E2364EB36A058BDA2841A9" ma:contentTypeVersion="20" ma:contentTypeDescription="Create a new document." ma:contentTypeScope="" ma:versionID="a685fcda725f68dee7de19559aeb1b5b">
  <xsd:schema xmlns:xsd="http://www.w3.org/2001/XMLSchema" xmlns:xs="http://www.w3.org/2001/XMLSchema" xmlns:p="http://schemas.microsoft.com/office/2006/metadata/properties" xmlns:ns2="69c9eb5c-f6ac-4c61-87cb-deb597c81420" xmlns:ns3="c4d132b8-3a0c-42bd-8696-09ed0ab13b6a" targetNamespace="http://schemas.microsoft.com/office/2006/metadata/properties" ma:root="true" ma:fieldsID="8a1799458917fe444e928423d0b2228f" ns2:_="" ns3:_="">
    <xsd:import namespace="69c9eb5c-f6ac-4c61-87cb-deb597c81420"/>
    <xsd:import namespace="c4d132b8-3a0c-42bd-8696-09ed0ab13b6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c9eb5c-f6ac-4c61-87cb-deb597c814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527b111-6301-4708-b04d-ee8721e22ca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d132b8-3a0c-42bd-8696-09ed0ab13b6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a7e5117-bd43-45a6-ae30-a242051a24ef}" ma:internalName="TaxCatchAll" ma:showField="CatchAllData" ma:web="c4d132b8-3a0c-42bd-8696-09ed0ab13b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4d132b8-3a0c-42bd-8696-09ed0ab13b6a" xsi:nil="true"/>
    <lcf76f155ced4ddcb4097134ff3c332f xmlns="69c9eb5c-f6ac-4c61-87cb-deb597c81420">
      <Terms xmlns="http://schemas.microsoft.com/office/infopath/2007/PartnerControls"/>
    </lcf76f155ced4ddcb4097134ff3c332f>
    <_Flow_SignoffStatus xmlns="69c9eb5c-f6ac-4c61-87cb-deb597c81420" xsi:nil="true"/>
  </documentManagement>
</p:properties>
</file>

<file path=customXml/itemProps1.xml><?xml version="1.0" encoding="utf-8"?>
<ds:datastoreItem xmlns:ds="http://schemas.openxmlformats.org/officeDocument/2006/customXml" ds:itemID="{6CC729E5-1F49-4293-AE46-7343FFFA0A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c9eb5c-f6ac-4c61-87cb-deb597c81420"/>
    <ds:schemaRef ds:uri="c4d132b8-3a0c-42bd-8696-09ed0ab13b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FBA8BB-7987-4F17-9ABA-E4B9EA8CEE58}">
  <ds:schemaRefs>
    <ds:schemaRef ds:uri="http://schemas.microsoft.com/sharepoint/v3/contenttype/forms"/>
  </ds:schemaRefs>
</ds:datastoreItem>
</file>

<file path=customXml/itemProps3.xml><?xml version="1.0" encoding="utf-8"?>
<ds:datastoreItem xmlns:ds="http://schemas.openxmlformats.org/officeDocument/2006/customXml" ds:itemID="{06D311AD-5819-4139-A32C-1E860F5A7567}">
  <ds:schemaRefs>
    <ds:schemaRef ds:uri="http://purl.org/dc/elements/1.1/"/>
    <ds:schemaRef ds:uri="http://purl.org/dc/terms/"/>
    <ds:schemaRef ds:uri="http://schemas.microsoft.com/office/infopath/2007/PartnerControls"/>
    <ds:schemaRef ds:uri="http://schemas.microsoft.com/office/2006/documentManagement/types"/>
    <ds:schemaRef ds:uri="c4d132b8-3a0c-42bd-8696-09ed0ab13b6a"/>
    <ds:schemaRef ds:uri="http://schemas.openxmlformats.org/package/2006/metadata/core-properties"/>
    <ds:schemaRef ds:uri="69c9eb5c-f6ac-4c61-87cb-deb597c81420"/>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934</TotalTime>
  <Words>209</Words>
  <Application>Microsoft Office PowerPoint</Application>
  <PresentationFormat>Widescreen</PresentationFormat>
  <Paragraphs>57</Paragraphs>
  <Slides>15</Slides>
  <Notes>11</Notes>
  <HiddenSlides>0</HiddenSlides>
  <MMClips>0</MMClips>
  <ScaleCrop>false</ScaleCrop>
  <HeadingPairs>
    <vt:vector size="4" baseType="variant">
      <vt:variant>
        <vt:lpstr>Theme</vt:lpstr>
      </vt:variant>
      <vt:variant>
        <vt:i4>7</vt:i4>
      </vt:variant>
      <vt:variant>
        <vt:lpstr>Slide Titles</vt:lpstr>
      </vt:variant>
      <vt:variant>
        <vt:i4>15</vt:i4>
      </vt:variant>
    </vt:vector>
  </HeadingPairs>
  <TitlesOfParts>
    <vt:vector size="22" baseType="lpstr">
      <vt:lpstr>CoverSlide</vt:lpstr>
      <vt:lpstr>Title_Text</vt:lpstr>
      <vt:lpstr>Title_Text_2Column</vt:lpstr>
      <vt:lpstr>Title_Blank</vt:lpstr>
      <vt:lpstr>Picture_Text</vt:lpstr>
      <vt:lpstr>Title_MultiplePictures</vt:lpstr>
      <vt:lpstr>ThankYou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Julie Smith (ARM - Staff)</cp:lastModifiedBy>
  <cp:revision>20</cp:revision>
  <cp:lastPrinted>2023-02-06T11:03:53Z</cp:lastPrinted>
  <dcterms:created xsi:type="dcterms:W3CDTF">2020-11-17T09:53:43Z</dcterms:created>
  <dcterms:modified xsi:type="dcterms:W3CDTF">2025-09-04T07:12:30Z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0x010100981AF01DF7E2364EB36A058BDA2841A9</vt:lpwstr>
  </property>
  <property fmtid="{D5CDD505-2E9C-101B-9397-08002B2CF9AE}" pid="3" name="MediaServiceImageTags">
    <vt:lpwstr/>
  </property>
</Properties>
</file>