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 id="2147483707" r:id="rId5"/>
    <p:sldMasterId id="2147483720" r:id="rId6"/>
  </p:sldMasterIdLst>
  <p:notesMasterIdLst>
    <p:notesMasterId r:id="rId29"/>
  </p:notesMasterIdLst>
  <p:sldIdLst>
    <p:sldId id="330" r:id="rId7"/>
    <p:sldId id="311" r:id="rId8"/>
    <p:sldId id="316" r:id="rId9"/>
    <p:sldId id="308" r:id="rId10"/>
    <p:sldId id="306" r:id="rId11"/>
    <p:sldId id="310" r:id="rId12"/>
    <p:sldId id="326" r:id="rId13"/>
    <p:sldId id="327" r:id="rId14"/>
    <p:sldId id="343" r:id="rId15"/>
    <p:sldId id="317" r:id="rId16"/>
    <p:sldId id="334" r:id="rId17"/>
    <p:sldId id="332" r:id="rId18"/>
    <p:sldId id="292" r:id="rId19"/>
    <p:sldId id="339" r:id="rId20"/>
    <p:sldId id="340" r:id="rId21"/>
    <p:sldId id="341" r:id="rId22"/>
    <p:sldId id="337" r:id="rId23"/>
    <p:sldId id="338" r:id="rId24"/>
    <p:sldId id="336" r:id="rId25"/>
    <p:sldId id="333" r:id="rId26"/>
    <p:sldId id="342" r:id="rId27"/>
    <p:sldId id="291" r:id="rId28"/>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2F60"/>
    <a:srgbClr val="E34303"/>
    <a:srgbClr val="FD8555"/>
    <a:srgbClr val="F4CBBA"/>
    <a:srgbClr val="B7214C"/>
    <a:srgbClr val="133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3" autoAdjust="0"/>
    <p:restoredTop sz="94660"/>
  </p:normalViewPr>
  <p:slideViewPr>
    <p:cSldViewPr snapToGrid="0">
      <p:cViewPr varScale="1">
        <p:scale>
          <a:sx n="78" d="100"/>
          <a:sy n="78" d="100"/>
        </p:scale>
        <p:origin x="80" y="92"/>
      </p:cViewPr>
      <p:guideLst/>
    </p:cSldViewPr>
  </p:slideViewPr>
  <p:notesTextViewPr>
    <p:cViewPr>
      <p:scale>
        <a:sx n="1" d="1"/>
        <a:sy n="1" d="1"/>
      </p:scale>
      <p:origin x="0" y="0"/>
    </p:cViewPr>
  </p:notesTextViewPr>
  <p:notesViewPr>
    <p:cSldViewPr snapToGrid="0">
      <p:cViewPr varScale="1">
        <p:scale>
          <a:sx n="66" d="100"/>
          <a:sy n="66" d="100"/>
        </p:scale>
        <p:origin x="22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B38831DF-5353-4763-AEA2-3EF91E03A644}" type="datetimeFigureOut">
              <a:rPr lang="en-GB" smtClean="0"/>
              <a:t>18/11/2025</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D5BE83B0-6A77-4A5E-8867-EC1604A9CCEF}" type="slidenum">
              <a:rPr lang="en-GB" smtClean="0"/>
              <a:t>‹#›</a:t>
            </a:fld>
            <a:endParaRPr lang="en-GB"/>
          </a:p>
        </p:txBody>
      </p:sp>
    </p:spTree>
    <p:extLst>
      <p:ext uri="{BB962C8B-B14F-4D97-AF65-F5344CB8AC3E}">
        <p14:creationId xmlns:p14="http://schemas.microsoft.com/office/powerpoint/2010/main" val="2565133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Work in progress</a:t>
            </a:r>
          </a:p>
        </p:txBody>
      </p:sp>
      <p:sp>
        <p:nvSpPr>
          <p:cNvPr id="4" name="Slide Number Placeholder 3"/>
          <p:cNvSpPr>
            <a:spLocks noGrp="1"/>
          </p:cNvSpPr>
          <p:nvPr>
            <p:ph type="sldNum" sz="quarter" idx="5"/>
          </p:nvPr>
        </p:nvSpPr>
        <p:spPr/>
        <p:txBody>
          <a:bodyPr/>
          <a:lstStyle/>
          <a:p>
            <a:fld id="{ADB2CFEE-6CE1-3642-A489-86103B163021}" type="slidenum">
              <a:rPr lang="en-US" smtClean="0"/>
              <a:t>1</a:t>
            </a:fld>
            <a:endParaRPr lang="en-US"/>
          </a:p>
        </p:txBody>
      </p:sp>
    </p:spTree>
    <p:extLst>
      <p:ext uri="{BB962C8B-B14F-4D97-AF65-F5344CB8AC3E}">
        <p14:creationId xmlns:p14="http://schemas.microsoft.com/office/powerpoint/2010/main" val="3032858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special things about keele</a:t>
            </a:r>
          </a:p>
        </p:txBody>
      </p:sp>
      <p:sp>
        <p:nvSpPr>
          <p:cNvPr id="4" name="Slide Number Placeholder 3"/>
          <p:cNvSpPr>
            <a:spLocks noGrp="1"/>
          </p:cNvSpPr>
          <p:nvPr>
            <p:ph type="sldNum" sz="quarter" idx="5"/>
          </p:nvPr>
        </p:nvSpPr>
        <p:spPr/>
        <p:txBody>
          <a:bodyPr/>
          <a:lstStyle/>
          <a:p>
            <a:fld id="{D5BE83B0-6A77-4A5E-8867-EC1604A9CCEF}" type="slidenum">
              <a:rPr lang="en-GB" smtClean="0"/>
              <a:t>13</a:t>
            </a:fld>
            <a:endParaRPr lang="en-GB"/>
          </a:p>
        </p:txBody>
      </p:sp>
    </p:spTree>
    <p:extLst>
      <p:ext uri="{BB962C8B-B14F-4D97-AF65-F5344CB8AC3E}">
        <p14:creationId xmlns:p14="http://schemas.microsoft.com/office/powerpoint/2010/main" val="3299433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14</a:t>
            </a:fld>
            <a:endParaRPr lang="en-US"/>
          </a:p>
        </p:txBody>
      </p:sp>
    </p:spTree>
    <p:extLst>
      <p:ext uri="{BB962C8B-B14F-4D97-AF65-F5344CB8AC3E}">
        <p14:creationId xmlns:p14="http://schemas.microsoft.com/office/powerpoint/2010/main" val="1555667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15</a:t>
            </a:fld>
            <a:endParaRPr lang="en-US"/>
          </a:p>
        </p:txBody>
      </p:sp>
    </p:spTree>
    <p:extLst>
      <p:ext uri="{BB962C8B-B14F-4D97-AF65-F5344CB8AC3E}">
        <p14:creationId xmlns:p14="http://schemas.microsoft.com/office/powerpoint/2010/main" val="3769275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16</a:t>
            </a:fld>
            <a:endParaRPr lang="en-US"/>
          </a:p>
        </p:txBody>
      </p:sp>
    </p:spTree>
    <p:extLst>
      <p:ext uri="{BB962C8B-B14F-4D97-AF65-F5344CB8AC3E}">
        <p14:creationId xmlns:p14="http://schemas.microsoft.com/office/powerpoint/2010/main" val="1887853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17</a:t>
            </a:fld>
            <a:endParaRPr lang="en-US"/>
          </a:p>
        </p:txBody>
      </p:sp>
    </p:spTree>
    <p:extLst>
      <p:ext uri="{BB962C8B-B14F-4D97-AF65-F5344CB8AC3E}">
        <p14:creationId xmlns:p14="http://schemas.microsoft.com/office/powerpoint/2010/main" val="4169585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18</a:t>
            </a:fld>
            <a:endParaRPr lang="en-US"/>
          </a:p>
        </p:txBody>
      </p:sp>
    </p:spTree>
    <p:extLst>
      <p:ext uri="{BB962C8B-B14F-4D97-AF65-F5344CB8AC3E}">
        <p14:creationId xmlns:p14="http://schemas.microsoft.com/office/powerpoint/2010/main" val="2148263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19</a:t>
            </a:fld>
            <a:endParaRPr lang="en-US"/>
          </a:p>
        </p:txBody>
      </p:sp>
    </p:spTree>
    <p:extLst>
      <p:ext uri="{BB962C8B-B14F-4D97-AF65-F5344CB8AC3E}">
        <p14:creationId xmlns:p14="http://schemas.microsoft.com/office/powerpoint/2010/main" val="819106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20</a:t>
            </a:fld>
            <a:endParaRPr lang="en-US"/>
          </a:p>
        </p:txBody>
      </p:sp>
    </p:spTree>
    <p:extLst>
      <p:ext uri="{BB962C8B-B14F-4D97-AF65-F5344CB8AC3E}">
        <p14:creationId xmlns:p14="http://schemas.microsoft.com/office/powerpoint/2010/main" val="2725993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dirty="0"/>
              <a:t>Risk of trying to do too much – start contained and focussed – emerging!</a:t>
            </a:r>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21</a:t>
            </a:fld>
            <a:endParaRPr lang="en-US"/>
          </a:p>
        </p:txBody>
      </p:sp>
    </p:spTree>
    <p:extLst>
      <p:ext uri="{BB962C8B-B14F-4D97-AF65-F5344CB8AC3E}">
        <p14:creationId xmlns:p14="http://schemas.microsoft.com/office/powerpoint/2010/main" val="5732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1233488"/>
            <a:ext cx="5922962" cy="33321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22</a:t>
            </a:fld>
            <a:endParaRPr lang="en-US"/>
          </a:p>
        </p:txBody>
      </p:sp>
    </p:spTree>
    <p:extLst>
      <p:ext uri="{BB962C8B-B14F-4D97-AF65-F5344CB8AC3E}">
        <p14:creationId xmlns:p14="http://schemas.microsoft.com/office/powerpoint/2010/main" val="74619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47%  from West Midlands and 16% from North West - </a:t>
            </a:r>
            <a:r>
              <a:rPr lang="en-US" dirty="0"/>
              <a:t>14% very local from </a:t>
            </a:r>
            <a:r>
              <a:rPr lang="en-US" dirty="0" err="1"/>
              <a:t>SoT</a:t>
            </a:r>
            <a:r>
              <a:rPr lang="en-US" dirty="0"/>
              <a:t>, 16% from Staffordshire, </a:t>
            </a:r>
            <a:endParaRPr lang="en-US" b="1" dirty="0"/>
          </a:p>
        </p:txBody>
      </p:sp>
      <p:sp>
        <p:nvSpPr>
          <p:cNvPr id="4" name="Slide Number Placeholder 3"/>
          <p:cNvSpPr>
            <a:spLocks noGrp="1"/>
          </p:cNvSpPr>
          <p:nvPr>
            <p:ph type="sldNum" sz="quarter" idx="5"/>
          </p:nvPr>
        </p:nvSpPr>
        <p:spPr/>
        <p:txBody>
          <a:bodyPr/>
          <a:lstStyle/>
          <a:p>
            <a:fld id="{ADB2CFEE-6CE1-3642-A489-86103B163021}" type="slidenum">
              <a:rPr lang="en-US" smtClean="0"/>
              <a:t>3</a:t>
            </a:fld>
            <a:endParaRPr lang="en-US"/>
          </a:p>
        </p:txBody>
      </p:sp>
    </p:spTree>
    <p:extLst>
      <p:ext uri="{BB962C8B-B14F-4D97-AF65-F5344CB8AC3E}">
        <p14:creationId xmlns:p14="http://schemas.microsoft.com/office/powerpoint/2010/main" val="371507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Education for Sustainable development </a:t>
            </a:r>
          </a:p>
          <a:p>
            <a:endParaRPr lang="en-GB" dirty="0"/>
          </a:p>
        </p:txBody>
      </p:sp>
      <p:sp>
        <p:nvSpPr>
          <p:cNvPr id="4" name="Slide Number Placeholder 3"/>
          <p:cNvSpPr>
            <a:spLocks noGrp="1"/>
          </p:cNvSpPr>
          <p:nvPr>
            <p:ph type="sldNum" sz="quarter" idx="5"/>
          </p:nvPr>
        </p:nvSpPr>
        <p:spPr/>
        <p:txBody>
          <a:bodyPr/>
          <a:lstStyle/>
          <a:p>
            <a:fld id="{D5BE83B0-6A77-4A5E-8867-EC1604A9CCEF}" type="slidenum">
              <a:rPr lang="en-GB" smtClean="0"/>
              <a:t>6</a:t>
            </a:fld>
            <a:endParaRPr lang="en-GB"/>
          </a:p>
        </p:txBody>
      </p:sp>
    </p:spTree>
    <p:extLst>
      <p:ext uri="{BB962C8B-B14F-4D97-AF65-F5344CB8AC3E}">
        <p14:creationId xmlns:p14="http://schemas.microsoft.com/office/powerpoint/2010/main" val="1753693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7</a:t>
            </a:fld>
            <a:endParaRPr lang="en-US"/>
          </a:p>
        </p:txBody>
      </p:sp>
    </p:spTree>
    <p:extLst>
      <p:ext uri="{BB962C8B-B14F-4D97-AF65-F5344CB8AC3E}">
        <p14:creationId xmlns:p14="http://schemas.microsoft.com/office/powerpoint/2010/main" val="273124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8</a:t>
            </a:fld>
            <a:endParaRPr lang="en-US"/>
          </a:p>
        </p:txBody>
      </p:sp>
    </p:spTree>
    <p:extLst>
      <p:ext uri="{BB962C8B-B14F-4D97-AF65-F5344CB8AC3E}">
        <p14:creationId xmlns:p14="http://schemas.microsoft.com/office/powerpoint/2010/main" val="246465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9</a:t>
            </a:fld>
            <a:endParaRPr lang="en-US"/>
          </a:p>
        </p:txBody>
      </p:sp>
    </p:spTree>
    <p:extLst>
      <p:ext uri="{BB962C8B-B14F-4D97-AF65-F5344CB8AC3E}">
        <p14:creationId xmlns:p14="http://schemas.microsoft.com/office/powerpoint/2010/main" val="1537489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10</a:t>
            </a:fld>
            <a:endParaRPr lang="en-US"/>
          </a:p>
        </p:txBody>
      </p:sp>
    </p:spTree>
    <p:extLst>
      <p:ext uri="{BB962C8B-B14F-4D97-AF65-F5344CB8AC3E}">
        <p14:creationId xmlns:p14="http://schemas.microsoft.com/office/powerpoint/2010/main" val="371507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From our sets of attributes we have chosen specific attributes which are key to the educational experience at Keele – are meaningful, measurable and trackable</a:t>
            </a:r>
          </a:p>
          <a:p>
            <a:endParaRPr lang="en-US" dirty="0"/>
          </a:p>
          <a:p>
            <a:pPr algn="l"/>
            <a:r>
              <a:rPr lang="en-GB" sz="1800" b="0" i="0" dirty="0">
                <a:solidFill>
                  <a:srgbClr val="000000"/>
                </a:solidFill>
                <a:effectLst/>
                <a:highlight>
                  <a:srgbClr val="FFFFFF"/>
                </a:highlight>
                <a:latin typeface="Arial" panose="020B0604020202020204" pitchFamily="34" charset="0"/>
              </a:rPr>
              <a:t>Accessed the system at least once since 1st August 2023 </a:t>
            </a:r>
            <a:r>
              <a:rPr lang="en-GB" sz="1800" b="0" i="1" dirty="0">
                <a:solidFill>
                  <a:srgbClr val="000000"/>
                </a:solidFill>
                <a:effectLst/>
                <a:highlight>
                  <a:srgbClr val="FFFFFF"/>
                </a:highlight>
                <a:latin typeface="Arial" panose="020B0604020202020204" pitchFamily="34" charset="0"/>
              </a:rPr>
              <a:t>(our main launch point after a soft launch in January 23)</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4434</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b) Started their self evaluation</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4625 overall</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4427 since August</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c) completed their self-evaluation</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3482 overall</a:t>
            </a:r>
            <a:endParaRPr lang="en-GB" sz="1800" b="0" i="0" dirty="0">
              <a:solidFill>
                <a:srgbClr val="242424"/>
              </a:solidFill>
              <a:effectLst/>
              <a:highlight>
                <a:srgbClr val="FFFFFF"/>
              </a:highlight>
              <a:latin typeface="Calibri" panose="020F0502020204030204" pitchFamily="34" charset="0"/>
            </a:endParaRPr>
          </a:p>
          <a:p>
            <a:pPr algn="l"/>
            <a:r>
              <a:rPr lang="en-GB" sz="1800" b="0" i="0" dirty="0">
                <a:solidFill>
                  <a:srgbClr val="000000"/>
                </a:solidFill>
                <a:effectLst/>
                <a:highlight>
                  <a:srgbClr val="FFFFFF"/>
                </a:highlight>
                <a:latin typeface="Arial" panose="020B0604020202020204" pitchFamily="34" charset="0"/>
              </a:rPr>
              <a:t>3338 started and completed since August</a:t>
            </a:r>
            <a:endParaRPr lang="en-GB" sz="1800" b="0" i="0" dirty="0">
              <a:solidFill>
                <a:srgbClr val="242424"/>
              </a:solidFill>
              <a:effectLst/>
              <a:highlight>
                <a:srgbClr val="FFFFFF"/>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11</a:t>
            </a:fld>
            <a:endParaRPr lang="en-US"/>
          </a:p>
        </p:txBody>
      </p:sp>
    </p:spTree>
    <p:extLst>
      <p:ext uri="{BB962C8B-B14F-4D97-AF65-F5344CB8AC3E}">
        <p14:creationId xmlns:p14="http://schemas.microsoft.com/office/powerpoint/2010/main" val="2599104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From our sets of attributes we have chosen specific attributes which are key to the educational experience at Keele – are meaningful</a:t>
            </a:r>
          </a:p>
          <a:p>
            <a:endParaRPr lang="en-US" dirty="0"/>
          </a:p>
          <a:p>
            <a:pPr algn="l"/>
            <a:r>
              <a:rPr lang="en-GB" sz="1800" b="0" i="0" dirty="0">
                <a:solidFill>
                  <a:srgbClr val="000000"/>
                </a:solidFill>
                <a:effectLst/>
                <a:highlight>
                  <a:srgbClr val="FFFFFF"/>
                </a:highlight>
                <a:latin typeface="Arial" panose="020B0604020202020204" pitchFamily="34" charset="0"/>
              </a:rPr>
              <a:t>Accessed the system at least once since 1st August 2023 </a:t>
            </a:r>
            <a:r>
              <a:rPr lang="en-GB" sz="1800" b="0" i="1" dirty="0">
                <a:solidFill>
                  <a:srgbClr val="000000"/>
                </a:solidFill>
                <a:effectLst/>
                <a:highlight>
                  <a:srgbClr val="FFFFFF"/>
                </a:highlight>
                <a:latin typeface="Arial" panose="020B0604020202020204" pitchFamily="34" charset="0"/>
              </a:rPr>
              <a:t>(our main launch point after a soft launch in January 23)</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4434</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b) Started their self evaluation</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4625 overall</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4427 since August</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c) completed their self-evaluation</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 </a:t>
            </a:r>
            <a:endParaRPr lang="en-GB" sz="1800" b="0" i="0" dirty="0">
              <a:solidFill>
                <a:srgbClr val="242424"/>
              </a:solidFill>
              <a:effectLst/>
              <a:highlight>
                <a:srgbClr val="FFFFFF"/>
              </a:highlight>
              <a:latin typeface="Calibri" panose="020F0502020204030204" pitchFamily="34" charset="0"/>
            </a:endParaRPr>
          </a:p>
          <a:p>
            <a:pPr algn="l" fontAlgn="base"/>
            <a:r>
              <a:rPr lang="en-GB" sz="1800" b="0" i="0" dirty="0">
                <a:solidFill>
                  <a:srgbClr val="000000"/>
                </a:solidFill>
                <a:effectLst/>
                <a:highlight>
                  <a:srgbClr val="FFFFFF"/>
                </a:highlight>
                <a:latin typeface="Arial" panose="020B0604020202020204" pitchFamily="34" charset="0"/>
              </a:rPr>
              <a:t>3482 overall</a:t>
            </a:r>
            <a:endParaRPr lang="en-GB" sz="1800" b="0" i="0" dirty="0">
              <a:solidFill>
                <a:srgbClr val="242424"/>
              </a:solidFill>
              <a:effectLst/>
              <a:highlight>
                <a:srgbClr val="FFFFFF"/>
              </a:highlight>
              <a:latin typeface="Calibri" panose="020F0502020204030204" pitchFamily="34" charset="0"/>
            </a:endParaRPr>
          </a:p>
          <a:p>
            <a:pPr algn="l"/>
            <a:r>
              <a:rPr lang="en-GB" sz="1800" b="0" i="0" dirty="0">
                <a:solidFill>
                  <a:srgbClr val="000000"/>
                </a:solidFill>
                <a:effectLst/>
                <a:highlight>
                  <a:srgbClr val="FFFFFF"/>
                </a:highlight>
                <a:latin typeface="Arial" panose="020B0604020202020204" pitchFamily="34" charset="0"/>
              </a:rPr>
              <a:t>3338 started and completed since August</a:t>
            </a:r>
            <a:endParaRPr lang="en-GB" sz="1800" b="0" i="0" dirty="0">
              <a:solidFill>
                <a:srgbClr val="242424"/>
              </a:solidFill>
              <a:effectLst/>
              <a:highlight>
                <a:srgbClr val="FFFFFF"/>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DB2CFEE-6CE1-3642-A489-86103B163021}" type="slidenum">
              <a:rPr lang="en-US" smtClean="0"/>
              <a:t>12</a:t>
            </a:fld>
            <a:endParaRPr lang="en-US"/>
          </a:p>
        </p:txBody>
      </p:sp>
    </p:spTree>
    <p:extLst>
      <p:ext uri="{BB962C8B-B14F-4D97-AF65-F5344CB8AC3E}">
        <p14:creationId xmlns:p14="http://schemas.microsoft.com/office/powerpoint/2010/main" val="692790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6092A-A3FF-4F84-80BE-E753689415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B3A26FC-12A7-4C42-B41E-18FAD1CC25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587FCB-40B1-4794-8629-89627383563F}"/>
              </a:ext>
            </a:extLst>
          </p:cNvPr>
          <p:cNvSpPr>
            <a:spLocks noGrp="1"/>
          </p:cNvSpPr>
          <p:nvPr>
            <p:ph type="dt" sz="half" idx="10"/>
          </p:nvPr>
        </p:nvSpPr>
        <p:spPr/>
        <p:txBody>
          <a:bodyPr/>
          <a:lstStyle/>
          <a:p>
            <a:fld id="{FF4C8B6D-0174-461E-9CA7-D0A9F078362C}" type="datetimeFigureOut">
              <a:rPr lang="en-GB" smtClean="0"/>
              <a:t>18/11/2025</a:t>
            </a:fld>
            <a:endParaRPr lang="en-GB"/>
          </a:p>
        </p:txBody>
      </p:sp>
      <p:sp>
        <p:nvSpPr>
          <p:cNvPr id="5" name="Footer Placeholder 4">
            <a:extLst>
              <a:ext uri="{FF2B5EF4-FFF2-40B4-BE49-F238E27FC236}">
                <a16:creationId xmlns:a16="http://schemas.microsoft.com/office/drawing/2014/main" id="{01BBE8D6-69A8-4359-BC35-5F08FE5BCD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348230-C676-4227-9A14-9148B83F113C}"/>
              </a:ext>
            </a:extLst>
          </p:cNvPr>
          <p:cNvSpPr>
            <a:spLocks noGrp="1"/>
          </p:cNvSpPr>
          <p:nvPr>
            <p:ph type="sldNum" sz="quarter" idx="12"/>
          </p:nvPr>
        </p:nvSpPr>
        <p:spPr/>
        <p:txBody>
          <a:bodyPr/>
          <a:lstStyle/>
          <a:p>
            <a:fld id="{06EB298C-7ECC-4B6C-9C13-59825C9DCEC8}" type="slidenum">
              <a:rPr lang="en-GB" smtClean="0"/>
              <a:t>‹#›</a:t>
            </a:fld>
            <a:endParaRPr lang="en-GB"/>
          </a:p>
        </p:txBody>
      </p:sp>
    </p:spTree>
    <p:extLst>
      <p:ext uri="{BB962C8B-B14F-4D97-AF65-F5344CB8AC3E}">
        <p14:creationId xmlns:p14="http://schemas.microsoft.com/office/powerpoint/2010/main" val="4000722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8E7E0-36E6-45B3-8EBC-FFDC29656E7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81DC12-9FD4-41A7-861E-76BB8F5C56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1F520E-ADE5-47D3-B131-EB5AAF2FC9EE}"/>
              </a:ext>
            </a:extLst>
          </p:cNvPr>
          <p:cNvSpPr>
            <a:spLocks noGrp="1"/>
          </p:cNvSpPr>
          <p:nvPr>
            <p:ph type="dt" sz="half" idx="10"/>
          </p:nvPr>
        </p:nvSpPr>
        <p:spPr/>
        <p:txBody>
          <a:bodyPr/>
          <a:lstStyle/>
          <a:p>
            <a:fld id="{FF4C8B6D-0174-461E-9CA7-D0A9F078362C}" type="datetimeFigureOut">
              <a:rPr lang="en-GB" smtClean="0"/>
              <a:t>18/11/2025</a:t>
            </a:fld>
            <a:endParaRPr lang="en-GB"/>
          </a:p>
        </p:txBody>
      </p:sp>
      <p:sp>
        <p:nvSpPr>
          <p:cNvPr id="5" name="Footer Placeholder 4">
            <a:extLst>
              <a:ext uri="{FF2B5EF4-FFF2-40B4-BE49-F238E27FC236}">
                <a16:creationId xmlns:a16="http://schemas.microsoft.com/office/drawing/2014/main" id="{9D0D239A-E4AC-47CB-A891-F4107C1CED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FD4A19-CA2D-40C8-9059-C77883165C92}"/>
              </a:ext>
            </a:extLst>
          </p:cNvPr>
          <p:cNvSpPr>
            <a:spLocks noGrp="1"/>
          </p:cNvSpPr>
          <p:nvPr>
            <p:ph type="sldNum" sz="quarter" idx="12"/>
          </p:nvPr>
        </p:nvSpPr>
        <p:spPr/>
        <p:txBody>
          <a:bodyPr/>
          <a:lstStyle/>
          <a:p>
            <a:fld id="{06EB298C-7ECC-4B6C-9C13-59825C9DCEC8}" type="slidenum">
              <a:rPr lang="en-GB" smtClean="0"/>
              <a:t>‹#›</a:t>
            </a:fld>
            <a:endParaRPr lang="en-GB"/>
          </a:p>
        </p:txBody>
      </p:sp>
    </p:spTree>
    <p:extLst>
      <p:ext uri="{BB962C8B-B14F-4D97-AF65-F5344CB8AC3E}">
        <p14:creationId xmlns:p14="http://schemas.microsoft.com/office/powerpoint/2010/main" val="1411547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20CFAF-4222-4137-B654-890BA8AA10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C9BDFD-06AF-4A0E-912B-B041BA403B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DF3B2F-3340-4850-8A4C-5D0DA5EC64D9}"/>
              </a:ext>
            </a:extLst>
          </p:cNvPr>
          <p:cNvSpPr>
            <a:spLocks noGrp="1"/>
          </p:cNvSpPr>
          <p:nvPr>
            <p:ph type="dt" sz="half" idx="10"/>
          </p:nvPr>
        </p:nvSpPr>
        <p:spPr/>
        <p:txBody>
          <a:bodyPr/>
          <a:lstStyle/>
          <a:p>
            <a:fld id="{FF4C8B6D-0174-461E-9CA7-D0A9F078362C}" type="datetimeFigureOut">
              <a:rPr lang="en-GB" smtClean="0"/>
              <a:t>18/11/2025</a:t>
            </a:fld>
            <a:endParaRPr lang="en-GB"/>
          </a:p>
        </p:txBody>
      </p:sp>
      <p:sp>
        <p:nvSpPr>
          <p:cNvPr id="5" name="Footer Placeholder 4">
            <a:extLst>
              <a:ext uri="{FF2B5EF4-FFF2-40B4-BE49-F238E27FC236}">
                <a16:creationId xmlns:a16="http://schemas.microsoft.com/office/drawing/2014/main" id="{DA4183D2-F859-4EB2-81C4-DD53B07A3F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B1338F-5938-4FD0-A314-3DE874EE762E}"/>
              </a:ext>
            </a:extLst>
          </p:cNvPr>
          <p:cNvSpPr>
            <a:spLocks noGrp="1"/>
          </p:cNvSpPr>
          <p:nvPr>
            <p:ph type="sldNum" sz="quarter" idx="12"/>
          </p:nvPr>
        </p:nvSpPr>
        <p:spPr/>
        <p:txBody>
          <a:bodyPr/>
          <a:lstStyle/>
          <a:p>
            <a:fld id="{06EB298C-7ECC-4B6C-9C13-59825C9DCEC8}" type="slidenum">
              <a:rPr lang="en-GB" smtClean="0"/>
              <a:t>‹#›</a:t>
            </a:fld>
            <a:endParaRPr lang="en-GB"/>
          </a:p>
        </p:txBody>
      </p:sp>
    </p:spTree>
    <p:extLst>
      <p:ext uri="{BB962C8B-B14F-4D97-AF65-F5344CB8AC3E}">
        <p14:creationId xmlns:p14="http://schemas.microsoft.com/office/powerpoint/2010/main" val="3233423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White">
    <p:bg>
      <p:bgPr>
        <a:solidFill>
          <a:schemeClr val="bg2"/>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048913DC-F6E1-0B4B-8DD3-CF981B4D0CA3}"/>
              </a:ext>
            </a:extLst>
          </p:cNvPr>
          <p:cNvSpPr>
            <a:spLocks noGrp="1"/>
          </p:cNvSpPr>
          <p:nvPr>
            <p:ph type="body" sz="quarter" idx="10" hasCustomPrompt="1"/>
          </p:nvPr>
        </p:nvSpPr>
        <p:spPr>
          <a:xfrm>
            <a:off x="726324" y="483881"/>
            <a:ext cx="10624848" cy="532996"/>
          </a:xfrm>
        </p:spPr>
        <p:txBody>
          <a:bodyPr lIns="0" tIns="0" rIns="0" bIns="0">
            <a:noAutofit/>
          </a:bodyPr>
          <a:lstStyle>
            <a:lvl1pPr marL="0" indent="0">
              <a:buNone/>
              <a:defRPr sz="5000" baseline="0">
                <a:solidFill>
                  <a:srgbClr val="271E3D"/>
                </a:solidFill>
                <a:latin typeface="Palatino Linotype" panose="02040502050505030304" pitchFamily="18" charset="0"/>
              </a:defRPr>
            </a:lvl1pPr>
          </a:lstStyle>
          <a:p>
            <a:pPr lvl="0"/>
            <a:r>
              <a:rPr lang="en-GB" dirty="0"/>
              <a:t>Main title</a:t>
            </a:r>
            <a:endParaRPr lang="en-US" dirty="0"/>
          </a:p>
        </p:txBody>
      </p:sp>
      <p:sp>
        <p:nvSpPr>
          <p:cNvPr id="7" name="Content Placeholder 2">
            <a:extLst>
              <a:ext uri="{FF2B5EF4-FFF2-40B4-BE49-F238E27FC236}">
                <a16:creationId xmlns:a16="http://schemas.microsoft.com/office/drawing/2014/main" id="{A4E3F4B2-F13C-C44A-BBE1-BA7B57C9C2A8}"/>
              </a:ext>
            </a:extLst>
          </p:cNvPr>
          <p:cNvSpPr>
            <a:spLocks noGrp="1"/>
          </p:cNvSpPr>
          <p:nvPr>
            <p:ph idx="1"/>
          </p:nvPr>
        </p:nvSpPr>
        <p:spPr>
          <a:xfrm>
            <a:off x="719667" y="1225685"/>
            <a:ext cx="10642016" cy="5200680"/>
          </a:xfrm>
        </p:spPr>
        <p:txBody>
          <a:bodyPr lIns="0" tIns="0" rIns="0" bIns="0"/>
          <a:lstStyle>
            <a:lvl1pPr>
              <a:buFontTx/>
              <a:buNone/>
              <a:defRPr sz="1900" b="0" i="0" baseline="0">
                <a:solidFill>
                  <a:srgbClr val="271E3D"/>
                </a:solidFill>
                <a:latin typeface="Palatino Linotype" panose="02040502050505030304" pitchFamily="18" charset="0"/>
              </a:defRPr>
            </a:lvl1pPr>
            <a:lvl2pPr>
              <a:buFontTx/>
              <a:buNone/>
              <a:defRPr sz="1900" baseline="0">
                <a:solidFill>
                  <a:schemeClr val="bg1"/>
                </a:solidFill>
                <a:latin typeface="Palatino Linotype" panose="02040502050505030304" pitchFamily="18" charset="0"/>
              </a:defRPr>
            </a:lvl2pPr>
            <a:lvl3pPr>
              <a:buFontTx/>
              <a:buNone/>
              <a:defRPr sz="1900" baseline="0">
                <a:solidFill>
                  <a:schemeClr val="bg1"/>
                </a:solidFill>
                <a:latin typeface="Palatino Linotype" panose="02040502050505030304" pitchFamily="18" charset="0"/>
              </a:defRPr>
            </a:lvl3pPr>
            <a:lvl4pPr>
              <a:buFontTx/>
              <a:buNone/>
              <a:defRPr sz="1900" baseline="0">
                <a:solidFill>
                  <a:schemeClr val="bg1"/>
                </a:solidFill>
                <a:latin typeface="Palatino Linotype" panose="02040502050505030304" pitchFamily="18" charset="0"/>
              </a:defRPr>
            </a:lvl4pPr>
            <a:lvl5pPr>
              <a:buFontTx/>
              <a:buNone/>
              <a:defRPr sz="1900" baseline="0">
                <a:solidFill>
                  <a:schemeClr val="bg1"/>
                </a:solidFill>
                <a:latin typeface="Palatino Linotype" panose="02040502050505030304" pitchFamily="18" charset="0"/>
              </a:defRPr>
            </a:lvl5pPr>
          </a:lstStyle>
          <a:p>
            <a:pPr lvl="0"/>
            <a:r>
              <a:rPr lang="en-GB" dirty="0"/>
              <a:t>Click to edit Master text styles</a:t>
            </a:r>
          </a:p>
        </p:txBody>
      </p:sp>
      <p:pic>
        <p:nvPicPr>
          <p:cNvPr id="8" name="Picture 7">
            <a:extLst>
              <a:ext uri="{FF2B5EF4-FFF2-40B4-BE49-F238E27FC236}">
                <a16:creationId xmlns:a16="http://schemas.microsoft.com/office/drawing/2014/main" id="{C08D92A6-344B-9646-9286-B1395F165665}"/>
              </a:ext>
            </a:extLst>
          </p:cNvPr>
          <p:cNvPicPr>
            <a:picLocks noChangeAspect="1"/>
          </p:cNvPicPr>
          <p:nvPr userDrawn="1"/>
        </p:nvPicPr>
        <p:blipFill>
          <a:blip r:embed="rId2"/>
          <a:srcRect/>
          <a:stretch/>
        </p:blipFill>
        <p:spPr>
          <a:xfrm>
            <a:off x="11789123" y="5454728"/>
            <a:ext cx="402877" cy="943404"/>
          </a:xfrm>
          <a:prstGeom prst="rect">
            <a:avLst/>
          </a:prstGeom>
        </p:spPr>
      </p:pic>
    </p:spTree>
    <p:extLst>
      <p:ext uri="{BB962C8B-B14F-4D97-AF65-F5344CB8AC3E}">
        <p14:creationId xmlns:p14="http://schemas.microsoft.com/office/powerpoint/2010/main" val="507034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ank You Slide">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0982CA-A379-5E4A-8DC2-CA81314270EA}"/>
              </a:ext>
            </a:extLst>
          </p:cNvPr>
          <p:cNvSpPr/>
          <p:nvPr/>
        </p:nvSpPr>
        <p:spPr>
          <a:xfrm>
            <a:off x="288946" y="207290"/>
            <a:ext cx="11614113" cy="6443420"/>
          </a:xfrm>
          <a:prstGeom prst="rect">
            <a:avLst/>
          </a:prstGeom>
          <a:solidFill>
            <a:srgbClr val="271E3D">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271E3D"/>
              </a:solidFill>
            </a:endParaRPr>
          </a:p>
        </p:txBody>
      </p:sp>
      <p:sp>
        <p:nvSpPr>
          <p:cNvPr id="13" name="TextBox 12">
            <a:extLst>
              <a:ext uri="{FF2B5EF4-FFF2-40B4-BE49-F238E27FC236}">
                <a16:creationId xmlns:a16="http://schemas.microsoft.com/office/drawing/2014/main" id="{09DA286B-5D0B-8F44-8BD0-0CF55D88956E}"/>
              </a:ext>
            </a:extLst>
          </p:cNvPr>
          <p:cNvSpPr txBox="1">
            <a:spLocks noChangeArrowheads="1"/>
          </p:cNvSpPr>
          <p:nvPr/>
        </p:nvSpPr>
        <p:spPr bwMode="auto">
          <a:xfrm>
            <a:off x="1021798" y="4954373"/>
            <a:ext cx="3532716" cy="687432"/>
          </a:xfrm>
          <a:prstGeom prst="rect">
            <a:avLst/>
          </a:prstGeom>
          <a:noFill/>
          <a:ln>
            <a:noFill/>
          </a:ln>
          <a:extLst>
            <a:ext uri="{909E8E84-426E-40dd-AFC4-6F175D3DCCD1}"/>
            <a:ext uri="{91240B29-F687-4f45-9708-019B960494DF}"/>
          </a:extLst>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lnSpc>
                <a:spcPct val="110000"/>
              </a:lnSpc>
              <a:defRPr/>
            </a:pPr>
            <a:r>
              <a:rPr lang="en-GB" sz="825" b="1" err="1">
                <a:solidFill>
                  <a:schemeClr val="bg2"/>
                </a:solidFill>
              </a:rPr>
              <a:t>Keele</a:t>
            </a:r>
            <a:r>
              <a:rPr lang="en-GB" sz="825" b="1">
                <a:solidFill>
                  <a:schemeClr val="bg2"/>
                </a:solidFill>
              </a:rPr>
              <a:t> University</a:t>
            </a:r>
          </a:p>
          <a:p>
            <a:pPr eaLnBrk="1" hangingPunct="1">
              <a:lnSpc>
                <a:spcPct val="110000"/>
              </a:lnSpc>
              <a:defRPr/>
            </a:pPr>
            <a:r>
              <a:rPr lang="en-GB" sz="825">
                <a:solidFill>
                  <a:schemeClr val="bg2"/>
                </a:solidFill>
              </a:rPr>
              <a:t>Newcastle-under-Lyme</a:t>
            </a:r>
          </a:p>
          <a:p>
            <a:pPr eaLnBrk="1" hangingPunct="1">
              <a:lnSpc>
                <a:spcPct val="110000"/>
              </a:lnSpc>
              <a:defRPr/>
            </a:pPr>
            <a:r>
              <a:rPr lang="en-GB" sz="825">
                <a:solidFill>
                  <a:schemeClr val="bg2"/>
                </a:solidFill>
              </a:rPr>
              <a:t>Staffordshire</a:t>
            </a:r>
          </a:p>
          <a:p>
            <a:pPr eaLnBrk="1" hangingPunct="1">
              <a:lnSpc>
                <a:spcPct val="110000"/>
              </a:lnSpc>
              <a:defRPr/>
            </a:pPr>
            <a:r>
              <a:rPr lang="en-GB" sz="825">
                <a:solidFill>
                  <a:schemeClr val="bg2"/>
                </a:solidFill>
              </a:rPr>
              <a:t>ST5 5BG</a:t>
            </a:r>
          </a:p>
          <a:p>
            <a:pPr eaLnBrk="1" hangingPunct="1">
              <a:lnSpc>
                <a:spcPct val="110000"/>
              </a:lnSpc>
              <a:defRPr/>
            </a:pPr>
            <a:r>
              <a:rPr lang="en-GB" sz="825">
                <a:solidFill>
                  <a:schemeClr val="bg2"/>
                </a:solidFill>
              </a:rPr>
              <a:t>+44 (0)1782 732000</a:t>
            </a:r>
          </a:p>
        </p:txBody>
      </p:sp>
      <p:sp>
        <p:nvSpPr>
          <p:cNvPr id="16" name="TextBox 15">
            <a:extLst>
              <a:ext uri="{FF2B5EF4-FFF2-40B4-BE49-F238E27FC236}">
                <a16:creationId xmlns:a16="http://schemas.microsoft.com/office/drawing/2014/main" id="{FE0BE2FF-041F-C240-9E7C-A20C83F486F9}"/>
              </a:ext>
            </a:extLst>
          </p:cNvPr>
          <p:cNvSpPr txBox="1">
            <a:spLocks noChangeArrowheads="1"/>
          </p:cNvSpPr>
          <p:nvPr/>
        </p:nvSpPr>
        <p:spPr bwMode="auto">
          <a:xfrm>
            <a:off x="1025249" y="2936613"/>
            <a:ext cx="6311077" cy="888705"/>
          </a:xfrm>
          <a:prstGeom prst="rect">
            <a:avLst/>
          </a:prstGeom>
          <a:noFill/>
          <a:ln>
            <a:noFill/>
          </a:ln>
          <a:extLst>
            <a:ext uri="{909E8E84-426E-40dd-AFC4-6F175D3DCCD1}"/>
            <a:ext uri="{91240B29-F687-4f45-9708-019B960494DF}"/>
          </a:extLst>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l" eaLnBrk="1" hangingPunct="1">
              <a:defRPr/>
            </a:pPr>
            <a:r>
              <a:rPr lang="en-US" sz="5775">
                <a:solidFill>
                  <a:schemeClr val="bg2"/>
                </a:solidFill>
                <a:latin typeface="Palatino Linotype" charset="0"/>
                <a:cs typeface="Palatino Linotype" charset="0"/>
              </a:rPr>
              <a:t>Thank </a:t>
            </a:r>
            <a:r>
              <a:rPr lang="en-US" sz="5775" b="0" i="0" baseline="0">
                <a:solidFill>
                  <a:schemeClr val="bg2"/>
                </a:solidFill>
                <a:latin typeface="Palatino Linotype" charset="0"/>
                <a:cs typeface="Palatino Linotype" charset="0"/>
              </a:rPr>
              <a:t>you</a:t>
            </a:r>
          </a:p>
        </p:txBody>
      </p:sp>
      <p:pic>
        <p:nvPicPr>
          <p:cNvPr id="11" name="Picture 10">
            <a:extLst>
              <a:ext uri="{FF2B5EF4-FFF2-40B4-BE49-F238E27FC236}">
                <a16:creationId xmlns:a16="http://schemas.microsoft.com/office/drawing/2014/main" id="{5C5E74E6-7376-C843-B18C-2FB9D1987303}"/>
              </a:ext>
            </a:extLst>
          </p:cNvPr>
          <p:cNvPicPr>
            <a:picLocks noChangeAspect="1"/>
          </p:cNvPicPr>
          <p:nvPr userDrawn="1"/>
        </p:nvPicPr>
        <p:blipFill>
          <a:blip r:embed="rId2"/>
          <a:srcRect/>
          <a:stretch/>
        </p:blipFill>
        <p:spPr>
          <a:xfrm>
            <a:off x="8780383" y="472121"/>
            <a:ext cx="2769599" cy="1055516"/>
          </a:xfrm>
          <a:prstGeom prst="rect">
            <a:avLst/>
          </a:prstGeom>
        </p:spPr>
      </p:pic>
      <p:pic>
        <p:nvPicPr>
          <p:cNvPr id="18" name="Picture 17">
            <a:extLst>
              <a:ext uri="{FF2B5EF4-FFF2-40B4-BE49-F238E27FC236}">
                <a16:creationId xmlns:a16="http://schemas.microsoft.com/office/drawing/2014/main" id="{5A0D7D37-D945-D548-A440-16231EFF7C3A}"/>
              </a:ext>
            </a:extLst>
          </p:cNvPr>
          <p:cNvPicPr>
            <a:picLocks noChangeAspect="1"/>
          </p:cNvPicPr>
          <p:nvPr userDrawn="1"/>
        </p:nvPicPr>
        <p:blipFill>
          <a:blip r:embed="rId3"/>
          <a:srcRect/>
          <a:stretch/>
        </p:blipFill>
        <p:spPr>
          <a:xfrm>
            <a:off x="11789123" y="5454728"/>
            <a:ext cx="402877" cy="943404"/>
          </a:xfrm>
          <a:prstGeom prst="rect">
            <a:avLst/>
          </a:prstGeom>
        </p:spPr>
      </p:pic>
    </p:spTree>
    <p:extLst>
      <p:ext uri="{BB962C8B-B14F-4D97-AF65-F5344CB8AC3E}">
        <p14:creationId xmlns:p14="http://schemas.microsoft.com/office/powerpoint/2010/main" val="320744613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Union Square">
    <p:spTree>
      <p:nvGrpSpPr>
        <p:cNvPr id="1" name=""/>
        <p:cNvGrpSpPr/>
        <p:nvPr/>
      </p:nvGrpSpPr>
      <p:grpSpPr>
        <a:xfrm>
          <a:off x="0" y="0"/>
          <a:ext cx="0" cy="0"/>
          <a:chOff x="0" y="0"/>
          <a:chExt cx="0" cy="0"/>
        </a:xfrm>
      </p:grpSpPr>
      <p:pic>
        <p:nvPicPr>
          <p:cNvPr id="13" name="Picture 12" descr="A picture containing road, outdoor, night&#10;&#10;Description automatically generated">
            <a:extLst>
              <a:ext uri="{FF2B5EF4-FFF2-40B4-BE49-F238E27FC236}">
                <a16:creationId xmlns:a16="http://schemas.microsoft.com/office/drawing/2014/main" id="{9F9F92E9-3A4A-8F40-AA93-E6749330E6AD}"/>
              </a:ext>
            </a:extLst>
          </p:cNvPr>
          <p:cNvPicPr>
            <a:picLocks noChangeAspect="1"/>
          </p:cNvPicPr>
          <p:nvPr userDrawn="1"/>
        </p:nvPicPr>
        <p:blipFill rotWithShape="1">
          <a:blip r:embed="rId2"/>
          <a:srcRect l="523" t="1402" b="484"/>
          <a:stretch/>
        </p:blipFill>
        <p:spPr>
          <a:xfrm>
            <a:off x="288944" y="207290"/>
            <a:ext cx="11614113" cy="6443420"/>
          </a:xfrm>
          <a:prstGeom prst="rect">
            <a:avLst/>
          </a:prstGeom>
        </p:spPr>
      </p:pic>
      <p:sp>
        <p:nvSpPr>
          <p:cNvPr id="14" name="Title 1">
            <a:extLst>
              <a:ext uri="{FF2B5EF4-FFF2-40B4-BE49-F238E27FC236}">
                <a16:creationId xmlns:a16="http://schemas.microsoft.com/office/drawing/2014/main" id="{6AEE28B4-3D2F-0A4A-819C-F5BA4473C8E8}"/>
              </a:ext>
            </a:extLst>
          </p:cNvPr>
          <p:cNvSpPr>
            <a:spLocks noGrp="1"/>
          </p:cNvSpPr>
          <p:nvPr>
            <p:ph type="title" hasCustomPrompt="1"/>
          </p:nvPr>
        </p:nvSpPr>
        <p:spPr>
          <a:xfrm>
            <a:off x="722483" y="943148"/>
            <a:ext cx="10450024" cy="1280057"/>
          </a:xfrm>
        </p:spPr>
        <p:txBody>
          <a:bodyPr lIns="0" tIns="0" rIns="0" bIns="0" anchor="ctr" anchorCtr="0">
            <a:normAutofit/>
          </a:bodyPr>
          <a:lstStyle>
            <a:lvl1pPr>
              <a:defRPr sz="3001" baseline="0">
                <a:solidFill>
                  <a:schemeClr val="bg1"/>
                </a:solidFill>
                <a:latin typeface="Palatino Linotype" panose="02040502050505030304" pitchFamily="18" charset="0"/>
              </a:defRPr>
            </a:lvl1pPr>
          </a:lstStyle>
          <a:p>
            <a:r>
              <a:rPr lang="en-GB" sz="2701" b="0" i="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2701" b="0" i="0">
                <a:solidFill>
                  <a:schemeClr val="bg1"/>
                </a:solidFill>
                <a:latin typeface="Palatino Linotype" panose="02040502050505030304" pitchFamily="18" charset="0"/>
                <a:ea typeface="Palatino" pitchFamily="2" charset="77"/>
                <a:cs typeface="Arial" panose="020B0604020202020204" pitchFamily="34" charset="0"/>
              </a:rPr>
            </a:br>
            <a:r>
              <a:rPr lang="en-GB" sz="2701" b="0" i="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2701" b="0" i="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15" name="Text Placeholder 24">
            <a:extLst>
              <a:ext uri="{FF2B5EF4-FFF2-40B4-BE49-F238E27FC236}">
                <a16:creationId xmlns:a16="http://schemas.microsoft.com/office/drawing/2014/main" id="{202F8BEC-0357-BB41-BDA6-194B597A0F9D}"/>
              </a:ext>
            </a:extLst>
          </p:cNvPr>
          <p:cNvSpPr>
            <a:spLocks noGrp="1"/>
          </p:cNvSpPr>
          <p:nvPr>
            <p:ph type="body" sz="quarter" idx="10" hasCustomPrompt="1"/>
          </p:nvPr>
        </p:nvSpPr>
        <p:spPr>
          <a:xfrm>
            <a:off x="721305" y="2338758"/>
            <a:ext cx="10450025" cy="519073"/>
          </a:xfrm>
        </p:spPr>
        <p:txBody>
          <a:bodyPr lIns="0" tIns="0" rIns="0" bIns="0">
            <a:normAutofit/>
          </a:bodyPr>
          <a:lstStyle>
            <a:lvl1pPr marL="0" indent="0">
              <a:lnSpc>
                <a:spcPct val="150000"/>
              </a:lnSpc>
              <a:spcBef>
                <a:spcPts val="0"/>
              </a:spcBef>
              <a:buNone/>
              <a:defRPr sz="1600" b="0" cap="all" baseline="0">
                <a:solidFill>
                  <a:schemeClr val="bg1"/>
                </a:solidFill>
                <a:latin typeface="Arial" panose="020B0604020202020204" pitchFamily="34" charset="0"/>
              </a:defRPr>
            </a:lvl1pPr>
            <a:lvl2pPr marL="342994" indent="0">
              <a:buNone/>
              <a:defRPr>
                <a:solidFill>
                  <a:schemeClr val="bg1"/>
                </a:solidFill>
              </a:defRPr>
            </a:lvl2pPr>
            <a:lvl3pPr marL="685987" indent="0">
              <a:buNone/>
              <a:defRPr>
                <a:solidFill>
                  <a:schemeClr val="bg1"/>
                </a:solidFill>
              </a:defRPr>
            </a:lvl3pPr>
            <a:lvl4pPr marL="1028982" indent="0">
              <a:buNone/>
              <a:defRPr>
                <a:solidFill>
                  <a:schemeClr val="bg1"/>
                </a:solidFill>
              </a:defRPr>
            </a:lvl4pPr>
            <a:lvl5pPr marL="1371976" indent="0">
              <a:buNone/>
              <a:defRPr>
                <a:solidFill>
                  <a:schemeClr val="bg1"/>
                </a:solidFill>
              </a:defRPr>
            </a:lvl5pPr>
          </a:lstStyle>
          <a:p>
            <a:pPr>
              <a:lnSpc>
                <a:spcPct val="120000"/>
              </a:lnSpc>
            </a:pPr>
            <a:r>
              <a:rPr lang="en-GB" sz="1800">
                <a:solidFill>
                  <a:schemeClr val="bg1"/>
                </a:solidFill>
                <a:latin typeface="Arial" panose="020B0604020202020204" pitchFamily="34" charset="0"/>
                <a:cs typeface="Arial" panose="020B0604020202020204" pitchFamily="34" charset="0"/>
              </a:rPr>
              <a:t>Presentation sub-title Arial 24 point</a:t>
            </a:r>
          </a:p>
        </p:txBody>
      </p:sp>
      <p:pic>
        <p:nvPicPr>
          <p:cNvPr id="16" name="Picture 15">
            <a:extLst>
              <a:ext uri="{FF2B5EF4-FFF2-40B4-BE49-F238E27FC236}">
                <a16:creationId xmlns:a16="http://schemas.microsoft.com/office/drawing/2014/main" id="{CA4D5D6A-4EDC-0A49-AB9E-319E4DA0049D}"/>
              </a:ext>
            </a:extLst>
          </p:cNvPr>
          <p:cNvPicPr>
            <a:picLocks noChangeAspect="1"/>
          </p:cNvPicPr>
          <p:nvPr userDrawn="1"/>
        </p:nvPicPr>
        <p:blipFill>
          <a:blip r:embed="rId3"/>
          <a:srcRect/>
          <a:stretch/>
        </p:blipFill>
        <p:spPr>
          <a:xfrm>
            <a:off x="11789123" y="5454728"/>
            <a:ext cx="402877" cy="943404"/>
          </a:xfrm>
          <a:prstGeom prst="rect">
            <a:avLst/>
          </a:prstGeom>
        </p:spPr>
      </p:pic>
      <p:pic>
        <p:nvPicPr>
          <p:cNvPr id="17" name="Picture 16">
            <a:extLst>
              <a:ext uri="{FF2B5EF4-FFF2-40B4-BE49-F238E27FC236}">
                <a16:creationId xmlns:a16="http://schemas.microsoft.com/office/drawing/2014/main" id="{C8B1959B-64F6-B54A-B4F0-77E1E1D2F3FC}"/>
              </a:ext>
            </a:extLst>
          </p:cNvPr>
          <p:cNvPicPr>
            <a:picLocks noChangeAspect="1"/>
          </p:cNvPicPr>
          <p:nvPr userDrawn="1"/>
        </p:nvPicPr>
        <p:blipFill>
          <a:blip r:embed="rId3"/>
          <a:srcRect/>
          <a:stretch/>
        </p:blipFill>
        <p:spPr>
          <a:xfrm>
            <a:off x="11789123" y="5454728"/>
            <a:ext cx="402877" cy="943404"/>
          </a:xfrm>
          <a:prstGeom prst="rect">
            <a:avLst/>
          </a:prstGeom>
        </p:spPr>
      </p:pic>
      <p:pic>
        <p:nvPicPr>
          <p:cNvPr id="18" name="Picture 17">
            <a:extLst>
              <a:ext uri="{FF2B5EF4-FFF2-40B4-BE49-F238E27FC236}">
                <a16:creationId xmlns:a16="http://schemas.microsoft.com/office/drawing/2014/main" id="{9320426F-65EA-9346-AD64-5AAFC0FA3E14}"/>
              </a:ext>
            </a:extLst>
          </p:cNvPr>
          <p:cNvPicPr>
            <a:picLocks noChangeAspect="1"/>
          </p:cNvPicPr>
          <p:nvPr userDrawn="1"/>
        </p:nvPicPr>
        <p:blipFill>
          <a:blip r:embed="rId3"/>
          <a:srcRect/>
          <a:stretch/>
        </p:blipFill>
        <p:spPr>
          <a:xfrm>
            <a:off x="11789123" y="5454728"/>
            <a:ext cx="402877" cy="943404"/>
          </a:xfrm>
          <a:prstGeom prst="rect">
            <a:avLst/>
          </a:prstGeom>
        </p:spPr>
      </p:pic>
      <p:cxnSp>
        <p:nvCxnSpPr>
          <p:cNvPr id="19" name="Straight Connector 18">
            <a:extLst>
              <a:ext uri="{FF2B5EF4-FFF2-40B4-BE49-F238E27FC236}">
                <a16:creationId xmlns:a16="http://schemas.microsoft.com/office/drawing/2014/main" id="{2B1348E2-615D-774B-8E4F-6810C7DD4244}"/>
              </a:ext>
            </a:extLst>
          </p:cNvPr>
          <p:cNvCxnSpPr>
            <a:cxnSpLocks noChangeShapeType="1"/>
          </p:cNvCxnSpPr>
          <p:nvPr userDrawn="1"/>
        </p:nvCxnSpPr>
        <p:spPr bwMode="auto">
          <a:xfrm>
            <a:off x="721305" y="2225818"/>
            <a:ext cx="10450025"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4859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Union Square">
    <p:bg>
      <p:bgPr>
        <a:solidFill>
          <a:schemeClr val="bg2"/>
        </a:solidFill>
        <a:effectLst/>
      </p:bgPr>
    </p:bg>
    <p:spTree>
      <p:nvGrpSpPr>
        <p:cNvPr id="1" name=""/>
        <p:cNvGrpSpPr/>
        <p:nvPr/>
      </p:nvGrpSpPr>
      <p:grpSpPr>
        <a:xfrm>
          <a:off x="0" y="0"/>
          <a:ext cx="0" cy="0"/>
          <a:chOff x="0" y="0"/>
          <a:chExt cx="0" cy="0"/>
        </a:xfrm>
      </p:grpSpPr>
      <p:pic>
        <p:nvPicPr>
          <p:cNvPr id="13" name="Picture 12" descr="A picture containing road, outdoor, night&#10;&#10;Description automatically generated">
            <a:extLst>
              <a:ext uri="{FF2B5EF4-FFF2-40B4-BE49-F238E27FC236}">
                <a16:creationId xmlns:a16="http://schemas.microsoft.com/office/drawing/2014/main" id="{9F9F92E9-3A4A-8F40-AA93-E6749330E6AD}"/>
              </a:ext>
            </a:extLst>
          </p:cNvPr>
          <p:cNvPicPr>
            <a:picLocks noChangeAspect="1"/>
          </p:cNvPicPr>
          <p:nvPr userDrawn="1"/>
        </p:nvPicPr>
        <p:blipFill rotWithShape="1">
          <a:blip r:embed="rId2"/>
          <a:srcRect l="523" t="1402" b="484"/>
          <a:stretch/>
        </p:blipFill>
        <p:spPr>
          <a:xfrm>
            <a:off x="288944" y="207290"/>
            <a:ext cx="11614113" cy="6443420"/>
          </a:xfrm>
          <a:prstGeom prst="rect">
            <a:avLst/>
          </a:prstGeom>
        </p:spPr>
      </p:pic>
      <p:sp>
        <p:nvSpPr>
          <p:cNvPr id="14" name="Title 1">
            <a:extLst>
              <a:ext uri="{FF2B5EF4-FFF2-40B4-BE49-F238E27FC236}">
                <a16:creationId xmlns:a16="http://schemas.microsoft.com/office/drawing/2014/main" id="{6AEE28B4-3D2F-0A4A-819C-F5BA4473C8E8}"/>
              </a:ext>
            </a:extLst>
          </p:cNvPr>
          <p:cNvSpPr>
            <a:spLocks noGrp="1"/>
          </p:cNvSpPr>
          <p:nvPr>
            <p:ph type="title" hasCustomPrompt="1"/>
          </p:nvPr>
        </p:nvSpPr>
        <p:spPr>
          <a:xfrm>
            <a:off x="722483" y="943148"/>
            <a:ext cx="10450024" cy="1280057"/>
          </a:xfrm>
        </p:spPr>
        <p:txBody>
          <a:bodyPr lIns="0" tIns="0" rIns="0" bIns="0" anchor="ctr" anchorCtr="0">
            <a:normAutofit/>
          </a:bodyPr>
          <a:lstStyle>
            <a:lvl1pPr>
              <a:defRPr sz="3001" baseline="0">
                <a:solidFill>
                  <a:schemeClr val="bg1"/>
                </a:solidFill>
                <a:latin typeface="Palatino Linotype" panose="02040502050505030304" pitchFamily="18" charset="0"/>
              </a:defRPr>
            </a:lvl1pPr>
          </a:lstStyle>
          <a:p>
            <a:r>
              <a:rPr lang="en-GB" sz="2701" b="0" i="0" dirty="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2701" b="0" i="0" dirty="0">
                <a:solidFill>
                  <a:schemeClr val="bg1"/>
                </a:solidFill>
                <a:latin typeface="Palatino Linotype" panose="02040502050505030304" pitchFamily="18" charset="0"/>
                <a:ea typeface="Palatino" pitchFamily="2" charset="77"/>
                <a:cs typeface="Arial" panose="020B0604020202020204" pitchFamily="34" charset="0"/>
              </a:rPr>
            </a:br>
            <a:r>
              <a:rPr lang="en-GB" sz="2701" b="0" i="0" dirty="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2701" b="0" i="0" dirty="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15" name="Text Placeholder 24">
            <a:extLst>
              <a:ext uri="{FF2B5EF4-FFF2-40B4-BE49-F238E27FC236}">
                <a16:creationId xmlns:a16="http://schemas.microsoft.com/office/drawing/2014/main" id="{202F8BEC-0357-BB41-BDA6-194B597A0F9D}"/>
              </a:ext>
            </a:extLst>
          </p:cNvPr>
          <p:cNvSpPr>
            <a:spLocks noGrp="1"/>
          </p:cNvSpPr>
          <p:nvPr>
            <p:ph type="body" sz="quarter" idx="10" hasCustomPrompt="1"/>
          </p:nvPr>
        </p:nvSpPr>
        <p:spPr>
          <a:xfrm>
            <a:off x="721305" y="2338758"/>
            <a:ext cx="10450025" cy="519073"/>
          </a:xfrm>
        </p:spPr>
        <p:txBody>
          <a:bodyPr lIns="0" tIns="0" rIns="0" bIns="0">
            <a:normAutofit/>
          </a:bodyPr>
          <a:lstStyle>
            <a:lvl1pPr marL="0" indent="0">
              <a:lnSpc>
                <a:spcPct val="150000"/>
              </a:lnSpc>
              <a:spcBef>
                <a:spcPts val="0"/>
              </a:spcBef>
              <a:buNone/>
              <a:defRPr sz="1600" b="0" cap="all" baseline="0">
                <a:solidFill>
                  <a:schemeClr val="bg1"/>
                </a:solidFill>
                <a:latin typeface="Arial" panose="020B0604020202020204" pitchFamily="34" charset="0"/>
              </a:defRPr>
            </a:lvl1pPr>
            <a:lvl2pPr marL="342994" indent="0">
              <a:buNone/>
              <a:defRPr>
                <a:solidFill>
                  <a:schemeClr val="bg1"/>
                </a:solidFill>
              </a:defRPr>
            </a:lvl2pPr>
            <a:lvl3pPr marL="685987" indent="0">
              <a:buNone/>
              <a:defRPr>
                <a:solidFill>
                  <a:schemeClr val="bg1"/>
                </a:solidFill>
              </a:defRPr>
            </a:lvl3pPr>
            <a:lvl4pPr marL="1028982" indent="0">
              <a:buNone/>
              <a:defRPr>
                <a:solidFill>
                  <a:schemeClr val="bg1"/>
                </a:solidFill>
              </a:defRPr>
            </a:lvl4pPr>
            <a:lvl5pPr marL="1371976" indent="0">
              <a:buNone/>
              <a:defRPr>
                <a:solidFill>
                  <a:schemeClr val="bg1"/>
                </a:solidFill>
              </a:defRPr>
            </a:lvl5pPr>
          </a:lstStyle>
          <a:p>
            <a:pPr>
              <a:lnSpc>
                <a:spcPct val="120000"/>
              </a:lnSpc>
            </a:pPr>
            <a:r>
              <a:rPr lang="en-GB" sz="1800" dirty="0">
                <a:solidFill>
                  <a:schemeClr val="bg1"/>
                </a:solidFill>
                <a:latin typeface="Arial" panose="020B0604020202020204" pitchFamily="34" charset="0"/>
                <a:cs typeface="Arial" panose="020B0604020202020204" pitchFamily="34" charset="0"/>
              </a:rPr>
              <a:t>Presentation sub-title Arial 24 point</a:t>
            </a:r>
          </a:p>
        </p:txBody>
      </p:sp>
      <p:pic>
        <p:nvPicPr>
          <p:cNvPr id="16" name="Picture 15">
            <a:extLst>
              <a:ext uri="{FF2B5EF4-FFF2-40B4-BE49-F238E27FC236}">
                <a16:creationId xmlns:a16="http://schemas.microsoft.com/office/drawing/2014/main" id="{CA4D5D6A-4EDC-0A49-AB9E-319E4DA0049D}"/>
              </a:ext>
            </a:extLst>
          </p:cNvPr>
          <p:cNvPicPr>
            <a:picLocks noChangeAspect="1"/>
          </p:cNvPicPr>
          <p:nvPr userDrawn="1"/>
        </p:nvPicPr>
        <p:blipFill>
          <a:blip r:embed="rId3"/>
          <a:srcRect/>
          <a:stretch/>
        </p:blipFill>
        <p:spPr>
          <a:xfrm>
            <a:off x="11789123" y="5454728"/>
            <a:ext cx="402877" cy="943404"/>
          </a:xfrm>
          <a:prstGeom prst="rect">
            <a:avLst/>
          </a:prstGeom>
        </p:spPr>
      </p:pic>
      <p:pic>
        <p:nvPicPr>
          <p:cNvPr id="17" name="Picture 16">
            <a:extLst>
              <a:ext uri="{FF2B5EF4-FFF2-40B4-BE49-F238E27FC236}">
                <a16:creationId xmlns:a16="http://schemas.microsoft.com/office/drawing/2014/main" id="{C8B1959B-64F6-B54A-B4F0-77E1E1D2F3FC}"/>
              </a:ext>
            </a:extLst>
          </p:cNvPr>
          <p:cNvPicPr>
            <a:picLocks noChangeAspect="1"/>
          </p:cNvPicPr>
          <p:nvPr userDrawn="1"/>
        </p:nvPicPr>
        <p:blipFill>
          <a:blip r:embed="rId3"/>
          <a:srcRect/>
          <a:stretch/>
        </p:blipFill>
        <p:spPr>
          <a:xfrm>
            <a:off x="11789123" y="5454728"/>
            <a:ext cx="402877" cy="943404"/>
          </a:xfrm>
          <a:prstGeom prst="rect">
            <a:avLst/>
          </a:prstGeom>
        </p:spPr>
      </p:pic>
      <p:pic>
        <p:nvPicPr>
          <p:cNvPr id="18" name="Picture 17">
            <a:extLst>
              <a:ext uri="{FF2B5EF4-FFF2-40B4-BE49-F238E27FC236}">
                <a16:creationId xmlns:a16="http://schemas.microsoft.com/office/drawing/2014/main" id="{9320426F-65EA-9346-AD64-5AAFC0FA3E14}"/>
              </a:ext>
            </a:extLst>
          </p:cNvPr>
          <p:cNvPicPr>
            <a:picLocks noChangeAspect="1"/>
          </p:cNvPicPr>
          <p:nvPr userDrawn="1"/>
        </p:nvPicPr>
        <p:blipFill>
          <a:blip r:embed="rId3"/>
          <a:srcRect/>
          <a:stretch/>
        </p:blipFill>
        <p:spPr>
          <a:xfrm>
            <a:off x="11789123" y="5454728"/>
            <a:ext cx="402877" cy="943404"/>
          </a:xfrm>
          <a:prstGeom prst="rect">
            <a:avLst/>
          </a:prstGeom>
        </p:spPr>
      </p:pic>
      <p:cxnSp>
        <p:nvCxnSpPr>
          <p:cNvPr id="19" name="Straight Connector 18">
            <a:extLst>
              <a:ext uri="{FF2B5EF4-FFF2-40B4-BE49-F238E27FC236}">
                <a16:creationId xmlns:a16="http://schemas.microsoft.com/office/drawing/2014/main" id="{2B1348E2-615D-774B-8E4F-6810C7DD4244}"/>
              </a:ext>
            </a:extLst>
          </p:cNvPr>
          <p:cNvCxnSpPr>
            <a:cxnSpLocks noChangeShapeType="1"/>
          </p:cNvCxnSpPr>
          <p:nvPr userDrawn="1"/>
        </p:nvCxnSpPr>
        <p:spPr bwMode="auto">
          <a:xfrm>
            <a:off x="721305" y="2225818"/>
            <a:ext cx="10450025"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4859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Keele Hall">
    <p:bg>
      <p:bgPr>
        <a:solidFill>
          <a:schemeClr val="bg2"/>
        </a:solidFill>
        <a:effectLst/>
      </p:bgPr>
    </p:bg>
    <p:spTree>
      <p:nvGrpSpPr>
        <p:cNvPr id="1" name=""/>
        <p:cNvGrpSpPr/>
        <p:nvPr/>
      </p:nvGrpSpPr>
      <p:grpSpPr>
        <a:xfrm>
          <a:off x="0" y="0"/>
          <a:ext cx="0" cy="0"/>
          <a:chOff x="0" y="0"/>
          <a:chExt cx="0" cy="0"/>
        </a:xfrm>
      </p:grpSpPr>
      <p:pic>
        <p:nvPicPr>
          <p:cNvPr id="14" name="Picture 13" descr="A lake with trees and a castle in the background&#10;&#10;Description automatically generated with low confidence">
            <a:extLst>
              <a:ext uri="{FF2B5EF4-FFF2-40B4-BE49-F238E27FC236}">
                <a16:creationId xmlns:a16="http://schemas.microsoft.com/office/drawing/2014/main" id="{903415E3-787B-AC44-AFD9-A308CF54861E}"/>
              </a:ext>
            </a:extLst>
          </p:cNvPr>
          <p:cNvPicPr>
            <a:picLocks noChangeAspect="1"/>
          </p:cNvPicPr>
          <p:nvPr userDrawn="1"/>
        </p:nvPicPr>
        <p:blipFill rotWithShape="1">
          <a:blip r:embed="rId2"/>
          <a:srcRect t="685" b="725"/>
          <a:stretch/>
        </p:blipFill>
        <p:spPr>
          <a:xfrm>
            <a:off x="288941" y="207290"/>
            <a:ext cx="11614113" cy="6440806"/>
          </a:xfrm>
          <a:prstGeom prst="rect">
            <a:avLst/>
          </a:prstGeom>
        </p:spPr>
      </p:pic>
      <p:sp>
        <p:nvSpPr>
          <p:cNvPr id="15" name="Title 1">
            <a:extLst>
              <a:ext uri="{FF2B5EF4-FFF2-40B4-BE49-F238E27FC236}">
                <a16:creationId xmlns:a16="http://schemas.microsoft.com/office/drawing/2014/main" id="{7456E8E9-6C2F-184D-9DFF-CBB0FB851E2B}"/>
              </a:ext>
            </a:extLst>
          </p:cNvPr>
          <p:cNvSpPr>
            <a:spLocks noGrp="1"/>
          </p:cNvSpPr>
          <p:nvPr>
            <p:ph type="title" hasCustomPrompt="1"/>
          </p:nvPr>
        </p:nvSpPr>
        <p:spPr>
          <a:xfrm>
            <a:off x="722483" y="4305571"/>
            <a:ext cx="10450024" cy="1280067"/>
          </a:xfrm>
        </p:spPr>
        <p:txBody>
          <a:bodyPr lIns="0" tIns="0" rIns="0" bIns="0" anchor="ctr" anchorCtr="0">
            <a:normAutofit/>
          </a:bodyPr>
          <a:lstStyle>
            <a:lvl1pPr>
              <a:defRPr sz="3001" baseline="0">
                <a:solidFill>
                  <a:schemeClr val="bg1"/>
                </a:solidFill>
                <a:latin typeface="Palatino Linotype" panose="02040502050505030304" pitchFamily="18" charset="0"/>
              </a:defRPr>
            </a:lvl1pPr>
          </a:lstStyle>
          <a:p>
            <a:r>
              <a:rPr lang="en-GB" sz="2701" b="0" i="0" dirty="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2701" b="0" i="0" dirty="0">
                <a:solidFill>
                  <a:schemeClr val="bg1"/>
                </a:solidFill>
                <a:latin typeface="Palatino Linotype" panose="02040502050505030304" pitchFamily="18" charset="0"/>
                <a:ea typeface="Palatino" pitchFamily="2" charset="77"/>
                <a:cs typeface="Arial" panose="020B0604020202020204" pitchFamily="34" charset="0"/>
              </a:rPr>
            </a:br>
            <a:r>
              <a:rPr lang="en-GB" sz="2701" b="0" i="0" dirty="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2701" b="0" i="0" dirty="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16" name="Text Placeholder 24">
            <a:extLst>
              <a:ext uri="{FF2B5EF4-FFF2-40B4-BE49-F238E27FC236}">
                <a16:creationId xmlns:a16="http://schemas.microsoft.com/office/drawing/2014/main" id="{F90FA749-EFA0-094B-BCD9-63C9CBF23940}"/>
              </a:ext>
            </a:extLst>
          </p:cNvPr>
          <p:cNvSpPr>
            <a:spLocks noGrp="1"/>
          </p:cNvSpPr>
          <p:nvPr>
            <p:ph type="body" sz="quarter" idx="10" hasCustomPrompt="1"/>
          </p:nvPr>
        </p:nvSpPr>
        <p:spPr>
          <a:xfrm>
            <a:off x="722483" y="5701175"/>
            <a:ext cx="10450024" cy="519078"/>
          </a:xfrm>
        </p:spPr>
        <p:txBody>
          <a:bodyPr lIns="0" tIns="0" rIns="0" bIns="0">
            <a:normAutofit/>
          </a:bodyPr>
          <a:lstStyle>
            <a:lvl1pPr marL="0" indent="0">
              <a:lnSpc>
                <a:spcPct val="150000"/>
              </a:lnSpc>
              <a:spcBef>
                <a:spcPts val="0"/>
              </a:spcBef>
              <a:buNone/>
              <a:defRPr sz="1600" b="0" cap="all" baseline="0">
                <a:solidFill>
                  <a:schemeClr val="bg1"/>
                </a:solidFill>
                <a:latin typeface="Arial" panose="020B0604020202020204" pitchFamily="34" charset="0"/>
              </a:defRPr>
            </a:lvl1pPr>
            <a:lvl2pPr marL="342994" indent="0">
              <a:buNone/>
              <a:defRPr>
                <a:solidFill>
                  <a:schemeClr val="bg1"/>
                </a:solidFill>
              </a:defRPr>
            </a:lvl2pPr>
            <a:lvl3pPr marL="685987" indent="0">
              <a:buNone/>
              <a:defRPr>
                <a:solidFill>
                  <a:schemeClr val="bg1"/>
                </a:solidFill>
              </a:defRPr>
            </a:lvl3pPr>
            <a:lvl4pPr marL="1028982" indent="0">
              <a:buNone/>
              <a:defRPr>
                <a:solidFill>
                  <a:schemeClr val="bg1"/>
                </a:solidFill>
              </a:defRPr>
            </a:lvl4pPr>
            <a:lvl5pPr marL="1371976" indent="0">
              <a:buNone/>
              <a:defRPr>
                <a:solidFill>
                  <a:schemeClr val="bg1"/>
                </a:solidFill>
              </a:defRPr>
            </a:lvl5pPr>
          </a:lstStyle>
          <a:p>
            <a:pPr>
              <a:lnSpc>
                <a:spcPct val="120000"/>
              </a:lnSpc>
            </a:pPr>
            <a:r>
              <a:rPr lang="en-GB" sz="1800" dirty="0">
                <a:solidFill>
                  <a:schemeClr val="bg1"/>
                </a:solidFill>
                <a:latin typeface="Arial" panose="020B0604020202020204" pitchFamily="34" charset="0"/>
                <a:cs typeface="Arial" panose="020B0604020202020204" pitchFamily="34" charset="0"/>
              </a:rPr>
              <a:t>Presentation sub-title Arial 24 point</a:t>
            </a:r>
          </a:p>
        </p:txBody>
      </p:sp>
      <p:cxnSp>
        <p:nvCxnSpPr>
          <p:cNvPr id="17" name="Straight Connector 16">
            <a:extLst>
              <a:ext uri="{FF2B5EF4-FFF2-40B4-BE49-F238E27FC236}">
                <a16:creationId xmlns:a16="http://schemas.microsoft.com/office/drawing/2014/main" id="{95E0A54B-CA70-1D48-88A3-267B0821351C}"/>
              </a:ext>
            </a:extLst>
          </p:cNvPr>
          <p:cNvCxnSpPr>
            <a:cxnSpLocks noChangeShapeType="1"/>
          </p:cNvCxnSpPr>
          <p:nvPr userDrawn="1"/>
        </p:nvCxnSpPr>
        <p:spPr bwMode="auto">
          <a:xfrm>
            <a:off x="722484" y="5588235"/>
            <a:ext cx="10450025"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651DA84F-43EE-1B4E-99D0-D18C0F8B5DF1}"/>
              </a:ext>
            </a:extLst>
          </p:cNvPr>
          <p:cNvPicPr>
            <a:picLocks noChangeAspect="1"/>
          </p:cNvPicPr>
          <p:nvPr userDrawn="1"/>
        </p:nvPicPr>
        <p:blipFill>
          <a:blip r:embed="rId3"/>
          <a:srcRect/>
          <a:stretch/>
        </p:blipFill>
        <p:spPr>
          <a:xfrm>
            <a:off x="11789123" y="5454728"/>
            <a:ext cx="402877" cy="943404"/>
          </a:xfrm>
          <a:prstGeom prst="rect">
            <a:avLst/>
          </a:prstGeom>
        </p:spPr>
      </p:pic>
      <p:cxnSp>
        <p:nvCxnSpPr>
          <p:cNvPr id="19" name="Straight Connector 18">
            <a:extLst>
              <a:ext uri="{FF2B5EF4-FFF2-40B4-BE49-F238E27FC236}">
                <a16:creationId xmlns:a16="http://schemas.microsoft.com/office/drawing/2014/main" id="{2A441AFD-907C-4F4B-A62A-499AE5AB887C}"/>
              </a:ext>
            </a:extLst>
          </p:cNvPr>
          <p:cNvCxnSpPr>
            <a:cxnSpLocks noChangeShapeType="1"/>
          </p:cNvCxnSpPr>
          <p:nvPr userDrawn="1"/>
        </p:nvCxnSpPr>
        <p:spPr bwMode="auto">
          <a:xfrm>
            <a:off x="722484" y="5588235"/>
            <a:ext cx="10450025"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9B4C4911-B05A-6743-ACE4-06231C4AB54D}"/>
              </a:ext>
            </a:extLst>
          </p:cNvPr>
          <p:cNvPicPr>
            <a:picLocks noChangeAspect="1"/>
          </p:cNvPicPr>
          <p:nvPr userDrawn="1"/>
        </p:nvPicPr>
        <p:blipFill>
          <a:blip r:embed="rId3"/>
          <a:srcRect/>
          <a:stretch/>
        </p:blipFill>
        <p:spPr>
          <a:xfrm>
            <a:off x="11789123" y="5454728"/>
            <a:ext cx="402877" cy="943404"/>
          </a:xfrm>
          <a:prstGeom prst="rect">
            <a:avLst/>
          </a:prstGeom>
        </p:spPr>
      </p:pic>
      <p:cxnSp>
        <p:nvCxnSpPr>
          <p:cNvPr id="21" name="Straight Connector 20">
            <a:extLst>
              <a:ext uri="{FF2B5EF4-FFF2-40B4-BE49-F238E27FC236}">
                <a16:creationId xmlns:a16="http://schemas.microsoft.com/office/drawing/2014/main" id="{F86FC26A-38A1-044B-839E-3DD160075535}"/>
              </a:ext>
            </a:extLst>
          </p:cNvPr>
          <p:cNvCxnSpPr>
            <a:cxnSpLocks noChangeShapeType="1"/>
          </p:cNvCxnSpPr>
          <p:nvPr userDrawn="1"/>
        </p:nvCxnSpPr>
        <p:spPr bwMode="auto">
          <a:xfrm>
            <a:off x="722484" y="5588235"/>
            <a:ext cx="10450025"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pic>
        <p:nvPicPr>
          <p:cNvPr id="22" name="Picture 21">
            <a:extLst>
              <a:ext uri="{FF2B5EF4-FFF2-40B4-BE49-F238E27FC236}">
                <a16:creationId xmlns:a16="http://schemas.microsoft.com/office/drawing/2014/main" id="{89E1BEC4-2EDD-1A41-9251-B5165532A86C}"/>
              </a:ext>
            </a:extLst>
          </p:cNvPr>
          <p:cNvPicPr>
            <a:picLocks noChangeAspect="1"/>
          </p:cNvPicPr>
          <p:nvPr userDrawn="1"/>
        </p:nvPicPr>
        <p:blipFill>
          <a:blip r:embed="rId3"/>
          <a:srcRect/>
          <a:stretch/>
        </p:blipFill>
        <p:spPr>
          <a:xfrm>
            <a:off x="11789123" y="5454728"/>
            <a:ext cx="402877" cy="943404"/>
          </a:xfrm>
          <a:prstGeom prst="rect">
            <a:avLst/>
          </a:prstGeom>
        </p:spPr>
      </p:pic>
    </p:spTree>
    <p:extLst>
      <p:ext uri="{BB962C8B-B14F-4D97-AF65-F5344CB8AC3E}">
        <p14:creationId xmlns:p14="http://schemas.microsoft.com/office/powerpoint/2010/main" val="3581835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019A-D407-4B58-BD99-1EDC874C18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E1D4E3-3AA7-441C-9AA2-F0A54E76B8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226EF5-4610-4AE0-BFE5-BE2BBCCB1F70}"/>
              </a:ext>
            </a:extLst>
          </p:cNvPr>
          <p:cNvSpPr>
            <a:spLocks noGrp="1"/>
          </p:cNvSpPr>
          <p:nvPr>
            <p:ph type="dt" sz="half" idx="10"/>
          </p:nvPr>
        </p:nvSpPr>
        <p:spPr/>
        <p:txBody>
          <a:bodyPr/>
          <a:lstStyle/>
          <a:p>
            <a:fld id="{FF4C8B6D-0174-461E-9CA7-D0A9F078362C}" type="datetimeFigureOut">
              <a:rPr lang="en-GB" smtClean="0"/>
              <a:t>18/11/2025</a:t>
            </a:fld>
            <a:endParaRPr lang="en-GB"/>
          </a:p>
        </p:txBody>
      </p:sp>
      <p:sp>
        <p:nvSpPr>
          <p:cNvPr id="5" name="Footer Placeholder 4">
            <a:extLst>
              <a:ext uri="{FF2B5EF4-FFF2-40B4-BE49-F238E27FC236}">
                <a16:creationId xmlns:a16="http://schemas.microsoft.com/office/drawing/2014/main" id="{E50BBEC8-530B-4DB6-8ED3-47606AE50A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AB1E60-A43A-42FB-8E42-4EC072EC597B}"/>
              </a:ext>
            </a:extLst>
          </p:cNvPr>
          <p:cNvSpPr>
            <a:spLocks noGrp="1"/>
          </p:cNvSpPr>
          <p:nvPr>
            <p:ph type="sldNum" sz="quarter" idx="12"/>
          </p:nvPr>
        </p:nvSpPr>
        <p:spPr/>
        <p:txBody>
          <a:bodyPr/>
          <a:lstStyle/>
          <a:p>
            <a:fld id="{06EB298C-7ECC-4B6C-9C13-59825C9DCEC8}" type="slidenum">
              <a:rPr lang="en-GB" smtClean="0"/>
              <a:t>‹#›</a:t>
            </a:fld>
            <a:endParaRPr lang="en-GB"/>
          </a:p>
        </p:txBody>
      </p:sp>
    </p:spTree>
    <p:extLst>
      <p:ext uri="{BB962C8B-B14F-4D97-AF65-F5344CB8AC3E}">
        <p14:creationId xmlns:p14="http://schemas.microsoft.com/office/powerpoint/2010/main" val="218522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1D712-6B2E-408E-89C7-26A8276351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3CB5B7-85BA-45CE-B6B5-1CDF4F267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433392-D963-43AC-BC91-7FB86549703F}"/>
              </a:ext>
            </a:extLst>
          </p:cNvPr>
          <p:cNvSpPr>
            <a:spLocks noGrp="1"/>
          </p:cNvSpPr>
          <p:nvPr>
            <p:ph type="dt" sz="half" idx="10"/>
          </p:nvPr>
        </p:nvSpPr>
        <p:spPr/>
        <p:txBody>
          <a:bodyPr/>
          <a:lstStyle/>
          <a:p>
            <a:fld id="{FF4C8B6D-0174-461E-9CA7-D0A9F078362C}" type="datetimeFigureOut">
              <a:rPr lang="en-GB" smtClean="0"/>
              <a:t>18/11/2025</a:t>
            </a:fld>
            <a:endParaRPr lang="en-GB"/>
          </a:p>
        </p:txBody>
      </p:sp>
      <p:sp>
        <p:nvSpPr>
          <p:cNvPr id="5" name="Footer Placeholder 4">
            <a:extLst>
              <a:ext uri="{FF2B5EF4-FFF2-40B4-BE49-F238E27FC236}">
                <a16:creationId xmlns:a16="http://schemas.microsoft.com/office/drawing/2014/main" id="{161D9DBC-2505-4993-8899-A7BA6B8D49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5FC381-DAF4-4A8C-A8D9-113EB03BE623}"/>
              </a:ext>
            </a:extLst>
          </p:cNvPr>
          <p:cNvSpPr>
            <a:spLocks noGrp="1"/>
          </p:cNvSpPr>
          <p:nvPr>
            <p:ph type="sldNum" sz="quarter" idx="12"/>
          </p:nvPr>
        </p:nvSpPr>
        <p:spPr/>
        <p:txBody>
          <a:bodyPr/>
          <a:lstStyle/>
          <a:p>
            <a:fld id="{06EB298C-7ECC-4B6C-9C13-59825C9DCEC8}" type="slidenum">
              <a:rPr lang="en-GB" smtClean="0"/>
              <a:t>‹#›</a:t>
            </a:fld>
            <a:endParaRPr lang="en-GB"/>
          </a:p>
        </p:txBody>
      </p:sp>
    </p:spTree>
    <p:extLst>
      <p:ext uri="{BB962C8B-B14F-4D97-AF65-F5344CB8AC3E}">
        <p14:creationId xmlns:p14="http://schemas.microsoft.com/office/powerpoint/2010/main" val="316764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94A9-982C-4732-99D0-3EB9F5C42F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F4B054-2B0B-4B8E-A055-070125E1B4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0B032B-3D41-4198-84A9-5C41E6F70D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796BD9-08D2-4E99-A451-9FAC61056A43}"/>
              </a:ext>
            </a:extLst>
          </p:cNvPr>
          <p:cNvSpPr>
            <a:spLocks noGrp="1"/>
          </p:cNvSpPr>
          <p:nvPr>
            <p:ph type="dt" sz="half" idx="10"/>
          </p:nvPr>
        </p:nvSpPr>
        <p:spPr/>
        <p:txBody>
          <a:bodyPr/>
          <a:lstStyle/>
          <a:p>
            <a:fld id="{FF4C8B6D-0174-461E-9CA7-D0A9F078362C}" type="datetimeFigureOut">
              <a:rPr lang="en-GB" smtClean="0"/>
              <a:t>18/11/2025</a:t>
            </a:fld>
            <a:endParaRPr lang="en-GB"/>
          </a:p>
        </p:txBody>
      </p:sp>
      <p:sp>
        <p:nvSpPr>
          <p:cNvPr id="6" name="Footer Placeholder 5">
            <a:extLst>
              <a:ext uri="{FF2B5EF4-FFF2-40B4-BE49-F238E27FC236}">
                <a16:creationId xmlns:a16="http://schemas.microsoft.com/office/drawing/2014/main" id="{0B57E1F6-7FEE-45EE-92D9-A489B01ED4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61675E-E77D-495B-9185-79A79ADF5350}"/>
              </a:ext>
            </a:extLst>
          </p:cNvPr>
          <p:cNvSpPr>
            <a:spLocks noGrp="1"/>
          </p:cNvSpPr>
          <p:nvPr>
            <p:ph type="sldNum" sz="quarter" idx="12"/>
          </p:nvPr>
        </p:nvSpPr>
        <p:spPr/>
        <p:txBody>
          <a:bodyPr/>
          <a:lstStyle/>
          <a:p>
            <a:fld id="{06EB298C-7ECC-4B6C-9C13-59825C9DCEC8}" type="slidenum">
              <a:rPr lang="en-GB" smtClean="0"/>
              <a:t>‹#›</a:t>
            </a:fld>
            <a:endParaRPr lang="en-GB"/>
          </a:p>
        </p:txBody>
      </p:sp>
    </p:spTree>
    <p:extLst>
      <p:ext uri="{BB962C8B-B14F-4D97-AF65-F5344CB8AC3E}">
        <p14:creationId xmlns:p14="http://schemas.microsoft.com/office/powerpoint/2010/main" val="1293456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DC36-2468-494B-A04D-270DFD361DE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962423-A985-4483-B1CB-B271DA16A1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D7FA22-6C12-4C6C-817E-46C83D63F9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FB7A83-95C6-4B91-A9B9-9144FE6BB6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0271B2-BBD5-450B-90B6-34D81F0F79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580B532-46E7-4F54-A2AD-69AFDCBC8006}"/>
              </a:ext>
            </a:extLst>
          </p:cNvPr>
          <p:cNvSpPr>
            <a:spLocks noGrp="1"/>
          </p:cNvSpPr>
          <p:nvPr>
            <p:ph type="dt" sz="half" idx="10"/>
          </p:nvPr>
        </p:nvSpPr>
        <p:spPr/>
        <p:txBody>
          <a:bodyPr/>
          <a:lstStyle/>
          <a:p>
            <a:fld id="{FF4C8B6D-0174-461E-9CA7-D0A9F078362C}" type="datetimeFigureOut">
              <a:rPr lang="en-GB" smtClean="0"/>
              <a:t>18/11/2025</a:t>
            </a:fld>
            <a:endParaRPr lang="en-GB"/>
          </a:p>
        </p:txBody>
      </p:sp>
      <p:sp>
        <p:nvSpPr>
          <p:cNvPr id="8" name="Footer Placeholder 7">
            <a:extLst>
              <a:ext uri="{FF2B5EF4-FFF2-40B4-BE49-F238E27FC236}">
                <a16:creationId xmlns:a16="http://schemas.microsoft.com/office/drawing/2014/main" id="{0D32DA38-5B27-4EB4-B49B-500FB36858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081331E-FAA9-4120-ABED-90E11BE450D8}"/>
              </a:ext>
            </a:extLst>
          </p:cNvPr>
          <p:cNvSpPr>
            <a:spLocks noGrp="1"/>
          </p:cNvSpPr>
          <p:nvPr>
            <p:ph type="sldNum" sz="quarter" idx="12"/>
          </p:nvPr>
        </p:nvSpPr>
        <p:spPr/>
        <p:txBody>
          <a:bodyPr/>
          <a:lstStyle/>
          <a:p>
            <a:fld id="{06EB298C-7ECC-4B6C-9C13-59825C9DCEC8}" type="slidenum">
              <a:rPr lang="en-GB" smtClean="0"/>
              <a:t>‹#›</a:t>
            </a:fld>
            <a:endParaRPr lang="en-GB"/>
          </a:p>
        </p:txBody>
      </p:sp>
    </p:spTree>
    <p:extLst>
      <p:ext uri="{BB962C8B-B14F-4D97-AF65-F5344CB8AC3E}">
        <p14:creationId xmlns:p14="http://schemas.microsoft.com/office/powerpoint/2010/main" val="242971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5E8C-7EA1-41B8-B6D5-6C5AC28DF6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91085FF-09B1-4D9E-A37F-B2516967EA3A}"/>
              </a:ext>
            </a:extLst>
          </p:cNvPr>
          <p:cNvSpPr>
            <a:spLocks noGrp="1"/>
          </p:cNvSpPr>
          <p:nvPr>
            <p:ph type="dt" sz="half" idx="10"/>
          </p:nvPr>
        </p:nvSpPr>
        <p:spPr/>
        <p:txBody>
          <a:bodyPr/>
          <a:lstStyle/>
          <a:p>
            <a:fld id="{FF4C8B6D-0174-461E-9CA7-D0A9F078362C}" type="datetimeFigureOut">
              <a:rPr lang="en-GB" smtClean="0"/>
              <a:t>18/11/2025</a:t>
            </a:fld>
            <a:endParaRPr lang="en-GB"/>
          </a:p>
        </p:txBody>
      </p:sp>
      <p:sp>
        <p:nvSpPr>
          <p:cNvPr id="4" name="Footer Placeholder 3">
            <a:extLst>
              <a:ext uri="{FF2B5EF4-FFF2-40B4-BE49-F238E27FC236}">
                <a16:creationId xmlns:a16="http://schemas.microsoft.com/office/drawing/2014/main" id="{C6134521-FBEC-47B8-B9CC-CAA5770E0C1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295302-6D45-442A-8E74-091E57F39B08}"/>
              </a:ext>
            </a:extLst>
          </p:cNvPr>
          <p:cNvSpPr>
            <a:spLocks noGrp="1"/>
          </p:cNvSpPr>
          <p:nvPr>
            <p:ph type="sldNum" sz="quarter" idx="12"/>
          </p:nvPr>
        </p:nvSpPr>
        <p:spPr/>
        <p:txBody>
          <a:bodyPr/>
          <a:lstStyle/>
          <a:p>
            <a:fld id="{06EB298C-7ECC-4B6C-9C13-59825C9DCEC8}" type="slidenum">
              <a:rPr lang="en-GB" smtClean="0"/>
              <a:t>‹#›</a:t>
            </a:fld>
            <a:endParaRPr lang="en-GB"/>
          </a:p>
        </p:txBody>
      </p:sp>
    </p:spTree>
    <p:extLst>
      <p:ext uri="{BB962C8B-B14F-4D97-AF65-F5344CB8AC3E}">
        <p14:creationId xmlns:p14="http://schemas.microsoft.com/office/powerpoint/2010/main" val="549614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867069-11AC-44EF-BD38-6D7E146A866B}"/>
              </a:ext>
            </a:extLst>
          </p:cNvPr>
          <p:cNvSpPr>
            <a:spLocks noGrp="1"/>
          </p:cNvSpPr>
          <p:nvPr>
            <p:ph type="dt" sz="half" idx="10"/>
          </p:nvPr>
        </p:nvSpPr>
        <p:spPr/>
        <p:txBody>
          <a:bodyPr/>
          <a:lstStyle/>
          <a:p>
            <a:fld id="{FF4C8B6D-0174-461E-9CA7-D0A9F078362C}" type="datetimeFigureOut">
              <a:rPr lang="en-GB" smtClean="0"/>
              <a:t>18/11/2025</a:t>
            </a:fld>
            <a:endParaRPr lang="en-GB"/>
          </a:p>
        </p:txBody>
      </p:sp>
      <p:sp>
        <p:nvSpPr>
          <p:cNvPr id="3" name="Footer Placeholder 2">
            <a:extLst>
              <a:ext uri="{FF2B5EF4-FFF2-40B4-BE49-F238E27FC236}">
                <a16:creationId xmlns:a16="http://schemas.microsoft.com/office/drawing/2014/main" id="{E840E449-E71B-4200-9522-D64CB6A803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5B6E73F-AE04-4DE1-80A3-4E4DA2DF8ABE}"/>
              </a:ext>
            </a:extLst>
          </p:cNvPr>
          <p:cNvSpPr>
            <a:spLocks noGrp="1"/>
          </p:cNvSpPr>
          <p:nvPr>
            <p:ph type="sldNum" sz="quarter" idx="12"/>
          </p:nvPr>
        </p:nvSpPr>
        <p:spPr/>
        <p:txBody>
          <a:bodyPr/>
          <a:lstStyle/>
          <a:p>
            <a:fld id="{06EB298C-7ECC-4B6C-9C13-59825C9DCEC8}" type="slidenum">
              <a:rPr lang="en-GB" smtClean="0"/>
              <a:t>‹#›</a:t>
            </a:fld>
            <a:endParaRPr lang="en-GB"/>
          </a:p>
        </p:txBody>
      </p:sp>
    </p:spTree>
    <p:extLst>
      <p:ext uri="{BB962C8B-B14F-4D97-AF65-F5344CB8AC3E}">
        <p14:creationId xmlns:p14="http://schemas.microsoft.com/office/powerpoint/2010/main" val="3878530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E947F-6985-4A9A-8BE5-798348526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3EFB36-C6D3-4D07-AD46-40D66D6FF1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DE8BEB-A8E0-40E4-8C49-30D384B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9521E-E100-416F-B040-C25F465460C3}"/>
              </a:ext>
            </a:extLst>
          </p:cNvPr>
          <p:cNvSpPr>
            <a:spLocks noGrp="1"/>
          </p:cNvSpPr>
          <p:nvPr>
            <p:ph type="dt" sz="half" idx="10"/>
          </p:nvPr>
        </p:nvSpPr>
        <p:spPr/>
        <p:txBody>
          <a:bodyPr/>
          <a:lstStyle/>
          <a:p>
            <a:fld id="{FF4C8B6D-0174-461E-9CA7-D0A9F078362C}" type="datetimeFigureOut">
              <a:rPr lang="en-GB" smtClean="0"/>
              <a:t>18/11/2025</a:t>
            </a:fld>
            <a:endParaRPr lang="en-GB"/>
          </a:p>
        </p:txBody>
      </p:sp>
      <p:sp>
        <p:nvSpPr>
          <p:cNvPr id="6" name="Footer Placeholder 5">
            <a:extLst>
              <a:ext uri="{FF2B5EF4-FFF2-40B4-BE49-F238E27FC236}">
                <a16:creationId xmlns:a16="http://schemas.microsoft.com/office/drawing/2014/main" id="{A9F4AFC8-1253-4BA4-BDF0-BCE8B42B44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5ED2D5-488C-4744-ACFF-2A97E29A97AE}"/>
              </a:ext>
            </a:extLst>
          </p:cNvPr>
          <p:cNvSpPr>
            <a:spLocks noGrp="1"/>
          </p:cNvSpPr>
          <p:nvPr>
            <p:ph type="sldNum" sz="quarter" idx="12"/>
          </p:nvPr>
        </p:nvSpPr>
        <p:spPr/>
        <p:txBody>
          <a:bodyPr/>
          <a:lstStyle/>
          <a:p>
            <a:fld id="{06EB298C-7ECC-4B6C-9C13-59825C9DCEC8}" type="slidenum">
              <a:rPr lang="en-GB" smtClean="0"/>
              <a:t>‹#›</a:t>
            </a:fld>
            <a:endParaRPr lang="en-GB"/>
          </a:p>
        </p:txBody>
      </p:sp>
    </p:spTree>
    <p:extLst>
      <p:ext uri="{BB962C8B-B14F-4D97-AF65-F5344CB8AC3E}">
        <p14:creationId xmlns:p14="http://schemas.microsoft.com/office/powerpoint/2010/main" val="329516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3A033-F1D4-4C10-8029-46FE8DC120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733FED4-D515-4788-A1F1-8D7BACFDEB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DB4C8C0-5018-47E0-A7FB-E3B4D9B2D2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B02A4A-B9F4-43A1-AF60-61B79BA38916}"/>
              </a:ext>
            </a:extLst>
          </p:cNvPr>
          <p:cNvSpPr>
            <a:spLocks noGrp="1"/>
          </p:cNvSpPr>
          <p:nvPr>
            <p:ph type="dt" sz="half" idx="10"/>
          </p:nvPr>
        </p:nvSpPr>
        <p:spPr/>
        <p:txBody>
          <a:bodyPr/>
          <a:lstStyle/>
          <a:p>
            <a:fld id="{FF4C8B6D-0174-461E-9CA7-D0A9F078362C}" type="datetimeFigureOut">
              <a:rPr lang="en-GB" smtClean="0"/>
              <a:t>18/11/2025</a:t>
            </a:fld>
            <a:endParaRPr lang="en-GB"/>
          </a:p>
        </p:txBody>
      </p:sp>
      <p:sp>
        <p:nvSpPr>
          <p:cNvPr id="6" name="Footer Placeholder 5">
            <a:extLst>
              <a:ext uri="{FF2B5EF4-FFF2-40B4-BE49-F238E27FC236}">
                <a16:creationId xmlns:a16="http://schemas.microsoft.com/office/drawing/2014/main" id="{D790D510-A3F6-42BD-9A9B-EFD21E8101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EBC9F5-9511-48D5-BC11-ED60D44729E4}"/>
              </a:ext>
            </a:extLst>
          </p:cNvPr>
          <p:cNvSpPr>
            <a:spLocks noGrp="1"/>
          </p:cNvSpPr>
          <p:nvPr>
            <p:ph type="sldNum" sz="quarter" idx="12"/>
          </p:nvPr>
        </p:nvSpPr>
        <p:spPr/>
        <p:txBody>
          <a:bodyPr/>
          <a:lstStyle/>
          <a:p>
            <a:fld id="{06EB298C-7ECC-4B6C-9C13-59825C9DCEC8}" type="slidenum">
              <a:rPr lang="en-GB" smtClean="0"/>
              <a:t>‹#›</a:t>
            </a:fld>
            <a:endParaRPr lang="en-GB"/>
          </a:p>
        </p:txBody>
      </p:sp>
    </p:spTree>
    <p:extLst>
      <p:ext uri="{BB962C8B-B14F-4D97-AF65-F5344CB8AC3E}">
        <p14:creationId xmlns:p14="http://schemas.microsoft.com/office/powerpoint/2010/main" val="490041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975CCD-0A0A-4023-8FB6-FD539688D8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4AFD2C-5794-403E-ADD0-A39F59523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A343CD-EFA9-4818-8F9E-6003FCDD6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C8B6D-0174-461E-9CA7-D0A9F078362C}" type="datetimeFigureOut">
              <a:rPr lang="en-GB" smtClean="0"/>
              <a:t>18/11/2025</a:t>
            </a:fld>
            <a:endParaRPr lang="en-GB"/>
          </a:p>
        </p:txBody>
      </p:sp>
      <p:sp>
        <p:nvSpPr>
          <p:cNvPr id="5" name="Footer Placeholder 4">
            <a:extLst>
              <a:ext uri="{FF2B5EF4-FFF2-40B4-BE49-F238E27FC236}">
                <a16:creationId xmlns:a16="http://schemas.microsoft.com/office/drawing/2014/main" id="{42BE6670-D3F2-4470-9E7C-17EB685CB4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11B2653-AE36-4E6E-B2E6-3E77F676B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B298C-7ECC-4B6C-9C13-59825C9DCEC8}" type="slidenum">
              <a:rPr lang="en-GB" smtClean="0"/>
              <a:t>‹#›</a:t>
            </a:fld>
            <a:endParaRPr lang="en-GB"/>
          </a:p>
        </p:txBody>
      </p:sp>
    </p:spTree>
    <p:extLst>
      <p:ext uri="{BB962C8B-B14F-4D97-AF65-F5344CB8AC3E}">
        <p14:creationId xmlns:p14="http://schemas.microsoft.com/office/powerpoint/2010/main" val="42817361"/>
      </p:ext>
    </p:extLst>
  </p:cSld>
  <p:clrMap bg1="lt1" tx1="dk1" bg2="lt2" tx2="dk2" accent1="accent1" accent2="accent2" accent3="accent3" accent4="accent4" accent5="accent5" accent6="accent6" hlink="hlink" folHlink="folHlink"/>
  <p:sldLayoutIdLst>
    <p:sldLayoutId id="2147483649" r:id="rId1"/>
    <p:sldLayoutId id="214748371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900" b="0" i="0">
                <a:solidFill>
                  <a:srgbClr val="8D8C93"/>
                </a:solidFill>
                <a:latin typeface="Palatino Linotype" panose="02040502050505030304" pitchFamily="18" charset="0"/>
              </a:defRPr>
            </a:lvl1pPr>
          </a:lstStyle>
          <a:p>
            <a:fld id="{E54BFB26-65E8-0746-AE1F-BB6A120F4B8F}" type="datetimeFigureOut">
              <a:rPr lang="en-US" smtClean="0"/>
              <a:pPr/>
              <a:t>11/18/2025</a:t>
            </a:fld>
            <a:endParaRPr lang="en-US"/>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Palatino Linotype" panose="02040502050505030304" pitchFamily="18" charset="0"/>
              </a:defRPr>
            </a:lvl1pPr>
          </a:lstStyle>
          <a:p>
            <a:endParaRPr lang="en-US"/>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Palatino Linotype" panose="02040502050505030304" pitchFamily="18" charset="0"/>
              </a:defRPr>
            </a:lvl1pPr>
          </a:lstStyle>
          <a:p>
            <a:fld id="{F6579A09-310B-C44E-BCE0-1A21A05AF25F}" type="slidenum">
              <a:rPr lang="en-US" smtClean="0"/>
              <a:t>‹#›</a:t>
            </a:fld>
            <a:endParaRPr lang="en-US"/>
          </a:p>
        </p:txBody>
      </p:sp>
    </p:spTree>
    <p:extLst>
      <p:ext uri="{BB962C8B-B14F-4D97-AF65-F5344CB8AC3E}">
        <p14:creationId xmlns:p14="http://schemas.microsoft.com/office/powerpoint/2010/main" val="857934676"/>
      </p:ext>
    </p:extLst>
  </p:cSld>
  <p:clrMap bg1="lt1" tx1="dk1" bg2="lt2" tx2="dk2" accent1="accent1" accent2="accent2" accent3="accent3" accent4="accent4" accent5="accent5" accent6="accent6" hlink="hlink" folHlink="folHlink"/>
  <p:sldLayoutIdLst>
    <p:sldLayoutId id="2147483712" r:id="rId1"/>
    <p:sldLayoutId id="2147483717" r:id="rId2"/>
    <p:sldLayoutId id="2147483710" r:id="rId3"/>
  </p:sldLayoutIdLst>
  <p:txStyles>
    <p:titleStyle>
      <a:lvl1pPr algn="l" defTabSz="685577" rtl="0" eaLnBrk="1" latinLnBrk="0" hangingPunct="1">
        <a:lnSpc>
          <a:spcPct val="90000"/>
        </a:lnSpc>
        <a:spcBef>
          <a:spcPct val="0"/>
        </a:spcBef>
        <a:buNone/>
        <a:defRPr sz="3299" b="0" i="0" kern="1200">
          <a:solidFill>
            <a:schemeClr val="tx1"/>
          </a:solidFill>
          <a:latin typeface="Palatino Linotype" panose="02040502050505030304" pitchFamily="18" charset="0"/>
          <a:ea typeface="Palatino" pitchFamily="2" charset="77"/>
          <a:cs typeface="+mj-cs"/>
        </a:defRPr>
      </a:lvl1pPr>
    </p:titleStyle>
    <p:bodyStyle>
      <a:lvl1pPr marL="171395" indent="-171395" algn="l" defTabSz="685577" rtl="0" eaLnBrk="1" latinLnBrk="0" hangingPunct="1">
        <a:lnSpc>
          <a:spcPct val="90000"/>
        </a:lnSpc>
        <a:spcBef>
          <a:spcPts val="750"/>
        </a:spcBef>
        <a:buFont typeface="Arial" panose="020B0604020202020204" pitchFamily="34" charset="0"/>
        <a:buChar char="•"/>
        <a:defRPr sz="2099" b="0" i="0" kern="1200">
          <a:solidFill>
            <a:schemeClr val="tx1"/>
          </a:solidFill>
          <a:latin typeface="+mn-lt"/>
          <a:ea typeface="+mn-ea"/>
          <a:cs typeface="+mn-cs"/>
        </a:defRPr>
      </a:lvl1pPr>
      <a:lvl2pPr marL="514183" indent="-171395" algn="l" defTabSz="685577" rtl="0" eaLnBrk="1" latinLnBrk="0" hangingPunct="1">
        <a:lnSpc>
          <a:spcPct val="90000"/>
        </a:lnSpc>
        <a:spcBef>
          <a:spcPts val="375"/>
        </a:spcBef>
        <a:buFont typeface="Arial" panose="020B0604020202020204" pitchFamily="34" charset="0"/>
        <a:buChar char="•"/>
        <a:defRPr sz="1799" b="0" i="0" kern="1200">
          <a:solidFill>
            <a:schemeClr val="tx1"/>
          </a:solidFill>
          <a:latin typeface="+mn-lt"/>
          <a:ea typeface="+mn-ea"/>
          <a:cs typeface="+mn-cs"/>
        </a:defRPr>
      </a:lvl2pPr>
      <a:lvl3pPr marL="856972" indent="-171395" algn="l" defTabSz="685577" rtl="0" eaLnBrk="1" latinLnBrk="0" hangingPunct="1">
        <a:lnSpc>
          <a:spcPct val="90000"/>
        </a:lnSpc>
        <a:spcBef>
          <a:spcPts val="375"/>
        </a:spcBef>
        <a:buFont typeface="Arial" panose="020B0604020202020204" pitchFamily="34" charset="0"/>
        <a:buChar char="•"/>
        <a:defRPr sz="1499" b="0" i="0" kern="1200">
          <a:solidFill>
            <a:schemeClr val="tx1"/>
          </a:solidFill>
          <a:latin typeface="+mn-lt"/>
          <a:ea typeface="+mn-ea"/>
          <a:cs typeface="+mn-cs"/>
        </a:defRPr>
      </a:lvl3pPr>
      <a:lvl4pPr marL="1199760" indent="-171395" algn="l" defTabSz="685577" rtl="0" eaLnBrk="1" latinLnBrk="0" hangingPunct="1">
        <a:lnSpc>
          <a:spcPct val="90000"/>
        </a:lnSpc>
        <a:spcBef>
          <a:spcPts val="375"/>
        </a:spcBef>
        <a:buFont typeface="Arial" panose="020B0604020202020204" pitchFamily="34" charset="0"/>
        <a:buChar char="•"/>
        <a:defRPr sz="1349" b="0" i="0" kern="1200">
          <a:solidFill>
            <a:schemeClr val="tx1"/>
          </a:solidFill>
          <a:latin typeface="+mn-lt"/>
          <a:ea typeface="+mn-ea"/>
          <a:cs typeface="+mn-cs"/>
        </a:defRPr>
      </a:lvl4pPr>
      <a:lvl5pPr marL="1542548" indent="-171395" algn="l" defTabSz="685577" rtl="0" eaLnBrk="1" latinLnBrk="0" hangingPunct="1">
        <a:lnSpc>
          <a:spcPct val="90000"/>
        </a:lnSpc>
        <a:spcBef>
          <a:spcPts val="375"/>
        </a:spcBef>
        <a:buFont typeface="Arial" panose="020B0604020202020204" pitchFamily="34" charset="0"/>
        <a:buChar char="•"/>
        <a:defRPr sz="1349" b="0" i="0" kern="1200">
          <a:solidFill>
            <a:schemeClr val="tx1"/>
          </a:solidFill>
          <a:latin typeface="+mn-lt"/>
          <a:ea typeface="+mn-ea"/>
          <a:cs typeface="+mn-cs"/>
        </a:defRPr>
      </a:lvl5pPr>
      <a:lvl6pPr marL="1885337"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26"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15"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03"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77" rtl="0" eaLnBrk="1" latinLnBrk="0" hangingPunct="1">
        <a:defRPr sz="1349" kern="1200">
          <a:solidFill>
            <a:schemeClr val="tx1"/>
          </a:solidFill>
          <a:latin typeface="+mn-lt"/>
          <a:ea typeface="+mn-ea"/>
          <a:cs typeface="+mn-cs"/>
        </a:defRPr>
      </a:lvl1pPr>
      <a:lvl2pPr marL="342788" algn="l" defTabSz="685577" rtl="0" eaLnBrk="1" latinLnBrk="0" hangingPunct="1">
        <a:defRPr sz="1349" kern="1200">
          <a:solidFill>
            <a:schemeClr val="tx1"/>
          </a:solidFill>
          <a:latin typeface="+mn-lt"/>
          <a:ea typeface="+mn-ea"/>
          <a:cs typeface="+mn-cs"/>
        </a:defRPr>
      </a:lvl2pPr>
      <a:lvl3pPr marL="685577" algn="l" defTabSz="685577" rtl="0" eaLnBrk="1" latinLnBrk="0" hangingPunct="1">
        <a:defRPr sz="1349" kern="1200">
          <a:solidFill>
            <a:schemeClr val="tx1"/>
          </a:solidFill>
          <a:latin typeface="+mn-lt"/>
          <a:ea typeface="+mn-ea"/>
          <a:cs typeface="+mn-cs"/>
        </a:defRPr>
      </a:lvl3pPr>
      <a:lvl4pPr marL="1028366" algn="l" defTabSz="685577" rtl="0" eaLnBrk="1" latinLnBrk="0" hangingPunct="1">
        <a:defRPr sz="1349" kern="1200">
          <a:solidFill>
            <a:schemeClr val="tx1"/>
          </a:solidFill>
          <a:latin typeface="+mn-lt"/>
          <a:ea typeface="+mn-ea"/>
          <a:cs typeface="+mn-cs"/>
        </a:defRPr>
      </a:lvl4pPr>
      <a:lvl5pPr marL="1371155" algn="l" defTabSz="685577" rtl="0" eaLnBrk="1" latinLnBrk="0" hangingPunct="1">
        <a:defRPr sz="1349" kern="1200">
          <a:solidFill>
            <a:schemeClr val="tx1"/>
          </a:solidFill>
          <a:latin typeface="+mn-lt"/>
          <a:ea typeface="+mn-ea"/>
          <a:cs typeface="+mn-cs"/>
        </a:defRPr>
      </a:lvl5pPr>
      <a:lvl6pPr marL="1713943" algn="l" defTabSz="685577" rtl="0" eaLnBrk="1" latinLnBrk="0" hangingPunct="1">
        <a:defRPr sz="1349" kern="1200">
          <a:solidFill>
            <a:schemeClr val="tx1"/>
          </a:solidFill>
          <a:latin typeface="+mn-lt"/>
          <a:ea typeface="+mn-ea"/>
          <a:cs typeface="+mn-cs"/>
        </a:defRPr>
      </a:lvl6pPr>
      <a:lvl7pPr marL="2056731" algn="l" defTabSz="685577" rtl="0" eaLnBrk="1" latinLnBrk="0" hangingPunct="1">
        <a:defRPr sz="1349" kern="1200">
          <a:solidFill>
            <a:schemeClr val="tx1"/>
          </a:solidFill>
          <a:latin typeface="+mn-lt"/>
          <a:ea typeface="+mn-ea"/>
          <a:cs typeface="+mn-cs"/>
        </a:defRPr>
      </a:lvl7pPr>
      <a:lvl8pPr marL="2399520" algn="l" defTabSz="685577" rtl="0" eaLnBrk="1" latinLnBrk="0" hangingPunct="1">
        <a:defRPr sz="1349" kern="1200">
          <a:solidFill>
            <a:schemeClr val="tx1"/>
          </a:solidFill>
          <a:latin typeface="+mn-lt"/>
          <a:ea typeface="+mn-ea"/>
          <a:cs typeface="+mn-cs"/>
        </a:defRPr>
      </a:lvl8pPr>
      <a:lvl9pPr marL="2742308" algn="l" defTabSz="685577" rtl="0" eaLnBrk="1" latinLnBrk="0" hangingPunct="1">
        <a:defRPr sz="134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900" b="0" i="0">
                <a:solidFill>
                  <a:srgbClr val="8D8C93"/>
                </a:solidFill>
                <a:latin typeface="Palatino Linotype" panose="02040502050505030304" pitchFamily="18" charset="0"/>
              </a:defRPr>
            </a:lvl1pPr>
          </a:lstStyle>
          <a:p>
            <a:fld id="{E54BFB26-65E8-0746-AE1F-BB6A120F4B8F}" type="datetimeFigureOut">
              <a:rPr lang="en-US" smtClean="0"/>
              <a:pPr/>
              <a:t>11/18/2025</a:t>
            </a:fld>
            <a:endParaRPr lang="en-US" dirty="0"/>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Palatino Linotype" panose="02040502050505030304" pitchFamily="18" charset="0"/>
              </a:defRPr>
            </a:lvl1pPr>
          </a:lstStyle>
          <a:p>
            <a:endParaRPr lang="en-US"/>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Palatino Linotype" panose="02040502050505030304" pitchFamily="18" charset="0"/>
              </a:defRPr>
            </a:lvl1pPr>
          </a:lstStyle>
          <a:p>
            <a:fld id="{F6579A09-310B-C44E-BCE0-1A21A05AF25F}" type="slidenum">
              <a:rPr lang="en-US" smtClean="0"/>
              <a:t>‹#›</a:t>
            </a:fld>
            <a:endParaRPr lang="en-US"/>
          </a:p>
        </p:txBody>
      </p:sp>
    </p:spTree>
    <p:extLst>
      <p:ext uri="{BB962C8B-B14F-4D97-AF65-F5344CB8AC3E}">
        <p14:creationId xmlns:p14="http://schemas.microsoft.com/office/powerpoint/2010/main" val="857934676"/>
      </p:ext>
    </p:extLst>
  </p:cSld>
  <p:clrMap bg1="lt1" tx1="dk1" bg2="lt2" tx2="dk2" accent1="accent1" accent2="accent2" accent3="accent3" accent4="accent4" accent5="accent5" accent6="accent6" hlink="hlink" folHlink="folHlink"/>
  <p:sldLayoutIdLst>
    <p:sldLayoutId id="2147483721" r:id="rId1"/>
    <p:sldLayoutId id="2147483709" r:id="rId2"/>
  </p:sldLayoutIdLst>
  <p:txStyles>
    <p:titleStyle>
      <a:lvl1pPr algn="l" defTabSz="685577" rtl="0" eaLnBrk="1" latinLnBrk="0" hangingPunct="1">
        <a:lnSpc>
          <a:spcPct val="90000"/>
        </a:lnSpc>
        <a:spcBef>
          <a:spcPct val="0"/>
        </a:spcBef>
        <a:buNone/>
        <a:defRPr sz="3299" b="0" i="0" kern="1200">
          <a:solidFill>
            <a:schemeClr val="tx1"/>
          </a:solidFill>
          <a:latin typeface="Palatino Linotype" panose="02040502050505030304" pitchFamily="18" charset="0"/>
          <a:ea typeface="Palatino" pitchFamily="2" charset="77"/>
          <a:cs typeface="+mj-cs"/>
        </a:defRPr>
      </a:lvl1pPr>
    </p:titleStyle>
    <p:bodyStyle>
      <a:lvl1pPr marL="171395" indent="-171395" algn="l" defTabSz="685577" rtl="0" eaLnBrk="1" latinLnBrk="0" hangingPunct="1">
        <a:lnSpc>
          <a:spcPct val="90000"/>
        </a:lnSpc>
        <a:spcBef>
          <a:spcPts val="750"/>
        </a:spcBef>
        <a:buFont typeface="Arial" panose="020B0604020202020204" pitchFamily="34" charset="0"/>
        <a:buChar char="•"/>
        <a:defRPr sz="2099" b="0" i="0" kern="1200">
          <a:solidFill>
            <a:schemeClr val="tx1"/>
          </a:solidFill>
          <a:latin typeface="+mn-lt"/>
          <a:ea typeface="+mn-ea"/>
          <a:cs typeface="+mn-cs"/>
        </a:defRPr>
      </a:lvl1pPr>
      <a:lvl2pPr marL="514183" indent="-171395" algn="l" defTabSz="685577" rtl="0" eaLnBrk="1" latinLnBrk="0" hangingPunct="1">
        <a:lnSpc>
          <a:spcPct val="90000"/>
        </a:lnSpc>
        <a:spcBef>
          <a:spcPts val="375"/>
        </a:spcBef>
        <a:buFont typeface="Arial" panose="020B0604020202020204" pitchFamily="34" charset="0"/>
        <a:buChar char="•"/>
        <a:defRPr sz="1799" b="0" i="0" kern="1200">
          <a:solidFill>
            <a:schemeClr val="tx1"/>
          </a:solidFill>
          <a:latin typeface="+mn-lt"/>
          <a:ea typeface="+mn-ea"/>
          <a:cs typeface="+mn-cs"/>
        </a:defRPr>
      </a:lvl2pPr>
      <a:lvl3pPr marL="856972" indent="-171395" algn="l" defTabSz="685577" rtl="0" eaLnBrk="1" latinLnBrk="0" hangingPunct="1">
        <a:lnSpc>
          <a:spcPct val="90000"/>
        </a:lnSpc>
        <a:spcBef>
          <a:spcPts val="375"/>
        </a:spcBef>
        <a:buFont typeface="Arial" panose="020B0604020202020204" pitchFamily="34" charset="0"/>
        <a:buChar char="•"/>
        <a:defRPr sz="1499" b="0" i="0" kern="1200">
          <a:solidFill>
            <a:schemeClr val="tx1"/>
          </a:solidFill>
          <a:latin typeface="+mn-lt"/>
          <a:ea typeface="+mn-ea"/>
          <a:cs typeface="+mn-cs"/>
        </a:defRPr>
      </a:lvl3pPr>
      <a:lvl4pPr marL="1199760" indent="-171395" algn="l" defTabSz="685577" rtl="0" eaLnBrk="1" latinLnBrk="0" hangingPunct="1">
        <a:lnSpc>
          <a:spcPct val="90000"/>
        </a:lnSpc>
        <a:spcBef>
          <a:spcPts val="375"/>
        </a:spcBef>
        <a:buFont typeface="Arial" panose="020B0604020202020204" pitchFamily="34" charset="0"/>
        <a:buChar char="•"/>
        <a:defRPr sz="1349" b="0" i="0" kern="1200">
          <a:solidFill>
            <a:schemeClr val="tx1"/>
          </a:solidFill>
          <a:latin typeface="+mn-lt"/>
          <a:ea typeface="+mn-ea"/>
          <a:cs typeface="+mn-cs"/>
        </a:defRPr>
      </a:lvl4pPr>
      <a:lvl5pPr marL="1542548" indent="-171395" algn="l" defTabSz="685577" rtl="0" eaLnBrk="1" latinLnBrk="0" hangingPunct="1">
        <a:lnSpc>
          <a:spcPct val="90000"/>
        </a:lnSpc>
        <a:spcBef>
          <a:spcPts val="375"/>
        </a:spcBef>
        <a:buFont typeface="Arial" panose="020B0604020202020204" pitchFamily="34" charset="0"/>
        <a:buChar char="•"/>
        <a:defRPr sz="1349" b="0" i="0" kern="1200">
          <a:solidFill>
            <a:schemeClr val="tx1"/>
          </a:solidFill>
          <a:latin typeface="+mn-lt"/>
          <a:ea typeface="+mn-ea"/>
          <a:cs typeface="+mn-cs"/>
        </a:defRPr>
      </a:lvl5pPr>
      <a:lvl6pPr marL="1885337"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26"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15"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03"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77" rtl="0" eaLnBrk="1" latinLnBrk="0" hangingPunct="1">
        <a:defRPr sz="1349" kern="1200">
          <a:solidFill>
            <a:schemeClr val="tx1"/>
          </a:solidFill>
          <a:latin typeface="+mn-lt"/>
          <a:ea typeface="+mn-ea"/>
          <a:cs typeface="+mn-cs"/>
        </a:defRPr>
      </a:lvl1pPr>
      <a:lvl2pPr marL="342788" algn="l" defTabSz="685577" rtl="0" eaLnBrk="1" latinLnBrk="0" hangingPunct="1">
        <a:defRPr sz="1349" kern="1200">
          <a:solidFill>
            <a:schemeClr val="tx1"/>
          </a:solidFill>
          <a:latin typeface="+mn-lt"/>
          <a:ea typeface="+mn-ea"/>
          <a:cs typeface="+mn-cs"/>
        </a:defRPr>
      </a:lvl2pPr>
      <a:lvl3pPr marL="685577" algn="l" defTabSz="685577" rtl="0" eaLnBrk="1" latinLnBrk="0" hangingPunct="1">
        <a:defRPr sz="1349" kern="1200">
          <a:solidFill>
            <a:schemeClr val="tx1"/>
          </a:solidFill>
          <a:latin typeface="+mn-lt"/>
          <a:ea typeface="+mn-ea"/>
          <a:cs typeface="+mn-cs"/>
        </a:defRPr>
      </a:lvl3pPr>
      <a:lvl4pPr marL="1028366" algn="l" defTabSz="685577" rtl="0" eaLnBrk="1" latinLnBrk="0" hangingPunct="1">
        <a:defRPr sz="1349" kern="1200">
          <a:solidFill>
            <a:schemeClr val="tx1"/>
          </a:solidFill>
          <a:latin typeface="+mn-lt"/>
          <a:ea typeface="+mn-ea"/>
          <a:cs typeface="+mn-cs"/>
        </a:defRPr>
      </a:lvl4pPr>
      <a:lvl5pPr marL="1371155" algn="l" defTabSz="685577" rtl="0" eaLnBrk="1" latinLnBrk="0" hangingPunct="1">
        <a:defRPr sz="1349" kern="1200">
          <a:solidFill>
            <a:schemeClr val="tx1"/>
          </a:solidFill>
          <a:latin typeface="+mn-lt"/>
          <a:ea typeface="+mn-ea"/>
          <a:cs typeface="+mn-cs"/>
        </a:defRPr>
      </a:lvl5pPr>
      <a:lvl6pPr marL="1713943" algn="l" defTabSz="685577" rtl="0" eaLnBrk="1" latinLnBrk="0" hangingPunct="1">
        <a:defRPr sz="1349" kern="1200">
          <a:solidFill>
            <a:schemeClr val="tx1"/>
          </a:solidFill>
          <a:latin typeface="+mn-lt"/>
          <a:ea typeface="+mn-ea"/>
          <a:cs typeface="+mn-cs"/>
        </a:defRPr>
      </a:lvl6pPr>
      <a:lvl7pPr marL="2056731" algn="l" defTabSz="685577" rtl="0" eaLnBrk="1" latinLnBrk="0" hangingPunct="1">
        <a:defRPr sz="1349" kern="1200">
          <a:solidFill>
            <a:schemeClr val="tx1"/>
          </a:solidFill>
          <a:latin typeface="+mn-lt"/>
          <a:ea typeface="+mn-ea"/>
          <a:cs typeface="+mn-cs"/>
        </a:defRPr>
      </a:lvl7pPr>
      <a:lvl8pPr marL="2399520" algn="l" defTabSz="685577" rtl="0" eaLnBrk="1" latinLnBrk="0" hangingPunct="1">
        <a:defRPr sz="1349" kern="1200">
          <a:solidFill>
            <a:schemeClr val="tx1"/>
          </a:solidFill>
          <a:latin typeface="+mn-lt"/>
          <a:ea typeface="+mn-ea"/>
          <a:cs typeface="+mn-cs"/>
        </a:defRPr>
      </a:lvl8pPr>
      <a:lvl9pPr marL="2742308" algn="l" defTabSz="685577"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900F-E63F-3645-B7D0-96BF286DF2E2}"/>
              </a:ext>
            </a:extLst>
          </p:cNvPr>
          <p:cNvSpPr>
            <a:spLocks noGrp="1"/>
          </p:cNvSpPr>
          <p:nvPr>
            <p:ph type="title"/>
          </p:nvPr>
        </p:nvSpPr>
        <p:spPr>
          <a:xfrm>
            <a:off x="914400" y="1047535"/>
            <a:ext cx="8988980" cy="1280067"/>
          </a:xfrm>
        </p:spPr>
        <p:txBody>
          <a:bodyPr>
            <a:normAutofit fontScale="90000"/>
          </a:bodyPr>
          <a:lstStyle/>
          <a:p>
            <a:r>
              <a:rPr lang="en-US" sz="3600" dirty="0">
                <a:latin typeface="Noto Sans" panose="020B0502040504020204" pitchFamily="34" charset="0"/>
                <a:ea typeface="Noto Sans" panose="020B0502040504020204" pitchFamily="34" charset="0"/>
                <a:cs typeface="Noto Sans" panose="020B0502040504020204" pitchFamily="34" charset="0"/>
              </a:rPr>
              <a:t>Educational gains: an emerging case study</a:t>
            </a:r>
            <a:br>
              <a:rPr lang="en-US" dirty="0"/>
            </a:br>
            <a:endParaRPr lang="en-US" dirty="0"/>
          </a:p>
        </p:txBody>
      </p:sp>
      <p:sp>
        <p:nvSpPr>
          <p:cNvPr id="3" name="Text Placeholder 2">
            <a:extLst>
              <a:ext uri="{FF2B5EF4-FFF2-40B4-BE49-F238E27FC236}">
                <a16:creationId xmlns:a16="http://schemas.microsoft.com/office/drawing/2014/main" id="{193D6C7F-6933-8C47-8F8D-D1556F0D9EA6}"/>
              </a:ext>
            </a:extLst>
          </p:cNvPr>
          <p:cNvSpPr>
            <a:spLocks noGrp="1"/>
          </p:cNvSpPr>
          <p:nvPr>
            <p:ph type="body" sz="quarter" idx="10"/>
          </p:nvPr>
        </p:nvSpPr>
        <p:spPr>
          <a:xfrm>
            <a:off x="914400" y="2443138"/>
            <a:ext cx="9167751" cy="893828"/>
          </a:xfrm>
        </p:spPr>
        <p:txBody>
          <a:bodyPr>
            <a:norm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Kristyan Spelman Miller</a:t>
            </a:r>
          </a:p>
          <a:p>
            <a:r>
              <a:rPr lang="en-US" sz="2000" dirty="0">
                <a:latin typeface="Noto Sans" panose="020B0502040504020204" pitchFamily="34" charset="0"/>
                <a:ea typeface="Noto Sans" panose="020B0502040504020204" pitchFamily="34" charset="0"/>
                <a:cs typeface="Noto Sans" panose="020B0502040504020204" pitchFamily="34" charset="0"/>
              </a:rPr>
              <a:t>PVC Education, Keele University</a:t>
            </a:r>
          </a:p>
        </p:txBody>
      </p:sp>
      <p:pic>
        <p:nvPicPr>
          <p:cNvPr id="4" name="Picture 3">
            <a:extLst>
              <a:ext uri="{FF2B5EF4-FFF2-40B4-BE49-F238E27FC236}">
                <a16:creationId xmlns:a16="http://schemas.microsoft.com/office/drawing/2014/main" id="{69AFC5E2-19AB-60F0-BCEF-2BCB4D109549}"/>
              </a:ext>
            </a:extLst>
          </p:cNvPr>
          <p:cNvPicPr>
            <a:picLocks noChangeAspect="1"/>
          </p:cNvPicPr>
          <p:nvPr/>
        </p:nvPicPr>
        <p:blipFill rotWithShape="1">
          <a:blip r:embed="rId3"/>
          <a:srcRect l="3913" r="1894" b="1"/>
          <a:stretch/>
        </p:blipFill>
        <p:spPr>
          <a:xfrm>
            <a:off x="10126138" y="2954"/>
            <a:ext cx="1903566" cy="2614596"/>
          </a:xfrm>
          <a:prstGeom prst="rect">
            <a:avLst/>
          </a:prstGeom>
        </p:spPr>
      </p:pic>
    </p:spTree>
    <p:extLst>
      <p:ext uri="{BB962C8B-B14F-4D97-AF65-F5344CB8AC3E}">
        <p14:creationId xmlns:p14="http://schemas.microsoft.com/office/powerpoint/2010/main" val="4089167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CE702-5AE0-E92E-01E3-05401971F586}"/>
              </a:ext>
            </a:extLst>
          </p:cNvPr>
          <p:cNvPicPr>
            <a:picLocks noChangeAspect="1"/>
          </p:cNvPicPr>
          <p:nvPr/>
        </p:nvPicPr>
        <p:blipFill>
          <a:blip r:embed="rId3"/>
          <a:stretch>
            <a:fillRect/>
          </a:stretch>
        </p:blipFill>
        <p:spPr>
          <a:xfrm>
            <a:off x="2533650" y="68263"/>
            <a:ext cx="6721475" cy="6721475"/>
          </a:xfrm>
          <a:prstGeom prst="rect">
            <a:avLst/>
          </a:prstGeom>
          <a:noFill/>
        </p:spPr>
      </p:pic>
    </p:spTree>
    <p:extLst>
      <p:ext uri="{BB962C8B-B14F-4D97-AF65-F5344CB8AC3E}">
        <p14:creationId xmlns:p14="http://schemas.microsoft.com/office/powerpoint/2010/main" val="3088838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BD47124-D05A-D820-3AA2-0CEBA2DB4C26}"/>
              </a:ext>
            </a:extLst>
          </p:cNvPr>
          <p:cNvGraphicFramePr>
            <a:graphicFrameLocks noGrp="1"/>
          </p:cNvGraphicFramePr>
          <p:nvPr>
            <p:extLst>
              <p:ext uri="{D42A27DB-BD31-4B8C-83A1-F6EECF244321}">
                <p14:modId xmlns:p14="http://schemas.microsoft.com/office/powerpoint/2010/main" val="3835121347"/>
              </p:ext>
            </p:extLst>
          </p:nvPr>
        </p:nvGraphicFramePr>
        <p:xfrm>
          <a:off x="2032000" y="719665"/>
          <a:ext cx="8128000" cy="480755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542821504"/>
                    </a:ext>
                  </a:extLst>
                </a:gridCol>
                <a:gridCol w="4064000">
                  <a:extLst>
                    <a:ext uri="{9D8B030D-6E8A-4147-A177-3AD203B41FA5}">
                      <a16:colId xmlns:a16="http://schemas.microsoft.com/office/drawing/2014/main" val="785754022"/>
                    </a:ext>
                  </a:extLst>
                </a:gridCol>
              </a:tblGrid>
              <a:tr h="2403778">
                <a:tc>
                  <a:txBody>
                    <a:bodyPr/>
                    <a:lstStyle/>
                    <a:p>
                      <a:r>
                        <a:rPr lang="en-GB" sz="2800" dirty="0"/>
                        <a:t>Professional readiness</a:t>
                      </a:r>
                    </a:p>
                  </a:txBody>
                  <a:tcPr>
                    <a:solidFill>
                      <a:srgbClr val="7030A0"/>
                    </a:solidFill>
                  </a:tcPr>
                </a:tc>
                <a:tc>
                  <a:txBody>
                    <a:bodyPr/>
                    <a:lstStyle/>
                    <a:p>
                      <a:r>
                        <a:rPr lang="en-GB" sz="2800" dirty="0"/>
                        <a:t>Global and social awareness</a:t>
                      </a:r>
                    </a:p>
                  </a:txBody>
                  <a:tcPr>
                    <a:solidFill>
                      <a:srgbClr val="D92F60"/>
                    </a:solidFill>
                  </a:tcPr>
                </a:tc>
                <a:extLst>
                  <a:ext uri="{0D108BD9-81ED-4DB2-BD59-A6C34878D82A}">
                    <a16:rowId xmlns:a16="http://schemas.microsoft.com/office/drawing/2014/main" val="1505273787"/>
                  </a:ext>
                </a:extLst>
              </a:tr>
              <a:tr h="2403778">
                <a:tc>
                  <a:txBody>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lang="en-GB" sz="2800" b="1" dirty="0">
                          <a:solidFill>
                            <a:schemeClr val="bg1"/>
                          </a:solidFill>
                        </a:rPr>
                        <a:t>Digital capability</a:t>
                      </a:r>
                    </a:p>
                    <a:p>
                      <a:pPr marL="0" marR="0" lvl="0" indent="0" algn="l" defTabSz="685577" rtl="0" eaLnBrk="1" fontAlgn="auto" latinLnBrk="0" hangingPunct="1">
                        <a:lnSpc>
                          <a:spcPct val="100000"/>
                        </a:lnSpc>
                        <a:spcBef>
                          <a:spcPts val="0"/>
                        </a:spcBef>
                        <a:spcAft>
                          <a:spcPts val="0"/>
                        </a:spcAft>
                        <a:buClrTx/>
                        <a:buSzTx/>
                        <a:buFontTx/>
                        <a:buNone/>
                        <a:tabLst/>
                        <a:defRPr/>
                      </a:pPr>
                      <a:endParaRPr lang="en-GB" dirty="0"/>
                    </a:p>
                  </a:txBody>
                  <a:tcPr>
                    <a:solidFill>
                      <a:schemeClr val="accent5">
                        <a:lumMod val="75000"/>
                      </a:schemeClr>
                    </a:solidFill>
                  </a:tcPr>
                </a:tc>
                <a:tc>
                  <a:txBody>
                    <a:bodyPr/>
                    <a:lstStyle/>
                    <a:p>
                      <a:r>
                        <a:rPr lang="en-GB" sz="2800" b="1" dirty="0">
                          <a:solidFill>
                            <a:schemeClr val="bg1"/>
                          </a:solidFill>
                        </a:rPr>
                        <a:t>Academic confidence and growth</a:t>
                      </a:r>
                    </a:p>
                  </a:txBody>
                  <a:tcPr>
                    <a:solidFill>
                      <a:srgbClr val="E34303"/>
                    </a:solidFill>
                  </a:tcPr>
                </a:tc>
                <a:extLst>
                  <a:ext uri="{0D108BD9-81ED-4DB2-BD59-A6C34878D82A}">
                    <a16:rowId xmlns:a16="http://schemas.microsoft.com/office/drawing/2014/main" val="2056461792"/>
                  </a:ext>
                </a:extLst>
              </a:tr>
            </a:tbl>
          </a:graphicData>
        </a:graphic>
      </p:graphicFrame>
    </p:spTree>
    <p:extLst>
      <p:ext uri="{BB962C8B-B14F-4D97-AF65-F5344CB8AC3E}">
        <p14:creationId xmlns:p14="http://schemas.microsoft.com/office/powerpoint/2010/main" val="304091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BD47124-D05A-D820-3AA2-0CEBA2DB4C26}"/>
              </a:ext>
            </a:extLst>
          </p:cNvPr>
          <p:cNvGraphicFramePr>
            <a:graphicFrameLocks noGrp="1"/>
          </p:cNvGraphicFramePr>
          <p:nvPr>
            <p:extLst>
              <p:ext uri="{D42A27DB-BD31-4B8C-83A1-F6EECF244321}">
                <p14:modId xmlns:p14="http://schemas.microsoft.com/office/powerpoint/2010/main" val="1860667396"/>
              </p:ext>
            </p:extLst>
          </p:nvPr>
        </p:nvGraphicFramePr>
        <p:xfrm>
          <a:off x="2032000" y="719665"/>
          <a:ext cx="8128000" cy="487265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542821504"/>
                    </a:ext>
                  </a:extLst>
                </a:gridCol>
                <a:gridCol w="4064000">
                  <a:extLst>
                    <a:ext uri="{9D8B030D-6E8A-4147-A177-3AD203B41FA5}">
                      <a16:colId xmlns:a16="http://schemas.microsoft.com/office/drawing/2014/main" val="785754022"/>
                    </a:ext>
                  </a:extLst>
                </a:gridCol>
              </a:tblGrid>
              <a:tr h="2403778">
                <a:tc>
                  <a:txBody>
                    <a:bodyPr/>
                    <a:lstStyle/>
                    <a:p>
                      <a:r>
                        <a:rPr lang="en-GB" sz="2800" dirty="0"/>
                        <a:t>Professional readiness</a:t>
                      </a:r>
                    </a:p>
                    <a:p>
                      <a:endParaRPr lang="en-GB" sz="2800" dirty="0"/>
                    </a:p>
                    <a:p>
                      <a:pPr marL="457200" indent="-457200">
                        <a:buFont typeface="Arial" panose="020B0604020202020204" pitchFamily="34" charset="0"/>
                        <a:buChar char="•"/>
                      </a:pPr>
                      <a:r>
                        <a:rPr lang="en-GB" sz="2400" b="0" dirty="0"/>
                        <a:t>Career readiness and actions</a:t>
                      </a:r>
                    </a:p>
                  </a:txBody>
                  <a:tcPr>
                    <a:solidFill>
                      <a:srgbClr val="7030A0"/>
                    </a:solidFill>
                  </a:tcPr>
                </a:tc>
                <a:tc>
                  <a:txBody>
                    <a:bodyPr/>
                    <a:lstStyle/>
                    <a:p>
                      <a:r>
                        <a:rPr lang="en-GB" sz="2800" dirty="0"/>
                        <a:t>Global and social awareness</a:t>
                      </a:r>
                    </a:p>
                    <a:p>
                      <a:endParaRPr lang="en-GB" sz="2800" dirty="0"/>
                    </a:p>
                    <a:p>
                      <a:pPr marL="457200" indent="-457200">
                        <a:buFont typeface="Arial" panose="020B0604020202020204" pitchFamily="34" charset="0"/>
                        <a:buChar char="•"/>
                      </a:pPr>
                      <a:r>
                        <a:rPr lang="en-GB" sz="2400" b="0" dirty="0"/>
                        <a:t>Global Challenge Pathways and language study</a:t>
                      </a:r>
                    </a:p>
                  </a:txBody>
                  <a:tcPr>
                    <a:solidFill>
                      <a:srgbClr val="D92F60"/>
                    </a:solidFill>
                  </a:tcPr>
                </a:tc>
                <a:extLst>
                  <a:ext uri="{0D108BD9-81ED-4DB2-BD59-A6C34878D82A}">
                    <a16:rowId xmlns:a16="http://schemas.microsoft.com/office/drawing/2014/main" val="1505273787"/>
                  </a:ext>
                </a:extLst>
              </a:tr>
              <a:tr h="2403778">
                <a:tc>
                  <a:txBody>
                    <a:bodyPr/>
                    <a:lstStyle/>
                    <a:p>
                      <a:pPr marL="0" marR="0" lvl="0" indent="0" algn="l" defTabSz="685577" rtl="0" eaLnBrk="1" fontAlgn="auto" latinLnBrk="0" hangingPunct="1">
                        <a:lnSpc>
                          <a:spcPct val="100000"/>
                        </a:lnSpc>
                        <a:spcBef>
                          <a:spcPts val="0"/>
                        </a:spcBef>
                        <a:spcAft>
                          <a:spcPts val="0"/>
                        </a:spcAft>
                        <a:buClrTx/>
                        <a:buSzTx/>
                        <a:buFontTx/>
                        <a:buNone/>
                        <a:tabLst/>
                        <a:defRPr/>
                      </a:pPr>
                      <a:r>
                        <a:rPr lang="en-GB" sz="2800" b="1" dirty="0">
                          <a:solidFill>
                            <a:schemeClr val="bg1"/>
                          </a:solidFill>
                        </a:rPr>
                        <a:t>Digital capability</a:t>
                      </a:r>
                    </a:p>
                    <a:p>
                      <a:pPr marL="0" marR="0" lvl="0" indent="0" algn="l" defTabSz="685577" rtl="0" eaLnBrk="1" fontAlgn="auto" latinLnBrk="0" hangingPunct="1">
                        <a:lnSpc>
                          <a:spcPct val="100000"/>
                        </a:lnSpc>
                        <a:spcBef>
                          <a:spcPts val="0"/>
                        </a:spcBef>
                        <a:spcAft>
                          <a:spcPts val="0"/>
                        </a:spcAft>
                        <a:buClrTx/>
                        <a:buSzTx/>
                        <a:buFontTx/>
                        <a:buNone/>
                        <a:tabLst/>
                        <a:defRPr/>
                      </a:pPr>
                      <a:endParaRPr lang="en-GB" sz="2800" b="1" dirty="0">
                        <a:solidFill>
                          <a:schemeClr val="bg1"/>
                        </a:solidFill>
                      </a:endParaRPr>
                    </a:p>
                    <a:p>
                      <a:pPr marL="0" marR="0" lvl="0" indent="0" algn="l" defTabSz="685577" rtl="0" eaLnBrk="1" fontAlgn="auto" latinLnBrk="0" hangingPunct="1">
                        <a:lnSpc>
                          <a:spcPct val="100000"/>
                        </a:lnSpc>
                        <a:spcBef>
                          <a:spcPts val="0"/>
                        </a:spcBef>
                        <a:spcAft>
                          <a:spcPts val="0"/>
                        </a:spcAft>
                        <a:buClrTx/>
                        <a:buSzTx/>
                        <a:buFontTx/>
                        <a:buNone/>
                        <a:tabLst/>
                        <a:defRPr/>
                      </a:pPr>
                      <a:endParaRPr lang="en-GB" dirty="0"/>
                    </a:p>
                    <a:p>
                      <a:pPr marL="285750" marR="0" lvl="0" indent="-285750" algn="l" defTabSz="6855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chemeClr val="bg1"/>
                          </a:solidFill>
                        </a:rPr>
                        <a:t>Digital capability assessment and actions</a:t>
                      </a:r>
                    </a:p>
                  </a:txBody>
                  <a:tcPr>
                    <a:solidFill>
                      <a:schemeClr val="accent5">
                        <a:lumMod val="75000"/>
                      </a:schemeClr>
                    </a:solidFill>
                  </a:tcPr>
                </a:tc>
                <a:tc>
                  <a:txBody>
                    <a:bodyPr/>
                    <a:lstStyle/>
                    <a:p>
                      <a:r>
                        <a:rPr lang="en-GB" sz="2800" b="1" dirty="0">
                          <a:solidFill>
                            <a:schemeClr val="bg1"/>
                          </a:solidFill>
                        </a:rPr>
                        <a:t>Academic confidence and personal growth</a:t>
                      </a:r>
                    </a:p>
                    <a:p>
                      <a:endParaRPr lang="en-GB" sz="2800" b="1" dirty="0">
                        <a:solidFill>
                          <a:schemeClr val="bg1"/>
                        </a:solidFill>
                      </a:endParaRPr>
                    </a:p>
                    <a:p>
                      <a:pPr marL="457200" indent="-457200">
                        <a:buFont typeface="Arial" panose="020B0604020202020204" pitchFamily="34" charset="0"/>
                        <a:buChar char="•"/>
                      </a:pPr>
                      <a:r>
                        <a:rPr lang="en-GB" sz="2400" b="0" dirty="0">
                          <a:solidFill>
                            <a:schemeClr val="bg1"/>
                          </a:solidFill>
                        </a:rPr>
                        <a:t>Academic skills assessment and actions</a:t>
                      </a:r>
                    </a:p>
                  </a:txBody>
                  <a:tcPr>
                    <a:solidFill>
                      <a:srgbClr val="E34303"/>
                    </a:solidFill>
                  </a:tcPr>
                </a:tc>
                <a:extLst>
                  <a:ext uri="{0D108BD9-81ED-4DB2-BD59-A6C34878D82A}">
                    <a16:rowId xmlns:a16="http://schemas.microsoft.com/office/drawing/2014/main" val="2056461792"/>
                  </a:ext>
                </a:extLst>
              </a:tr>
            </a:tbl>
          </a:graphicData>
        </a:graphic>
      </p:graphicFrame>
    </p:spTree>
    <p:extLst>
      <p:ext uri="{BB962C8B-B14F-4D97-AF65-F5344CB8AC3E}">
        <p14:creationId xmlns:p14="http://schemas.microsoft.com/office/powerpoint/2010/main" val="1375465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11D40F17-5E78-9DDA-FF95-53ADBDAF265D}"/>
              </a:ext>
            </a:extLst>
          </p:cNvPr>
          <p:cNvPicPr>
            <a:picLocks noChangeAspect="1"/>
          </p:cNvPicPr>
          <p:nvPr/>
        </p:nvPicPr>
        <p:blipFill rotWithShape="1">
          <a:blip r:embed="rId3"/>
          <a:srcRect l="1083" r="2456"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969CBFA-3C83-FB5F-D5C1-8DDEFE0E8369}"/>
              </a:ext>
            </a:extLst>
          </p:cNvPr>
          <p:cNvSpPr txBox="1"/>
          <p:nvPr/>
        </p:nvSpPr>
        <p:spPr>
          <a:xfrm>
            <a:off x="4180114" y="4271395"/>
            <a:ext cx="5617029" cy="2585323"/>
          </a:xfrm>
          <a:prstGeom prst="rect">
            <a:avLst/>
          </a:prstGeom>
          <a:noFill/>
        </p:spPr>
        <p:txBody>
          <a:bodyPr wrap="square" rtlCol="0">
            <a:spAutoFit/>
          </a:bodyPr>
          <a:lstStyle/>
          <a:p>
            <a:r>
              <a:rPr lang="en-GB" sz="2400" dirty="0">
                <a:solidFill>
                  <a:schemeClr val="bg1"/>
                </a:solidFill>
              </a:rPr>
              <a:t>Climate Change</a:t>
            </a:r>
          </a:p>
          <a:p>
            <a:r>
              <a:rPr lang="en-GB" sz="2400" dirty="0">
                <a:solidFill>
                  <a:schemeClr val="bg1"/>
                </a:solidFill>
              </a:rPr>
              <a:t>Social Justice</a:t>
            </a:r>
          </a:p>
          <a:p>
            <a:r>
              <a:rPr lang="en-GB" sz="2400" dirty="0">
                <a:solidFill>
                  <a:schemeClr val="bg1"/>
                </a:solidFill>
              </a:rPr>
              <a:t>Global Health</a:t>
            </a:r>
          </a:p>
          <a:p>
            <a:r>
              <a:rPr lang="en-GB" sz="2400" dirty="0">
                <a:solidFill>
                  <a:schemeClr val="bg1"/>
                </a:solidFill>
              </a:rPr>
              <a:t>Digital Futures</a:t>
            </a:r>
          </a:p>
          <a:p>
            <a:r>
              <a:rPr lang="en-GB" sz="2400" dirty="0">
                <a:solidFill>
                  <a:schemeClr val="bg1"/>
                </a:solidFill>
              </a:rPr>
              <a:t>Enterprise and the Future of Work</a:t>
            </a:r>
          </a:p>
          <a:p>
            <a:r>
              <a:rPr lang="en-GB" sz="2400" dirty="0">
                <a:solidFill>
                  <a:schemeClr val="bg1"/>
                </a:solidFill>
              </a:rPr>
              <a:t>Language and Intercultural Awareness</a:t>
            </a:r>
          </a:p>
          <a:p>
            <a:endParaRPr lang="en-GB" dirty="0">
              <a:solidFill>
                <a:schemeClr val="bg1"/>
              </a:solidFill>
            </a:endParaRPr>
          </a:p>
        </p:txBody>
      </p:sp>
    </p:spTree>
    <p:extLst>
      <p:ext uri="{BB962C8B-B14F-4D97-AF65-F5344CB8AC3E}">
        <p14:creationId xmlns:p14="http://schemas.microsoft.com/office/powerpoint/2010/main" val="2995326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280B0-2D7A-C741-2928-72C4E9EB828B}"/>
              </a:ext>
            </a:extLst>
          </p:cNvPr>
          <p:cNvPicPr>
            <a:picLocks noChangeAspect="1"/>
          </p:cNvPicPr>
          <p:nvPr/>
        </p:nvPicPr>
        <p:blipFill>
          <a:blip r:embed="rId3"/>
          <a:stretch>
            <a:fillRect/>
          </a:stretch>
        </p:blipFill>
        <p:spPr>
          <a:xfrm>
            <a:off x="671043" y="469668"/>
            <a:ext cx="10695161" cy="6005560"/>
          </a:xfrm>
          <a:prstGeom prst="rect">
            <a:avLst/>
          </a:prstGeom>
        </p:spPr>
      </p:pic>
    </p:spTree>
    <p:extLst>
      <p:ext uri="{BB962C8B-B14F-4D97-AF65-F5344CB8AC3E}">
        <p14:creationId xmlns:p14="http://schemas.microsoft.com/office/powerpoint/2010/main" val="3601086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709D77-6879-558A-81B0-AE7D1070A40F}"/>
              </a:ext>
            </a:extLst>
          </p:cNvPr>
          <p:cNvPicPr>
            <a:picLocks noChangeAspect="1"/>
          </p:cNvPicPr>
          <p:nvPr/>
        </p:nvPicPr>
        <p:blipFill>
          <a:blip r:embed="rId3"/>
          <a:stretch>
            <a:fillRect/>
          </a:stretch>
        </p:blipFill>
        <p:spPr>
          <a:xfrm>
            <a:off x="701398" y="399894"/>
            <a:ext cx="10789204" cy="6058211"/>
          </a:xfrm>
          <a:prstGeom prst="rect">
            <a:avLst/>
          </a:prstGeom>
        </p:spPr>
      </p:pic>
    </p:spTree>
    <p:extLst>
      <p:ext uri="{BB962C8B-B14F-4D97-AF65-F5344CB8AC3E}">
        <p14:creationId xmlns:p14="http://schemas.microsoft.com/office/powerpoint/2010/main" val="614418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FE3153-AB8E-46DE-F761-A162AA8EB02A}"/>
              </a:ext>
            </a:extLst>
          </p:cNvPr>
          <p:cNvPicPr>
            <a:picLocks noChangeAspect="1"/>
          </p:cNvPicPr>
          <p:nvPr/>
        </p:nvPicPr>
        <p:blipFill>
          <a:blip r:embed="rId3"/>
          <a:stretch>
            <a:fillRect/>
          </a:stretch>
        </p:blipFill>
        <p:spPr>
          <a:xfrm>
            <a:off x="627321" y="464418"/>
            <a:ext cx="10634669" cy="5765076"/>
          </a:xfrm>
          <a:prstGeom prst="rect">
            <a:avLst/>
          </a:prstGeom>
        </p:spPr>
      </p:pic>
    </p:spTree>
    <p:extLst>
      <p:ext uri="{BB962C8B-B14F-4D97-AF65-F5344CB8AC3E}">
        <p14:creationId xmlns:p14="http://schemas.microsoft.com/office/powerpoint/2010/main" val="3009015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D19FF6-DEF5-3A6B-3F0D-448817902F73}"/>
              </a:ext>
            </a:extLst>
          </p:cNvPr>
          <p:cNvPicPr>
            <a:picLocks noChangeAspect="1"/>
          </p:cNvPicPr>
          <p:nvPr/>
        </p:nvPicPr>
        <p:blipFill>
          <a:blip r:embed="rId3"/>
          <a:stretch>
            <a:fillRect/>
          </a:stretch>
        </p:blipFill>
        <p:spPr>
          <a:xfrm>
            <a:off x="368005" y="196684"/>
            <a:ext cx="11455989" cy="6464632"/>
          </a:xfrm>
          <a:prstGeom prst="rect">
            <a:avLst/>
          </a:prstGeom>
        </p:spPr>
      </p:pic>
    </p:spTree>
    <p:extLst>
      <p:ext uri="{BB962C8B-B14F-4D97-AF65-F5344CB8AC3E}">
        <p14:creationId xmlns:p14="http://schemas.microsoft.com/office/powerpoint/2010/main" val="2548138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4E7D9A-43EC-4643-8486-BCBBD44722CA}"/>
              </a:ext>
            </a:extLst>
          </p:cNvPr>
          <p:cNvPicPr>
            <a:picLocks noChangeAspect="1"/>
          </p:cNvPicPr>
          <p:nvPr/>
        </p:nvPicPr>
        <p:blipFill>
          <a:blip r:embed="rId3"/>
          <a:stretch>
            <a:fillRect/>
          </a:stretch>
        </p:blipFill>
        <p:spPr>
          <a:xfrm>
            <a:off x="390232" y="215735"/>
            <a:ext cx="11411536" cy="6426530"/>
          </a:xfrm>
          <a:prstGeom prst="rect">
            <a:avLst/>
          </a:prstGeom>
        </p:spPr>
      </p:pic>
    </p:spTree>
    <p:extLst>
      <p:ext uri="{BB962C8B-B14F-4D97-AF65-F5344CB8AC3E}">
        <p14:creationId xmlns:p14="http://schemas.microsoft.com/office/powerpoint/2010/main" val="1515773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9" descr="Chart&#10;&#10;Description automatically generated">
            <a:extLst>
              <a:ext uri="{FF2B5EF4-FFF2-40B4-BE49-F238E27FC236}">
                <a16:creationId xmlns:a16="http://schemas.microsoft.com/office/drawing/2014/main" id="{7DE4A7FB-31A4-C9BC-DA63-D7E32C063169}"/>
              </a:ext>
            </a:extLst>
          </p:cNvPr>
          <p:cNvPicPr>
            <a:picLocks noChangeAspect="1"/>
          </p:cNvPicPr>
          <p:nvPr/>
        </p:nvPicPr>
        <p:blipFill rotWithShape="1">
          <a:blip r:embed="rId3"/>
          <a:srcRect l="12623" r="7812" b="-4"/>
          <a:stretch/>
        </p:blipFill>
        <p:spPr>
          <a:xfrm>
            <a:off x="-842565" y="282718"/>
            <a:ext cx="7185175" cy="614107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 name="Content Placeholder 6" descr="Graphical user interface&#10;&#10;Description automatically generated">
            <a:extLst>
              <a:ext uri="{FF2B5EF4-FFF2-40B4-BE49-F238E27FC236}">
                <a16:creationId xmlns:a16="http://schemas.microsoft.com/office/drawing/2014/main" id="{711D26F8-483B-D5C4-3599-168F73B0F948}"/>
              </a:ext>
            </a:extLst>
          </p:cNvPr>
          <p:cNvPicPr>
            <a:picLocks noChangeAspect="1"/>
          </p:cNvPicPr>
          <p:nvPr/>
        </p:nvPicPr>
        <p:blipFill rotWithShape="1">
          <a:blip r:embed="rId4"/>
          <a:srcRect l="19769" r="9329" b="-1"/>
          <a:stretch/>
        </p:blipFill>
        <p:spPr>
          <a:xfrm>
            <a:off x="4842699" y="247057"/>
            <a:ext cx="6611137" cy="6363886"/>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Tree>
    <p:extLst>
      <p:ext uri="{BB962C8B-B14F-4D97-AF65-F5344CB8AC3E}">
        <p14:creationId xmlns:p14="http://schemas.microsoft.com/office/powerpoint/2010/main" val="3682761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1F886F-451D-012D-1625-ED848E20CFAA}"/>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197867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72D27F-4716-C54F-9A52-E0DB003ADF58}"/>
              </a:ext>
            </a:extLst>
          </p:cNvPr>
          <p:cNvPicPr>
            <a:picLocks noChangeAspect="1"/>
          </p:cNvPicPr>
          <p:nvPr/>
        </p:nvPicPr>
        <p:blipFill>
          <a:blip r:embed="rId3"/>
          <a:stretch>
            <a:fillRect/>
          </a:stretch>
        </p:blipFill>
        <p:spPr>
          <a:xfrm>
            <a:off x="377531" y="168107"/>
            <a:ext cx="11436938" cy="6521785"/>
          </a:xfrm>
          <a:prstGeom prst="rect">
            <a:avLst/>
          </a:prstGeom>
        </p:spPr>
      </p:pic>
    </p:spTree>
    <p:extLst>
      <p:ext uri="{BB962C8B-B14F-4D97-AF65-F5344CB8AC3E}">
        <p14:creationId xmlns:p14="http://schemas.microsoft.com/office/powerpoint/2010/main" val="3116691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7FBE0-B445-4085-8F1D-3D273CF1CFD1}"/>
              </a:ext>
            </a:extLst>
          </p:cNvPr>
          <p:cNvSpPr txBox="1"/>
          <p:nvPr/>
        </p:nvSpPr>
        <p:spPr>
          <a:xfrm>
            <a:off x="685800" y="677636"/>
            <a:ext cx="7200900" cy="646331"/>
          </a:xfrm>
          <a:prstGeom prst="rect">
            <a:avLst/>
          </a:prstGeom>
          <a:noFill/>
        </p:spPr>
        <p:txBody>
          <a:bodyPr wrap="square" rtlCol="0">
            <a:spAutoFit/>
          </a:bodyPr>
          <a:lstStyle/>
          <a:p>
            <a:r>
              <a:rPr lang="en-GB" sz="3600" dirty="0">
                <a:latin typeface="Noto Sans" panose="020B0502040504020204" pitchFamily="34" charset="0"/>
                <a:ea typeface="Noto Sans" panose="020B0502040504020204" pitchFamily="34" charset="0"/>
                <a:cs typeface="Noto Sans" panose="020B0502040504020204" pitchFamily="34" charset="0"/>
              </a:rPr>
              <a:t>Reflections on educational gains</a:t>
            </a:r>
          </a:p>
        </p:txBody>
      </p:sp>
      <p:sp>
        <p:nvSpPr>
          <p:cNvPr id="4" name="TextBox 3">
            <a:extLst>
              <a:ext uri="{FF2B5EF4-FFF2-40B4-BE49-F238E27FC236}">
                <a16:creationId xmlns:a16="http://schemas.microsoft.com/office/drawing/2014/main" id="{105FD208-8A36-F523-627D-F73AB4064E11}"/>
              </a:ext>
            </a:extLst>
          </p:cNvPr>
          <p:cNvSpPr txBox="1"/>
          <p:nvPr/>
        </p:nvSpPr>
        <p:spPr>
          <a:xfrm>
            <a:off x="685800" y="1518557"/>
            <a:ext cx="9723664" cy="5386090"/>
          </a:xfrm>
          <a:prstGeom prst="rect">
            <a:avLst/>
          </a:prstGeom>
          <a:noFill/>
        </p:spPr>
        <p:txBody>
          <a:bodyPr wrap="square" rtlCol="0">
            <a:spAutoFit/>
          </a:bodyPr>
          <a:lstStyle/>
          <a:p>
            <a:pPr marL="285750" indent="-285750">
              <a:buFont typeface="Arial" panose="020B0604020202020204" pitchFamily="34" charset="0"/>
              <a:buChar char="•"/>
            </a:pPr>
            <a:r>
              <a:rPr lang="en-GB" sz="2800" dirty="0"/>
              <a:t>Focus on gains which are true to the institution’s educational mission, are meaningful and reflect our student’s goals;</a:t>
            </a:r>
          </a:p>
          <a:p>
            <a:pPr marL="285750" indent="-285750">
              <a:buFont typeface="Arial" panose="020B0604020202020204" pitchFamily="34" charset="0"/>
              <a:buChar char="•"/>
            </a:pPr>
            <a:r>
              <a:rPr lang="en-GB" sz="2800" dirty="0"/>
              <a:t>Build on existing processes - with a plan to develop;</a:t>
            </a:r>
          </a:p>
          <a:p>
            <a:pPr marL="285750" indent="-285750">
              <a:buFont typeface="Arial" panose="020B0604020202020204" pitchFamily="34" charset="0"/>
              <a:buChar char="•"/>
            </a:pPr>
            <a:r>
              <a:rPr lang="en-GB" sz="2800" dirty="0"/>
              <a:t>Ensure tracking is embedded in core student processes, such as learning and support (e.g. academic mentoring/ personal tutoring);</a:t>
            </a:r>
          </a:p>
          <a:p>
            <a:pPr marL="285750" indent="-285750">
              <a:buFont typeface="Arial" panose="020B0604020202020204" pitchFamily="34" charset="0"/>
              <a:buChar char="•"/>
            </a:pPr>
            <a:r>
              <a:rPr lang="en-GB" sz="2800" dirty="0"/>
              <a:t>Use a range of complementary data sources such as internal and external surveys (e.g. NSS optional questions and UKES survey), records of engagement and activity, to support measurement of gains at institutional level. </a:t>
            </a:r>
          </a:p>
          <a:p>
            <a:r>
              <a:rPr lang="en-GB" dirty="0"/>
              <a:t>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678395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DA46-1EFE-30E7-8AD0-4709F95D91EA}"/>
              </a:ext>
            </a:extLst>
          </p:cNvPr>
          <p:cNvSpPr>
            <a:spLocks noGrp="1"/>
          </p:cNvSpPr>
          <p:nvPr>
            <p:ph type="title" idx="4294967295"/>
          </p:nvPr>
        </p:nvSpPr>
        <p:spPr>
          <a:xfrm>
            <a:off x="2152650" y="-1325563"/>
            <a:ext cx="7886700" cy="1325563"/>
          </a:xfrm>
        </p:spPr>
        <p:txBody>
          <a:bodyPr vert="horz" lIns="91440" tIns="45720" rIns="91440" bIns="45720" rtlCol="0" anchor="b">
            <a:normAutofit/>
          </a:bodyPr>
          <a:lstStyle/>
          <a:p>
            <a:r>
              <a:rPr lang="en-US"/>
              <a:t>Thank you</a:t>
            </a:r>
          </a:p>
        </p:txBody>
      </p:sp>
    </p:spTree>
    <p:extLst>
      <p:ext uri="{BB962C8B-B14F-4D97-AF65-F5344CB8AC3E}">
        <p14:creationId xmlns:p14="http://schemas.microsoft.com/office/powerpoint/2010/main" val="3354661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B23C78-AC05-1BAF-A2C0-A36BC63EC289}"/>
              </a:ext>
            </a:extLst>
          </p:cNvPr>
          <p:cNvPicPr>
            <a:picLocks noGrp="1" noChangeAspect="1"/>
          </p:cNvPicPr>
          <p:nvPr>
            <p:ph idx="1"/>
          </p:nvPr>
        </p:nvPicPr>
        <p:blipFill>
          <a:blip r:embed="rId3"/>
          <a:stretch>
            <a:fillRect/>
          </a:stretch>
        </p:blipFill>
        <p:spPr>
          <a:xfrm>
            <a:off x="457285" y="1448790"/>
            <a:ext cx="11334911" cy="5052618"/>
          </a:xfrm>
        </p:spPr>
      </p:pic>
      <p:sp>
        <p:nvSpPr>
          <p:cNvPr id="4" name="Title 3">
            <a:extLst>
              <a:ext uri="{FF2B5EF4-FFF2-40B4-BE49-F238E27FC236}">
                <a16:creationId xmlns:a16="http://schemas.microsoft.com/office/drawing/2014/main" id="{29B1D884-1556-B244-8D96-5D1362DC7A57}"/>
              </a:ext>
            </a:extLst>
          </p:cNvPr>
          <p:cNvSpPr>
            <a:spLocks noGrp="1"/>
          </p:cNvSpPr>
          <p:nvPr>
            <p:ph type="title" idx="4294967295"/>
          </p:nvPr>
        </p:nvSpPr>
        <p:spPr>
          <a:xfrm>
            <a:off x="840591" y="356592"/>
            <a:ext cx="7886700" cy="914504"/>
          </a:xfrm>
        </p:spPr>
        <p:txBody>
          <a:bodyPr lIns="0" tIns="0" rIns="0" bIns="0" anchor="t">
            <a:normAutofit/>
          </a:bodyPr>
          <a:lstStyle/>
          <a:p>
            <a:pPr marL="0" marR="0" lvl="0" indent="0" algn="l" defTabSz="685577" rtl="0" eaLnBrk="1" fontAlgn="auto" latinLnBrk="0" hangingPunct="1">
              <a:lnSpc>
                <a:spcPct val="90000"/>
              </a:lnSpc>
              <a:spcBef>
                <a:spcPct val="0"/>
              </a:spcBef>
              <a:spcAft>
                <a:spcPts val="0"/>
              </a:spcAft>
              <a:buClrTx/>
              <a:buSzTx/>
              <a:buFontTx/>
              <a:buNone/>
              <a:tabLst/>
              <a:defRPr/>
            </a:pPr>
            <a:r>
              <a:rPr lang="en-US" sz="5000" b="0" i="0" kern="1200" baseline="0" dirty="0">
                <a:solidFill>
                  <a:schemeClr val="tx1"/>
                </a:solidFill>
                <a:effectLst/>
              </a:rPr>
              <a:t>Student Population</a:t>
            </a:r>
            <a:endParaRPr lang="en-US" dirty="0"/>
          </a:p>
        </p:txBody>
      </p:sp>
    </p:spTree>
    <p:extLst>
      <p:ext uri="{BB962C8B-B14F-4D97-AF65-F5344CB8AC3E}">
        <p14:creationId xmlns:p14="http://schemas.microsoft.com/office/powerpoint/2010/main" val="3743734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CB1514-5C3D-BF7D-795B-A6EAB90870E2}"/>
              </a:ext>
            </a:extLst>
          </p:cNvPr>
          <p:cNvPicPr>
            <a:picLocks noChangeAspect="1"/>
          </p:cNvPicPr>
          <p:nvPr/>
        </p:nvPicPr>
        <p:blipFill>
          <a:blip r:embed="rId2"/>
          <a:stretch>
            <a:fillRect/>
          </a:stretch>
        </p:blipFill>
        <p:spPr>
          <a:xfrm>
            <a:off x="220863" y="277586"/>
            <a:ext cx="11971137" cy="6421299"/>
          </a:xfrm>
          <a:prstGeom prst="rect">
            <a:avLst/>
          </a:prstGeom>
        </p:spPr>
      </p:pic>
    </p:spTree>
    <p:extLst>
      <p:ext uri="{BB962C8B-B14F-4D97-AF65-F5344CB8AC3E}">
        <p14:creationId xmlns:p14="http://schemas.microsoft.com/office/powerpoint/2010/main" val="1046012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211326-3A90-3F4D-D424-C5E10F90F6FD}"/>
              </a:ext>
            </a:extLst>
          </p:cNvPr>
          <p:cNvPicPr>
            <a:picLocks noChangeAspect="1"/>
          </p:cNvPicPr>
          <p:nvPr/>
        </p:nvPicPr>
        <p:blipFill>
          <a:blip r:embed="rId2"/>
          <a:stretch>
            <a:fillRect/>
          </a:stretch>
        </p:blipFill>
        <p:spPr>
          <a:xfrm>
            <a:off x="237541" y="310243"/>
            <a:ext cx="11954459" cy="6363969"/>
          </a:xfrm>
          <a:prstGeom prst="rect">
            <a:avLst/>
          </a:prstGeom>
        </p:spPr>
      </p:pic>
    </p:spTree>
    <p:extLst>
      <p:ext uri="{BB962C8B-B14F-4D97-AF65-F5344CB8AC3E}">
        <p14:creationId xmlns:p14="http://schemas.microsoft.com/office/powerpoint/2010/main" val="4053557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0C185-099A-4F84-0ADE-B03B76A242EF}"/>
              </a:ext>
            </a:extLst>
          </p:cNvPr>
          <p:cNvPicPr>
            <a:picLocks noChangeAspect="1"/>
          </p:cNvPicPr>
          <p:nvPr/>
        </p:nvPicPr>
        <p:blipFill>
          <a:blip r:embed="rId3"/>
          <a:stretch>
            <a:fillRect/>
          </a:stretch>
        </p:blipFill>
        <p:spPr>
          <a:xfrm>
            <a:off x="205507" y="277586"/>
            <a:ext cx="12025153" cy="6433457"/>
          </a:xfrm>
          <a:prstGeom prst="rect">
            <a:avLst/>
          </a:prstGeom>
        </p:spPr>
      </p:pic>
    </p:spTree>
    <p:extLst>
      <p:ext uri="{BB962C8B-B14F-4D97-AF65-F5344CB8AC3E}">
        <p14:creationId xmlns:p14="http://schemas.microsoft.com/office/powerpoint/2010/main" val="1576713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D068492-3506-93FE-E6E9-4140F20218C1}"/>
              </a:ext>
            </a:extLst>
          </p:cNvPr>
          <p:cNvSpPr txBox="1">
            <a:spLocks/>
          </p:cNvSpPr>
          <p:nvPr/>
        </p:nvSpPr>
        <p:spPr>
          <a:xfrm>
            <a:off x="838200" y="365125"/>
            <a:ext cx="10515600" cy="1325563"/>
          </a:xfrm>
          <a:prstGeom prst="rect">
            <a:avLst/>
          </a:prstGeom>
        </p:spPr>
        <p:txBody>
          <a:bodyPr/>
          <a:lstStyle>
            <a:lvl1pPr algn="l" defTabSz="685577" rtl="0" eaLnBrk="1" latinLnBrk="0" hangingPunct="1">
              <a:lnSpc>
                <a:spcPct val="90000"/>
              </a:lnSpc>
              <a:spcBef>
                <a:spcPct val="0"/>
              </a:spcBef>
              <a:buNone/>
              <a:defRPr sz="3299" b="0" i="0" kern="1200">
                <a:solidFill>
                  <a:schemeClr val="tx1"/>
                </a:solidFill>
                <a:latin typeface="Palatino Linotype" panose="02040502050505030304" pitchFamily="18" charset="0"/>
                <a:ea typeface="Palatino" pitchFamily="2" charset="77"/>
                <a:cs typeface="+mj-cs"/>
              </a:defRPr>
            </a:lvl1pPr>
          </a:lstStyle>
          <a:p>
            <a:r>
              <a:rPr lang="en-GB" sz="4000" dirty="0">
                <a:latin typeface="Noto Sans" panose="020B0502040504020204" pitchFamily="34" charset="0"/>
                <a:ea typeface="Noto Sans" panose="020B0502040504020204" pitchFamily="34" charset="0"/>
                <a:cs typeface="Noto Sans" panose="020B0502040504020204" pitchFamily="34" charset="0"/>
              </a:rPr>
              <a:t>Our learning from TEF 2023</a:t>
            </a:r>
          </a:p>
        </p:txBody>
      </p:sp>
      <p:pic>
        <p:nvPicPr>
          <p:cNvPr id="11" name="Picture 10">
            <a:extLst>
              <a:ext uri="{FF2B5EF4-FFF2-40B4-BE49-F238E27FC236}">
                <a16:creationId xmlns:a16="http://schemas.microsoft.com/office/drawing/2014/main" id="{B0519A16-1A4E-4A48-20D8-AD8042D4D2C6}"/>
              </a:ext>
            </a:extLst>
          </p:cNvPr>
          <p:cNvPicPr>
            <a:picLocks noChangeAspect="1"/>
          </p:cNvPicPr>
          <p:nvPr/>
        </p:nvPicPr>
        <p:blipFill>
          <a:blip r:embed="rId3"/>
          <a:stretch>
            <a:fillRect/>
          </a:stretch>
        </p:blipFill>
        <p:spPr>
          <a:xfrm>
            <a:off x="1432678" y="1027906"/>
            <a:ext cx="9492898" cy="6007163"/>
          </a:xfrm>
          <a:prstGeom prst="rect">
            <a:avLst/>
          </a:prstGeom>
        </p:spPr>
      </p:pic>
    </p:spTree>
    <p:extLst>
      <p:ext uri="{BB962C8B-B14F-4D97-AF65-F5344CB8AC3E}">
        <p14:creationId xmlns:p14="http://schemas.microsoft.com/office/powerpoint/2010/main" val="3939532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E79865-B484-D693-90F2-820A01682139}"/>
              </a:ext>
            </a:extLst>
          </p:cNvPr>
          <p:cNvPicPr>
            <a:picLocks noChangeAspect="1"/>
          </p:cNvPicPr>
          <p:nvPr/>
        </p:nvPicPr>
        <p:blipFill>
          <a:blip r:embed="rId3"/>
          <a:stretch>
            <a:fillRect/>
          </a:stretch>
        </p:blipFill>
        <p:spPr>
          <a:xfrm>
            <a:off x="1384395" y="320026"/>
            <a:ext cx="9327148" cy="6282656"/>
          </a:xfrm>
          <a:prstGeom prst="rect">
            <a:avLst/>
          </a:prstGeom>
        </p:spPr>
      </p:pic>
    </p:spTree>
    <p:extLst>
      <p:ext uri="{BB962C8B-B14F-4D97-AF65-F5344CB8AC3E}">
        <p14:creationId xmlns:p14="http://schemas.microsoft.com/office/powerpoint/2010/main" val="834497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D068492-3506-93FE-E6E9-4140F20218C1}"/>
              </a:ext>
            </a:extLst>
          </p:cNvPr>
          <p:cNvSpPr txBox="1">
            <a:spLocks/>
          </p:cNvSpPr>
          <p:nvPr/>
        </p:nvSpPr>
        <p:spPr>
          <a:xfrm>
            <a:off x="838200" y="365125"/>
            <a:ext cx="10515600" cy="1325563"/>
          </a:xfrm>
          <a:prstGeom prst="rect">
            <a:avLst/>
          </a:prstGeom>
        </p:spPr>
        <p:txBody>
          <a:bodyPr/>
          <a:lstStyle>
            <a:lvl1pPr algn="l" defTabSz="685577" rtl="0" eaLnBrk="1" latinLnBrk="0" hangingPunct="1">
              <a:lnSpc>
                <a:spcPct val="90000"/>
              </a:lnSpc>
              <a:spcBef>
                <a:spcPct val="0"/>
              </a:spcBef>
              <a:buNone/>
              <a:defRPr sz="3299" b="0" i="0" kern="1200">
                <a:solidFill>
                  <a:schemeClr val="tx1"/>
                </a:solidFill>
                <a:latin typeface="Palatino Linotype" panose="02040502050505030304" pitchFamily="18" charset="0"/>
                <a:ea typeface="Palatino" pitchFamily="2" charset="77"/>
                <a:cs typeface="+mj-cs"/>
              </a:defRPr>
            </a:lvl1pPr>
          </a:lstStyle>
          <a:p>
            <a:r>
              <a:rPr lang="en-GB" sz="4000" dirty="0">
                <a:latin typeface="Noto Sans" panose="020B0502040504020204" pitchFamily="34" charset="0"/>
                <a:ea typeface="Noto Sans" panose="020B0502040504020204" pitchFamily="34" charset="0"/>
                <a:cs typeface="Noto Sans" panose="020B0502040504020204" pitchFamily="34" charset="0"/>
              </a:rPr>
              <a:t>Educational gains as an articulation of success</a:t>
            </a:r>
          </a:p>
        </p:txBody>
      </p:sp>
      <p:sp>
        <p:nvSpPr>
          <p:cNvPr id="3" name="TextBox 2">
            <a:extLst>
              <a:ext uri="{FF2B5EF4-FFF2-40B4-BE49-F238E27FC236}">
                <a16:creationId xmlns:a16="http://schemas.microsoft.com/office/drawing/2014/main" id="{A065EF6B-92EB-F541-4FE8-31C57F180346}"/>
              </a:ext>
            </a:extLst>
          </p:cNvPr>
          <p:cNvSpPr txBox="1"/>
          <p:nvPr/>
        </p:nvSpPr>
        <p:spPr>
          <a:xfrm>
            <a:off x="1289957" y="2212521"/>
            <a:ext cx="9829800" cy="3124573"/>
          </a:xfrm>
          <a:prstGeom prst="rect">
            <a:avLst/>
          </a:prstGeom>
          <a:noFill/>
        </p:spPr>
        <p:txBody>
          <a:bodyPr wrap="square">
            <a:spAutoFit/>
          </a:bodyPr>
          <a:lstStyle/>
          <a:p>
            <a:pPr>
              <a:lnSpc>
                <a:spcPct val="125000"/>
              </a:lnSpc>
              <a:spcAft>
                <a:spcPts val="800"/>
              </a:spcAft>
            </a:pPr>
            <a:r>
              <a:rPr lang="en-GB" sz="3200" kern="100" dirty="0">
                <a:effectLst/>
                <a:latin typeface="Calibri" panose="020F0502020204030204" pitchFamily="34" charset="0"/>
                <a:ea typeface="Calibri" panose="020F0502020204030204" pitchFamily="34" charset="0"/>
                <a:cs typeface="Calibri" panose="020F0502020204030204" pitchFamily="34" charset="0"/>
              </a:rPr>
              <a:t>our strategy commits us to “providing the opportunity for all students regardless of their background, circumstance, discipline, and course to succeed </a:t>
            </a:r>
            <a:r>
              <a:rPr lang="en-GB" sz="3200" b="1" kern="100" dirty="0">
                <a:effectLst/>
                <a:latin typeface="Calibri" panose="020F0502020204030204" pitchFamily="34" charset="0"/>
                <a:ea typeface="Calibri" panose="020F0502020204030204" pitchFamily="34" charset="0"/>
                <a:cs typeface="Calibri" panose="020F0502020204030204" pitchFamily="34" charset="0"/>
              </a:rPr>
              <a:t>academically, </a:t>
            </a:r>
            <a:r>
              <a:rPr lang="en-GB" sz="3200" kern="100" dirty="0">
                <a:effectLst/>
                <a:latin typeface="Calibri" panose="020F0502020204030204" pitchFamily="34" charset="0"/>
                <a:ea typeface="Calibri" panose="020F0502020204030204" pitchFamily="34" charset="0"/>
                <a:cs typeface="Calibri" panose="020F0502020204030204" pitchFamily="34" charset="0"/>
              </a:rPr>
              <a:t>in terms of </a:t>
            </a:r>
            <a:r>
              <a:rPr lang="en-GB" sz="3200" b="1" kern="100" dirty="0">
                <a:effectLst/>
                <a:latin typeface="Calibri" panose="020F0502020204030204" pitchFamily="34" charset="0"/>
                <a:ea typeface="Calibri" panose="020F0502020204030204" pitchFamily="34" charset="0"/>
                <a:cs typeface="Calibri" panose="020F0502020204030204" pitchFamily="34" charset="0"/>
              </a:rPr>
              <a:t>personal development </a:t>
            </a:r>
            <a:r>
              <a:rPr lang="en-GB" sz="3200" kern="100" dirty="0">
                <a:effectLst/>
                <a:latin typeface="Calibri" panose="020F0502020204030204" pitchFamily="34" charset="0"/>
                <a:ea typeface="Calibri" panose="020F0502020204030204" pitchFamily="34" charset="0"/>
                <a:cs typeface="Calibri" panose="020F0502020204030204" pitchFamily="34" charset="0"/>
              </a:rPr>
              <a:t>and</a:t>
            </a:r>
            <a:r>
              <a:rPr lang="en-GB" sz="3200" b="1" kern="100" dirty="0">
                <a:effectLst/>
                <a:latin typeface="Calibri" panose="020F0502020204030204" pitchFamily="34" charset="0"/>
                <a:ea typeface="Calibri" panose="020F0502020204030204" pitchFamily="34" charset="0"/>
                <a:cs typeface="Calibri" panose="020F0502020204030204" pitchFamily="34" charset="0"/>
              </a:rPr>
              <a:t> future plans and ambitions”</a:t>
            </a:r>
            <a:r>
              <a:rPr lang="en-GB" sz="3200" kern="100" dirty="0">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4113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eeletheme-widescree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Keele Fonts">
      <a:majorFont>
        <a:latin typeface="Palatino Linotype"/>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eletheme-widescreen" id="{ED877600-EBE8-0F47-B29E-7D88887687C3}" vid="{9AA46253-BB01-0A46-B354-D8C3ABC1EE94}"/>
    </a:ext>
  </a:extLst>
</a:theme>
</file>

<file path=ppt/theme/theme3.xml><?xml version="1.0" encoding="utf-8"?>
<a:theme xmlns:a="http://schemas.openxmlformats.org/drawingml/2006/main" name="keeletheme-widescreen">
  <a:themeElements>
    <a:clrScheme name="Keele Colours">
      <a:dk1>
        <a:srgbClr val="282541"/>
      </a:dk1>
      <a:lt1>
        <a:srgbClr val="FEFFFE"/>
      </a:lt1>
      <a:dk2>
        <a:srgbClr val="282541"/>
      </a:dk2>
      <a:lt2>
        <a:srgbClr val="FEFFFE"/>
      </a:lt2>
      <a:accent1>
        <a:srgbClr val="342A4E"/>
      </a:accent1>
      <a:accent2>
        <a:srgbClr val="5D566D"/>
      </a:accent2>
      <a:accent3>
        <a:srgbClr val="938E9E"/>
      </a:accent3>
      <a:accent4>
        <a:srgbClr val="EDCE28"/>
      </a:accent4>
      <a:accent5>
        <a:srgbClr val="DC3719"/>
      </a:accent5>
      <a:accent6>
        <a:srgbClr val="47AE65"/>
      </a:accent6>
      <a:hlink>
        <a:srgbClr val="665D78"/>
      </a:hlink>
      <a:folHlink>
        <a:srgbClr val="655E77"/>
      </a:folHlink>
    </a:clrScheme>
    <a:fontScheme name="Keele Fonts">
      <a:majorFont>
        <a:latin typeface="Palatino Linotype"/>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eletheme-widescreen" id="{ED877600-EBE8-0F47-B29E-7D88887687C3}" vid="{9AA46253-BB01-0A46-B354-D8C3ABC1EE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4b6d94-e8c4-49da-a979-9242fd65d88a">
      <Terms xmlns="http://schemas.microsoft.com/office/infopath/2007/PartnerControls"/>
    </lcf76f155ced4ddcb4097134ff3c332f>
    <TaxCatchAll xmlns="b2b3b332-7c05-4c9e-ac88-8c84810ea63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212BEED14A7E4F9DACB66556D25188" ma:contentTypeVersion="18" ma:contentTypeDescription="Create a new document." ma:contentTypeScope="" ma:versionID="2029e520c3dd24b5704920f9d6eb5f7c">
  <xsd:schema xmlns:xsd="http://www.w3.org/2001/XMLSchema" xmlns:xs="http://www.w3.org/2001/XMLSchema" xmlns:p="http://schemas.microsoft.com/office/2006/metadata/properties" xmlns:ns2="054b6d94-e8c4-49da-a979-9242fd65d88a" xmlns:ns3="b2b3b332-7c05-4c9e-ac88-8c84810ea636" xmlns:ns4="90385aca-c051-4920-a543-a58a9099ea41" targetNamespace="http://schemas.microsoft.com/office/2006/metadata/properties" ma:root="true" ma:fieldsID="0a7069ab90841388829b31b285dc43b3" ns2:_="" ns3:_="" ns4:_="">
    <xsd:import namespace="054b6d94-e8c4-49da-a979-9242fd65d88a"/>
    <xsd:import namespace="b2b3b332-7c05-4c9e-ac88-8c84810ea636"/>
    <xsd:import namespace="90385aca-c051-4920-a543-a58a9099ea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4:SharedWithUsers" minOccurs="0"/>
                <xsd:element ref="ns4:SharedWithDetails"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b6d94-e8c4-49da-a979-9242fd65d8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620fc26-8289-4c02-81ef-e580eda00c72"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b3b332-7c05-4c9e-ac88-8c84810ea63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a542d6-b093-448f-bee7-e5e5f054a4b1}" ma:internalName="TaxCatchAll" ma:showField="CatchAllData" ma:web="90385aca-c051-4920-a543-a58a9099ea4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385aca-c051-4920-a543-a58a9099ea41"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390268-1F24-4024-929C-A579D525AB5D}">
  <ds:schemaRefs>
    <ds:schemaRef ds:uri="http://schemas.microsoft.com/office/2006/documentManagement/types"/>
    <ds:schemaRef ds:uri="http://www.w3.org/XML/1998/namespace"/>
    <ds:schemaRef ds:uri="http://purl.org/dc/dcmitype/"/>
    <ds:schemaRef ds:uri="http://schemas.microsoft.com/office/infopath/2007/PartnerControls"/>
    <ds:schemaRef ds:uri="http://purl.org/dc/terms/"/>
    <ds:schemaRef ds:uri="http://schemas.openxmlformats.org/package/2006/metadata/core-properties"/>
    <ds:schemaRef ds:uri="http://purl.org/dc/elements/1.1/"/>
    <ds:schemaRef ds:uri="ddc5d78a-9e2d-4d29-8192-eab913bc8ed7"/>
    <ds:schemaRef ds:uri="cbb89bae-91e2-4531-8785-d189722d25e0"/>
    <ds:schemaRef ds:uri="http://schemas.microsoft.com/office/2006/metadata/properties"/>
    <ds:schemaRef ds:uri="054b6d94-e8c4-49da-a979-9242fd65d88a"/>
    <ds:schemaRef ds:uri="b2b3b332-7c05-4c9e-ac88-8c84810ea636"/>
  </ds:schemaRefs>
</ds:datastoreItem>
</file>

<file path=customXml/itemProps2.xml><?xml version="1.0" encoding="utf-8"?>
<ds:datastoreItem xmlns:ds="http://schemas.openxmlformats.org/officeDocument/2006/customXml" ds:itemID="{9DA615F5-65E5-4C35-87B9-E402DD4C6A78}">
  <ds:schemaRefs>
    <ds:schemaRef ds:uri="http://schemas.microsoft.com/sharepoint/v3/contenttype/forms"/>
  </ds:schemaRefs>
</ds:datastoreItem>
</file>

<file path=customXml/itemProps3.xml><?xml version="1.0" encoding="utf-8"?>
<ds:datastoreItem xmlns:ds="http://schemas.openxmlformats.org/officeDocument/2006/customXml" ds:itemID="{4EE519FE-396C-42C0-A4BB-6F4CBBA0C8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4b6d94-e8c4-49da-a979-9242fd65d88a"/>
    <ds:schemaRef ds:uri="b2b3b332-7c05-4c9e-ac88-8c84810ea636"/>
    <ds:schemaRef ds:uri="90385aca-c051-4920-a543-a58a9099ea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2506</TotalTime>
  <Words>462</Words>
  <Application>Microsoft Office PowerPoint</Application>
  <PresentationFormat>Widescreen</PresentationFormat>
  <Paragraphs>91</Paragraphs>
  <Slides>22</Slides>
  <Notes>19</Notes>
  <HiddenSlides>0</HiddenSlides>
  <MMClips>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keeletheme-widescreen</vt:lpstr>
      <vt:lpstr>keeletheme-widescreen</vt:lpstr>
      <vt:lpstr>Educational gains: an emerging case study </vt:lpstr>
      <vt:lpstr>PowerPoint Presentation</vt:lpstr>
      <vt:lpstr>Student 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Kristyan Spelman Miller</dc:creator>
  <cp:lastModifiedBy>Kristyan Spelman Miller</cp:lastModifiedBy>
  <cp:revision>62</cp:revision>
  <cp:lastPrinted>2023-09-14T07:09:51Z</cp:lastPrinted>
  <dcterms:created xsi:type="dcterms:W3CDTF">2022-11-22T17:33:32Z</dcterms:created>
  <dcterms:modified xsi:type="dcterms:W3CDTF">2025-11-18T15:58:09Z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0x0101004F212BEED14A7E4F9DACB66556D25188</vt:lpwstr>
  </property>
</Properties>
</file>