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sldIdLst>
    <p:sldId id="256" r:id="rId5"/>
  </p:sldIdLst>
  <p:sldSz cx="23760113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7"/>
    <p:restoredTop sz="96327"/>
  </p:normalViewPr>
  <p:slideViewPr>
    <p:cSldViewPr snapToGrid="0">
      <p:cViewPr varScale="1">
        <p:scale>
          <a:sx n="26" d="100"/>
          <a:sy n="26" d="100"/>
        </p:scale>
        <p:origin x="206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2009" y="6480867"/>
            <a:ext cx="20196096" cy="13786732"/>
          </a:xfrm>
        </p:spPr>
        <p:txBody>
          <a:bodyPr anchor="b"/>
          <a:lstStyle>
            <a:lvl1pPr algn="ctr">
              <a:defRPr sz="1559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014" y="20799268"/>
            <a:ext cx="17820085" cy="9560876"/>
          </a:xfrm>
        </p:spPr>
        <p:txBody>
          <a:bodyPr/>
          <a:lstStyle>
            <a:lvl1pPr marL="0" indent="0" algn="ctr">
              <a:buNone/>
              <a:defRPr sz="6236"/>
            </a:lvl1pPr>
            <a:lvl2pPr marL="1187988" indent="0" algn="ctr">
              <a:buNone/>
              <a:defRPr sz="5197"/>
            </a:lvl2pPr>
            <a:lvl3pPr marL="2375977" indent="0" algn="ctr">
              <a:buNone/>
              <a:defRPr sz="4677"/>
            </a:lvl3pPr>
            <a:lvl4pPr marL="3563965" indent="0" algn="ctr">
              <a:buNone/>
              <a:defRPr sz="4157"/>
            </a:lvl4pPr>
            <a:lvl5pPr marL="4751954" indent="0" algn="ctr">
              <a:buNone/>
              <a:defRPr sz="4157"/>
            </a:lvl5pPr>
            <a:lvl6pPr marL="5939942" indent="0" algn="ctr">
              <a:buNone/>
              <a:defRPr sz="4157"/>
            </a:lvl6pPr>
            <a:lvl7pPr marL="7127931" indent="0" algn="ctr">
              <a:buNone/>
              <a:defRPr sz="4157"/>
            </a:lvl7pPr>
            <a:lvl8pPr marL="8315919" indent="0" algn="ctr">
              <a:buNone/>
              <a:defRPr sz="4157"/>
            </a:lvl8pPr>
            <a:lvl9pPr marL="9503908" indent="0" algn="ctr">
              <a:buNone/>
              <a:defRPr sz="415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3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3332" y="2108343"/>
            <a:ext cx="5123274" cy="335593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509" y="2108343"/>
            <a:ext cx="15072822" cy="335593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34" y="9872559"/>
            <a:ext cx="20493097" cy="16472575"/>
          </a:xfrm>
        </p:spPr>
        <p:txBody>
          <a:bodyPr anchor="b"/>
          <a:lstStyle>
            <a:lvl1pPr>
              <a:defRPr sz="1559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134" y="26500971"/>
            <a:ext cx="20493097" cy="8662538"/>
          </a:xfrm>
        </p:spPr>
        <p:txBody>
          <a:bodyPr/>
          <a:lstStyle>
            <a:lvl1pPr marL="0" indent="0">
              <a:buNone/>
              <a:defRPr sz="6236">
                <a:solidFill>
                  <a:schemeClr val="tx1"/>
                </a:solidFill>
              </a:defRPr>
            </a:lvl1pPr>
            <a:lvl2pPr marL="1187988" indent="0">
              <a:buNone/>
              <a:defRPr sz="5197">
                <a:solidFill>
                  <a:schemeClr val="tx1">
                    <a:tint val="75000"/>
                  </a:schemeClr>
                </a:solidFill>
              </a:defRPr>
            </a:lvl2pPr>
            <a:lvl3pPr marL="2375977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3pPr>
            <a:lvl4pPr marL="3563965" indent="0">
              <a:buNone/>
              <a:defRPr sz="4157">
                <a:solidFill>
                  <a:schemeClr val="tx1">
                    <a:tint val="75000"/>
                  </a:schemeClr>
                </a:solidFill>
              </a:defRPr>
            </a:lvl4pPr>
            <a:lvl5pPr marL="4751954" indent="0">
              <a:buNone/>
              <a:defRPr sz="4157">
                <a:solidFill>
                  <a:schemeClr val="tx1">
                    <a:tint val="75000"/>
                  </a:schemeClr>
                </a:solidFill>
              </a:defRPr>
            </a:lvl5pPr>
            <a:lvl6pPr marL="5939942" indent="0">
              <a:buNone/>
              <a:defRPr sz="4157">
                <a:solidFill>
                  <a:schemeClr val="tx1">
                    <a:tint val="75000"/>
                  </a:schemeClr>
                </a:solidFill>
              </a:defRPr>
            </a:lvl6pPr>
            <a:lvl7pPr marL="7127931" indent="0">
              <a:buNone/>
              <a:defRPr sz="4157">
                <a:solidFill>
                  <a:schemeClr val="tx1">
                    <a:tint val="75000"/>
                  </a:schemeClr>
                </a:solidFill>
              </a:defRPr>
            </a:lvl7pPr>
            <a:lvl8pPr marL="8315919" indent="0">
              <a:buNone/>
              <a:defRPr sz="4157">
                <a:solidFill>
                  <a:schemeClr val="tx1">
                    <a:tint val="75000"/>
                  </a:schemeClr>
                </a:solidFill>
              </a:defRPr>
            </a:lvl8pPr>
            <a:lvl9pPr marL="9503908" indent="0">
              <a:buNone/>
              <a:defRPr sz="4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508" y="10541716"/>
            <a:ext cx="10098048" cy="25125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8557" y="10541716"/>
            <a:ext cx="10098048" cy="25125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3" y="2108352"/>
            <a:ext cx="20493097" cy="76542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605" y="9707549"/>
            <a:ext cx="10051640" cy="4757520"/>
          </a:xfrm>
        </p:spPr>
        <p:txBody>
          <a:bodyPr anchor="b"/>
          <a:lstStyle>
            <a:lvl1pPr marL="0" indent="0">
              <a:buNone/>
              <a:defRPr sz="6236" b="1"/>
            </a:lvl1pPr>
            <a:lvl2pPr marL="1187988" indent="0">
              <a:buNone/>
              <a:defRPr sz="5197" b="1"/>
            </a:lvl2pPr>
            <a:lvl3pPr marL="2375977" indent="0">
              <a:buNone/>
              <a:defRPr sz="4677" b="1"/>
            </a:lvl3pPr>
            <a:lvl4pPr marL="3563965" indent="0">
              <a:buNone/>
              <a:defRPr sz="4157" b="1"/>
            </a:lvl4pPr>
            <a:lvl5pPr marL="4751954" indent="0">
              <a:buNone/>
              <a:defRPr sz="4157" b="1"/>
            </a:lvl5pPr>
            <a:lvl6pPr marL="5939942" indent="0">
              <a:buNone/>
              <a:defRPr sz="4157" b="1"/>
            </a:lvl6pPr>
            <a:lvl7pPr marL="7127931" indent="0">
              <a:buNone/>
              <a:defRPr sz="4157" b="1"/>
            </a:lvl7pPr>
            <a:lvl8pPr marL="8315919" indent="0">
              <a:buNone/>
              <a:defRPr sz="4157" b="1"/>
            </a:lvl8pPr>
            <a:lvl9pPr marL="9503908" indent="0">
              <a:buNone/>
              <a:defRPr sz="415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6605" y="14465069"/>
            <a:ext cx="10051640" cy="212759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28558" y="9707549"/>
            <a:ext cx="10101143" cy="4757520"/>
          </a:xfrm>
        </p:spPr>
        <p:txBody>
          <a:bodyPr anchor="b"/>
          <a:lstStyle>
            <a:lvl1pPr marL="0" indent="0">
              <a:buNone/>
              <a:defRPr sz="6236" b="1"/>
            </a:lvl1pPr>
            <a:lvl2pPr marL="1187988" indent="0">
              <a:buNone/>
              <a:defRPr sz="5197" b="1"/>
            </a:lvl2pPr>
            <a:lvl3pPr marL="2375977" indent="0">
              <a:buNone/>
              <a:defRPr sz="4677" b="1"/>
            </a:lvl3pPr>
            <a:lvl4pPr marL="3563965" indent="0">
              <a:buNone/>
              <a:defRPr sz="4157" b="1"/>
            </a:lvl4pPr>
            <a:lvl5pPr marL="4751954" indent="0">
              <a:buNone/>
              <a:defRPr sz="4157" b="1"/>
            </a:lvl5pPr>
            <a:lvl6pPr marL="5939942" indent="0">
              <a:buNone/>
              <a:defRPr sz="4157" b="1"/>
            </a:lvl6pPr>
            <a:lvl7pPr marL="7127931" indent="0">
              <a:buNone/>
              <a:defRPr sz="4157" b="1"/>
            </a:lvl7pPr>
            <a:lvl8pPr marL="8315919" indent="0">
              <a:buNone/>
              <a:defRPr sz="4157" b="1"/>
            </a:lvl8pPr>
            <a:lvl9pPr marL="9503908" indent="0">
              <a:buNone/>
              <a:defRPr sz="415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28558" y="14465069"/>
            <a:ext cx="10101143" cy="212759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2" y="2640012"/>
            <a:ext cx="7663255" cy="9240044"/>
          </a:xfrm>
        </p:spPr>
        <p:txBody>
          <a:bodyPr anchor="b"/>
          <a:lstStyle>
            <a:lvl1pPr>
              <a:defRPr sz="83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143" y="5701703"/>
            <a:ext cx="12028557" cy="28141800"/>
          </a:xfrm>
        </p:spPr>
        <p:txBody>
          <a:bodyPr/>
          <a:lstStyle>
            <a:lvl1pPr>
              <a:defRPr sz="8315"/>
            </a:lvl1pPr>
            <a:lvl2pPr>
              <a:defRPr sz="7276"/>
            </a:lvl2pPr>
            <a:lvl3pPr>
              <a:defRPr sz="6236"/>
            </a:lvl3pPr>
            <a:lvl4pPr>
              <a:defRPr sz="5197"/>
            </a:lvl4pPr>
            <a:lvl5pPr>
              <a:defRPr sz="5197"/>
            </a:lvl5pPr>
            <a:lvl6pPr>
              <a:defRPr sz="5197"/>
            </a:lvl6pPr>
            <a:lvl7pPr>
              <a:defRPr sz="5197"/>
            </a:lvl7pPr>
            <a:lvl8pPr>
              <a:defRPr sz="5197"/>
            </a:lvl8pPr>
            <a:lvl9pPr>
              <a:defRPr sz="519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2" y="11880056"/>
            <a:ext cx="7663255" cy="22009274"/>
          </a:xfrm>
        </p:spPr>
        <p:txBody>
          <a:bodyPr/>
          <a:lstStyle>
            <a:lvl1pPr marL="0" indent="0">
              <a:buNone/>
              <a:defRPr sz="4157"/>
            </a:lvl1pPr>
            <a:lvl2pPr marL="1187988" indent="0">
              <a:buNone/>
              <a:defRPr sz="3638"/>
            </a:lvl2pPr>
            <a:lvl3pPr marL="2375977" indent="0">
              <a:buNone/>
              <a:defRPr sz="3118"/>
            </a:lvl3pPr>
            <a:lvl4pPr marL="3563965" indent="0">
              <a:buNone/>
              <a:defRPr sz="2598"/>
            </a:lvl4pPr>
            <a:lvl5pPr marL="4751954" indent="0">
              <a:buNone/>
              <a:defRPr sz="2598"/>
            </a:lvl5pPr>
            <a:lvl6pPr marL="5939942" indent="0">
              <a:buNone/>
              <a:defRPr sz="2598"/>
            </a:lvl6pPr>
            <a:lvl7pPr marL="7127931" indent="0">
              <a:buNone/>
              <a:defRPr sz="2598"/>
            </a:lvl7pPr>
            <a:lvl8pPr marL="8315919" indent="0">
              <a:buNone/>
              <a:defRPr sz="2598"/>
            </a:lvl8pPr>
            <a:lvl9pPr marL="9503908" indent="0">
              <a:buNone/>
              <a:defRPr sz="259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0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2" y="2640012"/>
            <a:ext cx="7663255" cy="9240044"/>
          </a:xfrm>
        </p:spPr>
        <p:txBody>
          <a:bodyPr anchor="b"/>
          <a:lstStyle>
            <a:lvl1pPr>
              <a:defRPr sz="83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1143" y="5701703"/>
            <a:ext cx="12028557" cy="28141800"/>
          </a:xfrm>
        </p:spPr>
        <p:txBody>
          <a:bodyPr anchor="t"/>
          <a:lstStyle>
            <a:lvl1pPr marL="0" indent="0">
              <a:buNone/>
              <a:defRPr sz="8315"/>
            </a:lvl1pPr>
            <a:lvl2pPr marL="1187988" indent="0">
              <a:buNone/>
              <a:defRPr sz="7276"/>
            </a:lvl2pPr>
            <a:lvl3pPr marL="2375977" indent="0">
              <a:buNone/>
              <a:defRPr sz="6236"/>
            </a:lvl3pPr>
            <a:lvl4pPr marL="3563965" indent="0">
              <a:buNone/>
              <a:defRPr sz="5197"/>
            </a:lvl4pPr>
            <a:lvl5pPr marL="4751954" indent="0">
              <a:buNone/>
              <a:defRPr sz="5197"/>
            </a:lvl5pPr>
            <a:lvl6pPr marL="5939942" indent="0">
              <a:buNone/>
              <a:defRPr sz="5197"/>
            </a:lvl6pPr>
            <a:lvl7pPr marL="7127931" indent="0">
              <a:buNone/>
              <a:defRPr sz="5197"/>
            </a:lvl7pPr>
            <a:lvl8pPr marL="8315919" indent="0">
              <a:buNone/>
              <a:defRPr sz="5197"/>
            </a:lvl8pPr>
            <a:lvl9pPr marL="9503908" indent="0">
              <a:buNone/>
              <a:defRPr sz="519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2" y="11880056"/>
            <a:ext cx="7663255" cy="22009274"/>
          </a:xfrm>
        </p:spPr>
        <p:txBody>
          <a:bodyPr/>
          <a:lstStyle>
            <a:lvl1pPr marL="0" indent="0">
              <a:buNone/>
              <a:defRPr sz="4157"/>
            </a:lvl1pPr>
            <a:lvl2pPr marL="1187988" indent="0">
              <a:buNone/>
              <a:defRPr sz="3638"/>
            </a:lvl2pPr>
            <a:lvl3pPr marL="2375977" indent="0">
              <a:buNone/>
              <a:defRPr sz="3118"/>
            </a:lvl3pPr>
            <a:lvl4pPr marL="3563965" indent="0">
              <a:buNone/>
              <a:defRPr sz="2598"/>
            </a:lvl4pPr>
            <a:lvl5pPr marL="4751954" indent="0">
              <a:buNone/>
              <a:defRPr sz="2598"/>
            </a:lvl5pPr>
            <a:lvl6pPr marL="5939942" indent="0">
              <a:buNone/>
              <a:defRPr sz="2598"/>
            </a:lvl6pPr>
            <a:lvl7pPr marL="7127931" indent="0">
              <a:buNone/>
              <a:defRPr sz="2598"/>
            </a:lvl7pPr>
            <a:lvl8pPr marL="8315919" indent="0">
              <a:buNone/>
              <a:defRPr sz="2598"/>
            </a:lvl8pPr>
            <a:lvl9pPr marL="9503908" indent="0">
              <a:buNone/>
              <a:defRPr sz="259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508" y="2108352"/>
            <a:ext cx="2049309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508" y="10541716"/>
            <a:ext cx="2049309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508" y="36703516"/>
            <a:ext cx="5346025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CB7A-782A-C349-9D3A-C6130F460C6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0538" y="36703516"/>
            <a:ext cx="8019038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0580" y="36703516"/>
            <a:ext cx="5346025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0072-0F60-EC4F-812A-38831ADB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375977" rtl="0" eaLnBrk="1" latinLnBrk="0" hangingPunct="1">
        <a:lnSpc>
          <a:spcPct val="90000"/>
        </a:lnSpc>
        <a:spcBef>
          <a:spcPct val="0"/>
        </a:spcBef>
        <a:buNone/>
        <a:defRPr sz="114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3994" indent="-593994" algn="l" defTabSz="2375977" rtl="0" eaLnBrk="1" latinLnBrk="0" hangingPunct="1">
        <a:lnSpc>
          <a:spcPct val="90000"/>
        </a:lnSpc>
        <a:spcBef>
          <a:spcPts val="2598"/>
        </a:spcBef>
        <a:buFont typeface="Arial" panose="020B0604020202020204" pitchFamily="34" charset="0"/>
        <a:buChar char="•"/>
        <a:defRPr sz="7276" kern="1200">
          <a:solidFill>
            <a:schemeClr val="tx1"/>
          </a:solidFill>
          <a:latin typeface="+mn-lt"/>
          <a:ea typeface="+mn-ea"/>
          <a:cs typeface="+mn-cs"/>
        </a:defRPr>
      </a:lvl1pPr>
      <a:lvl2pPr marL="1781983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2pPr>
      <a:lvl3pPr marL="2969971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3pPr>
      <a:lvl4pPr marL="4157960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4pPr>
      <a:lvl5pPr marL="5345948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5pPr>
      <a:lvl6pPr marL="6533937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6pPr>
      <a:lvl7pPr marL="7721925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7pPr>
      <a:lvl8pPr marL="8909914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8pPr>
      <a:lvl9pPr marL="10097902" indent="-593994" algn="l" defTabSz="237597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1pPr>
      <a:lvl2pPr marL="1187988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2pPr>
      <a:lvl3pPr marL="2375977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563965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4pPr>
      <a:lvl5pPr marL="4751954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5pPr>
      <a:lvl6pPr marL="5939942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6pPr>
      <a:lvl7pPr marL="7127931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7pPr>
      <a:lvl8pPr marL="8315919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8pPr>
      <a:lvl9pPr marL="9503908" algn="l" defTabSz="2375977" rtl="0" eaLnBrk="1" latinLnBrk="0" hangingPunct="1">
        <a:defRPr sz="46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3FD45B-8EAA-1936-8A1E-B83BF82CF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835" y="659228"/>
            <a:ext cx="9863138" cy="737711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FAD94C-C258-B366-59EE-C6A83570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4022" y="659227"/>
            <a:ext cx="9863138" cy="7377113"/>
          </a:xfrm>
          <a:prstGeom prst="rect">
            <a:avLst/>
          </a:prstGeom>
        </p:spPr>
      </p:pic>
      <p:pic>
        <p:nvPicPr>
          <p:cNvPr id="6" name="Picture 5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6F8D77DC-15F4-4D31-4C5E-5BFEBEA83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285" y="8036340"/>
            <a:ext cx="9863138" cy="737711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05EF145-97B4-A0E4-0E18-7E4B7FBD7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4022" y="7877408"/>
            <a:ext cx="9863138" cy="7377113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02BD662-6C96-153B-24AC-961E9E2F5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045" y="15962993"/>
            <a:ext cx="9863138" cy="7377113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5D85F5-3796-A5FC-E620-865C1E688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5761" y="31179898"/>
            <a:ext cx="9863138" cy="7377113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19BEE5E9-0ADC-C7FD-775C-9A04EF6360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9437" y="23680151"/>
            <a:ext cx="9717089" cy="7267876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E22F156-E675-67E0-7B91-8186AEFA61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82272" y="15791543"/>
            <a:ext cx="9863138" cy="7377113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09D20C21-9DEF-6E5D-D9B8-05BC27F85F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4835" y="31277834"/>
            <a:ext cx="9863138" cy="7377113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49589671-2440-72F1-3CD4-9644BCA6B9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14022" y="23374125"/>
            <a:ext cx="9863138" cy="7377113"/>
          </a:xfrm>
          <a:prstGeom prst="rect">
            <a:avLst/>
          </a:prstGeom>
        </p:spPr>
      </p:pic>
      <p:pic>
        <p:nvPicPr>
          <p:cNvPr id="2" name="Audio Recording 25 Aug 2022 at 10:51:30" descr="Audio Recording 25 Aug 2022 at 10:51:30">
            <a:hlinkClick r:id="" action="ppaction://media"/>
            <a:extLst>
              <a:ext uri="{FF2B5EF4-FFF2-40B4-BE49-F238E27FC236}">
                <a16:creationId xmlns:a16="http://schemas.microsoft.com/office/drawing/2014/main" id="{D352CE40-0DA5-C446-A27D-1914631BA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72863" y="19392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4b6d94-e8c4-49da-a979-9242fd65d88a">
      <Terms xmlns="http://schemas.microsoft.com/office/infopath/2007/PartnerControls"/>
    </lcf76f155ced4ddcb4097134ff3c332f>
    <TaxCatchAll xmlns="b2b3b332-7c05-4c9e-ac88-8c84810ea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12BEED14A7E4F9DACB66556D25188" ma:contentTypeVersion="16" ma:contentTypeDescription="Create a new document." ma:contentTypeScope="" ma:versionID="8e1b69677ed7067c482b27fd55c1793c">
  <xsd:schema xmlns:xsd="http://www.w3.org/2001/XMLSchema" xmlns:xs="http://www.w3.org/2001/XMLSchema" xmlns:p="http://schemas.microsoft.com/office/2006/metadata/properties" xmlns:ns2="054b6d94-e8c4-49da-a979-9242fd65d88a" xmlns:ns3="b2b3b332-7c05-4c9e-ac88-8c84810ea636" xmlns:ns4="90385aca-c051-4920-a543-a58a9099ea41" targetNamespace="http://schemas.microsoft.com/office/2006/metadata/properties" ma:root="true" ma:fieldsID="17659020d50aa8f5e76f89c35cc3e569" ns2:_="" ns3:_="" ns4:_="">
    <xsd:import namespace="054b6d94-e8c4-49da-a979-9242fd65d88a"/>
    <xsd:import namespace="b2b3b332-7c05-4c9e-ac88-8c84810ea636"/>
    <xsd:import namespace="90385aca-c051-4920-a543-a58a9099e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b6d94-e8c4-49da-a979-9242fd65d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b332-7c05-4c9e-ac88-8c84810ea63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da542d6-b093-448f-bee7-e5e5f054a4b1}" ma:internalName="TaxCatchAll" ma:showField="CatchAllData" ma:web="90385aca-c051-4920-a543-a58a9099e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85aca-c051-4920-a543-a58a9099ea4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1A8DB-BCBE-47B2-88B6-AF7A0A5B4286}">
  <ds:schemaRefs>
    <ds:schemaRef ds:uri="http://schemas.microsoft.com/office/2006/metadata/properties"/>
    <ds:schemaRef ds:uri="http://schemas.microsoft.com/office/infopath/2007/PartnerControls"/>
    <ds:schemaRef ds:uri="054b6d94-e8c4-49da-a979-9242fd65d88a"/>
    <ds:schemaRef ds:uri="b2b3b332-7c05-4c9e-ac88-8c84810ea636"/>
  </ds:schemaRefs>
</ds:datastoreItem>
</file>

<file path=customXml/itemProps2.xml><?xml version="1.0" encoding="utf-8"?>
<ds:datastoreItem xmlns:ds="http://schemas.openxmlformats.org/officeDocument/2006/customXml" ds:itemID="{3E339736-D84E-49EF-98EB-CA80089641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0379B3-6296-45DD-B53A-0EF23D553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b6d94-e8c4-49da-a979-9242fd65d88a"/>
    <ds:schemaRef ds:uri="b2b3b332-7c05-4c9e-ac88-8c84810ea636"/>
    <ds:schemaRef ds:uri="90385aca-c051-4920-a543-a58a9099e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Page, Nigel M</dc:creator>
  <cp:lastModifiedBy>Page, Nigel M</cp:lastModifiedBy>
  <cp:revision>5</cp:revision>
  <dcterms:created xsi:type="dcterms:W3CDTF">2022-08-25T08:06:21Z</dcterms:created>
  <dcterms:modified xsi:type="dcterms:W3CDTF">2025-11-18T10:38:49Z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0x0101004F212BEED14A7E4F9DACB66556D25188</vt:lpwstr>
  </property>
</Properties>
</file>