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5" r:id="rId1"/>
    <p:sldMasterId id="2147483734" r:id="rId2"/>
  </p:sldMasterIdLst>
  <p:notesMasterIdLst>
    <p:notesMasterId r:id="rId10"/>
  </p:notesMasterIdLst>
  <p:handoutMasterIdLst>
    <p:handoutMasterId r:id="rId11"/>
  </p:handoutMasterIdLst>
  <p:sldIdLst>
    <p:sldId id="274" r:id="rId3"/>
    <p:sldId id="275" r:id="rId4"/>
    <p:sldId id="295" r:id="rId5"/>
    <p:sldId id="292" r:id="rId6"/>
    <p:sldId id="293" r:id="rId7"/>
    <p:sldId id="283" r:id="rId8"/>
    <p:sldId id="296" r:id="rId9"/>
  </p:sldIdLst>
  <p:sldSz cx="12192000" cy="6858000"/>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880" userDrawn="1">
          <p15:clr>
            <a:srgbClr val="A4A3A4"/>
          </p15:clr>
        </p15:guide>
        <p15:guide id="3" orient="horz" pos="2160" userDrawn="1">
          <p15:clr>
            <a:srgbClr val="A4A3A4"/>
          </p15:clr>
        </p15:guide>
        <p15:guide id="4"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CE9950-5120-026B-9D46-8EF7A9D68D33}" name="Zaitseva, Elena" initials="EZ" userId="S::LIDEZAIT@ljmu.ac.uk::bda7d3dc-0088-4637-a10d-6826025a35ce" providerId="AD"/>
  <p188:author id="{C3C453F7-42F8-8DEE-8094-3F026CA47054}" name="鳥居 朋子(torii)" initials="T鳥" userId="S::torii@fc.ritsumei.ac.jp::1161dab0-0d42-4d60-a9dd-ad163083488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3115"/>
    <a:srgbClr val="D9D2C6"/>
    <a:srgbClr val="9B001B"/>
    <a:srgbClr val="E0D9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9" autoAdjust="0"/>
    <p:restoredTop sz="95853" autoAdjust="0"/>
  </p:normalViewPr>
  <p:slideViewPr>
    <p:cSldViewPr snapToGrid="0" showGuides="1">
      <p:cViewPr varScale="1">
        <p:scale>
          <a:sx n="108" d="100"/>
          <a:sy n="108" d="100"/>
        </p:scale>
        <p:origin x="696" y="184"/>
      </p:cViewPr>
      <p:guideLst>
        <p:guide orient="horz" pos="3120"/>
        <p:guide pos="2880"/>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4276255" cy="33814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7733" y="1"/>
            <a:ext cx="4276254" cy="338143"/>
          </a:xfrm>
          <a:prstGeom prst="rect">
            <a:avLst/>
          </a:prstGeom>
        </p:spPr>
        <p:txBody>
          <a:bodyPr vert="horz" lIns="91440" tIns="45720" rIns="91440" bIns="45720" rtlCol="0"/>
          <a:lstStyle>
            <a:lvl1pPr algn="r">
              <a:defRPr sz="1200"/>
            </a:lvl1pPr>
          </a:lstStyle>
          <a:p>
            <a:fld id="{F679441A-4A2F-4E20-854F-5A8E178E8481}" type="datetimeFigureOut">
              <a:rPr kumimoji="1" lang="ja-JP" altLang="en-US" smtClean="0"/>
              <a:t>2025/8/29</a:t>
            </a:fld>
            <a:endParaRPr kumimoji="1" lang="ja-JP" altLang="en-US"/>
          </a:p>
        </p:txBody>
      </p:sp>
      <p:sp>
        <p:nvSpPr>
          <p:cNvPr id="4" name="フッター プレースホルダー 3"/>
          <p:cNvSpPr>
            <a:spLocks noGrp="1"/>
          </p:cNvSpPr>
          <p:nvPr>
            <p:ph type="ftr" sz="quarter" idx="2"/>
          </p:nvPr>
        </p:nvSpPr>
        <p:spPr>
          <a:xfrm>
            <a:off x="4" y="6397621"/>
            <a:ext cx="4276255" cy="33814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7733" y="6397621"/>
            <a:ext cx="4276254" cy="338143"/>
          </a:xfrm>
          <a:prstGeom prst="rect">
            <a:avLst/>
          </a:prstGeom>
        </p:spPr>
        <p:txBody>
          <a:bodyPr vert="horz" lIns="91440" tIns="45720" rIns="91440" bIns="45720" rtlCol="0" anchor="b"/>
          <a:lstStyle>
            <a:lvl1pPr algn="r">
              <a:defRPr sz="1200"/>
            </a:lvl1pPr>
          </a:lstStyle>
          <a:p>
            <a:fld id="{D340FD48-B9F1-4369-A298-4E557431D326}" type="slidenum">
              <a:rPr kumimoji="1" lang="ja-JP" altLang="en-US" smtClean="0"/>
              <a:t>‹#›</a:t>
            </a:fld>
            <a:endParaRPr kumimoji="1" lang="ja-JP" altLang="en-US"/>
          </a:p>
        </p:txBody>
      </p:sp>
    </p:spTree>
    <p:extLst>
      <p:ext uri="{BB962C8B-B14F-4D97-AF65-F5344CB8AC3E}">
        <p14:creationId xmlns:p14="http://schemas.microsoft.com/office/powerpoint/2010/main" val="29841831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4275403"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30" y="0"/>
            <a:ext cx="4275403" cy="337958"/>
          </a:xfrm>
          <a:prstGeom prst="rect">
            <a:avLst/>
          </a:prstGeom>
        </p:spPr>
        <p:txBody>
          <a:bodyPr vert="horz" lIns="91440" tIns="45720" rIns="91440" bIns="45720" rtlCol="0"/>
          <a:lstStyle>
            <a:lvl1pPr algn="r">
              <a:defRPr sz="1200"/>
            </a:lvl1pPr>
          </a:lstStyle>
          <a:p>
            <a:fld id="{2D3FB638-BF33-44B3-BDA8-500B71896B86}" type="datetimeFigureOut">
              <a:rPr kumimoji="1" lang="ja-JP" altLang="en-US" smtClean="0"/>
              <a:t>2025/8/29</a:t>
            </a:fld>
            <a:endParaRPr kumimoji="1" lang="ja-JP" altLang="en-US"/>
          </a:p>
        </p:txBody>
      </p:sp>
      <p:sp>
        <p:nvSpPr>
          <p:cNvPr id="4" name="スライド イメージ プレースホルダー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6632" y="3241588"/>
            <a:ext cx="7893050" cy="265220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6397807"/>
            <a:ext cx="4275403"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30" y="6397807"/>
            <a:ext cx="4275403" cy="337957"/>
          </a:xfrm>
          <a:prstGeom prst="rect">
            <a:avLst/>
          </a:prstGeom>
        </p:spPr>
        <p:txBody>
          <a:bodyPr vert="horz" lIns="91440" tIns="45720" rIns="91440" bIns="45720" rtlCol="0" anchor="b"/>
          <a:lstStyle>
            <a:lvl1pPr algn="r">
              <a:defRPr sz="1200"/>
            </a:lvl1pPr>
          </a:lstStyle>
          <a:p>
            <a:fld id="{E6224563-792A-4A62-8364-D38550F9A874}" type="slidenum">
              <a:rPr kumimoji="1" lang="ja-JP" altLang="en-US" smtClean="0"/>
              <a:t>‹#›</a:t>
            </a:fld>
            <a:endParaRPr kumimoji="1" lang="ja-JP" altLang="en-US"/>
          </a:p>
        </p:txBody>
      </p:sp>
    </p:spTree>
    <p:extLst>
      <p:ext uri="{BB962C8B-B14F-4D97-AF65-F5344CB8AC3E}">
        <p14:creationId xmlns:p14="http://schemas.microsoft.com/office/powerpoint/2010/main" val="342564167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3063" y="841375"/>
            <a:ext cx="4040187" cy="2273300"/>
          </a:xfrm>
        </p:spPr>
      </p:sp>
      <p:sp>
        <p:nvSpPr>
          <p:cNvPr id="3" name="ノート プレースホルダー 2"/>
          <p:cNvSpPr>
            <a:spLocks noGrp="1"/>
          </p:cNvSpPr>
          <p:nvPr>
            <p:ph type="body" idx="1"/>
          </p:nvPr>
        </p:nvSpPr>
        <p:spPr/>
        <p:txBody>
          <a:bodyPr/>
          <a:lstStyle/>
          <a:p>
            <a:endParaRPr kumimoji="1" lang="ja-JP" altLang="ja-JP" sz="1200" kern="1200">
              <a:solidFill>
                <a:schemeClr val="tx1"/>
              </a:solidFill>
              <a:effectLst/>
              <a:latin typeface="+mn-lt"/>
              <a:ea typeface="+mn-ea"/>
              <a:cs typeface="+mn-cs"/>
            </a:endParaRPr>
          </a:p>
        </p:txBody>
      </p:sp>
    </p:spTree>
    <p:extLst>
      <p:ext uri="{BB962C8B-B14F-4D97-AF65-F5344CB8AC3E}">
        <p14:creationId xmlns:p14="http://schemas.microsoft.com/office/powerpoint/2010/main" val="2280974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3063" y="841375"/>
            <a:ext cx="4040187" cy="2273300"/>
          </a:xfrm>
        </p:spPr>
      </p:sp>
      <p:sp>
        <p:nvSpPr>
          <p:cNvPr id="3" name="ノート プレースホルダー 2"/>
          <p:cNvSpPr>
            <a:spLocks noGrp="1"/>
          </p:cNvSpPr>
          <p:nvPr>
            <p:ph type="body" idx="1"/>
          </p:nvPr>
        </p:nvSpPr>
        <p:spPr/>
        <p:txBody>
          <a:bodyPr/>
          <a:lstStyle/>
          <a:p>
            <a:endParaRPr kumimoji="1" lang="ja-JP" altLang="ja-JP" sz="1200" kern="1200">
              <a:solidFill>
                <a:schemeClr val="tx1"/>
              </a:solidFill>
              <a:effectLst/>
              <a:latin typeface="+mn-lt"/>
              <a:ea typeface="+mn-ea"/>
              <a:cs typeface="+mn-cs"/>
            </a:endParaRPr>
          </a:p>
        </p:txBody>
      </p:sp>
    </p:spTree>
    <p:extLst>
      <p:ext uri="{BB962C8B-B14F-4D97-AF65-F5344CB8AC3E}">
        <p14:creationId xmlns:p14="http://schemas.microsoft.com/office/powerpoint/2010/main" val="2531809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3063" y="841375"/>
            <a:ext cx="4040187" cy="22733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Tree>
    <p:extLst>
      <p:ext uri="{BB962C8B-B14F-4D97-AF65-F5344CB8AC3E}">
        <p14:creationId xmlns:p14="http://schemas.microsoft.com/office/powerpoint/2010/main" val="3049354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3063" y="841375"/>
            <a:ext cx="4040187" cy="22733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04172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3063" y="841375"/>
            <a:ext cx="4040187" cy="22733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21464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3063" y="841375"/>
            <a:ext cx="4040187" cy="2273300"/>
          </a:xfrm>
        </p:spPr>
      </p:sp>
      <p:sp>
        <p:nvSpPr>
          <p:cNvPr id="3" name="ノート プレースホルダー 2"/>
          <p:cNvSpPr>
            <a:spLocks noGrp="1"/>
          </p:cNvSpPr>
          <p:nvPr>
            <p:ph type="body" idx="1"/>
          </p:nvPr>
        </p:nvSpPr>
        <p:spPr/>
        <p:txBody>
          <a:bodyPr/>
          <a:lstStyle/>
          <a:p>
            <a:endParaRPr kumimoji="1" lang="ja-JP" altLang="ja-JP" sz="1200" kern="1200">
              <a:solidFill>
                <a:schemeClr val="tx1"/>
              </a:solidFill>
              <a:effectLst/>
              <a:latin typeface="+mn-lt"/>
              <a:ea typeface="+mn-ea"/>
              <a:cs typeface="+mn-cs"/>
            </a:endParaRPr>
          </a:p>
        </p:txBody>
      </p:sp>
    </p:spTree>
    <p:extLst>
      <p:ext uri="{BB962C8B-B14F-4D97-AF65-F5344CB8AC3E}">
        <p14:creationId xmlns:p14="http://schemas.microsoft.com/office/powerpoint/2010/main" val="1417480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43BCF-94C8-56EC-DD68-135E17CB9B0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4917661-B11E-D1AA-801A-27020013F82F}"/>
              </a:ext>
            </a:extLst>
          </p:cNvPr>
          <p:cNvSpPr>
            <a:spLocks noGrp="1" noRot="1" noChangeAspect="1"/>
          </p:cNvSpPr>
          <p:nvPr>
            <p:ph type="sldImg"/>
          </p:nvPr>
        </p:nvSpPr>
        <p:spPr>
          <a:xfrm>
            <a:off x="2913063" y="841375"/>
            <a:ext cx="4040187" cy="2273300"/>
          </a:xfrm>
        </p:spPr>
      </p:sp>
      <p:sp>
        <p:nvSpPr>
          <p:cNvPr id="3" name="ノート プレースホルダー 2">
            <a:extLst>
              <a:ext uri="{FF2B5EF4-FFF2-40B4-BE49-F238E27FC236}">
                <a16:creationId xmlns:a16="http://schemas.microsoft.com/office/drawing/2014/main" id="{736BDF88-C4E6-C7D5-6DC6-53C5860949B8}"/>
              </a:ext>
            </a:extLst>
          </p:cNvPr>
          <p:cNvSpPr>
            <a:spLocks noGrp="1"/>
          </p:cNvSpPr>
          <p:nvPr>
            <p:ph type="body" idx="1"/>
          </p:nvPr>
        </p:nvSpPr>
        <p:spPr/>
        <p:txBody>
          <a:bodyPr/>
          <a:lstStyle/>
          <a:p>
            <a:endParaRPr kumimoji="1" lang="ja-JP" altLang="ja-JP" sz="1200" kern="1200">
              <a:solidFill>
                <a:schemeClr val="tx1"/>
              </a:solidFill>
              <a:effectLst/>
              <a:latin typeface="+mn-lt"/>
              <a:ea typeface="+mn-ea"/>
              <a:cs typeface="+mn-cs"/>
            </a:endParaRPr>
          </a:p>
        </p:txBody>
      </p:sp>
    </p:spTree>
    <p:extLst>
      <p:ext uri="{BB962C8B-B14F-4D97-AF65-F5344CB8AC3E}">
        <p14:creationId xmlns:p14="http://schemas.microsoft.com/office/powerpoint/2010/main" val="2012394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pic>
        <p:nvPicPr>
          <p:cNvPr id="9" name="背景"/>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703"/>
            <a:ext cx="12196147" cy="6853968"/>
          </a:xfrm>
          <a:prstGeom prst="rect">
            <a:avLst/>
          </a:prstGeom>
        </p:spPr>
      </p:pic>
      <p:sp>
        <p:nvSpPr>
          <p:cNvPr id="7" name="フッター地赤"/>
          <p:cNvSpPr/>
          <p:nvPr userDrawn="1"/>
        </p:nvSpPr>
        <p:spPr>
          <a:xfrm>
            <a:off x="0" y="6732066"/>
            <a:ext cx="12192000" cy="1318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800"/>
          </a:p>
        </p:txBody>
      </p:sp>
      <p:sp>
        <p:nvSpPr>
          <p:cNvPr id="3" name="タイトル 2"/>
          <p:cNvSpPr>
            <a:spLocks noGrp="1"/>
          </p:cNvSpPr>
          <p:nvPr>
            <p:ph type="title" hasCustomPrompt="1"/>
          </p:nvPr>
        </p:nvSpPr>
        <p:spPr>
          <a:xfrm>
            <a:off x="846671" y="1605304"/>
            <a:ext cx="10507135" cy="1320380"/>
          </a:xfrm>
          <a:prstGeom prst="rect">
            <a:avLst/>
          </a:prstGeom>
        </p:spPr>
        <p:txBody>
          <a:bodyPr lIns="0" tIns="0" rIns="0" bIns="0">
            <a:noAutofit/>
          </a:bodyPr>
          <a:lstStyle>
            <a:lvl1pPr>
              <a:lnSpc>
                <a:spcPct val="100000"/>
              </a:lnSpc>
              <a:defRPr sz="4000" b="1">
                <a:solidFill>
                  <a:srgbClr val="4B3115"/>
                </a:solidFill>
                <a:latin typeface="+mj-ea"/>
                <a:ea typeface="+mj-ea"/>
              </a:defRPr>
            </a:lvl1pPr>
          </a:lstStyle>
          <a:p>
            <a:r>
              <a:rPr kumimoji="1" lang="ja-JP" altLang="en-US" dirty="0"/>
              <a:t>タイトルを入力</a:t>
            </a:r>
            <a:r>
              <a:rPr kumimoji="1" lang="en-US" altLang="ja-JP" dirty="0"/>
              <a:t>□□□□□□□□□□□□□</a:t>
            </a:r>
            <a:endParaRPr kumimoji="1" lang="ja-JP" altLang="en-US" dirty="0"/>
          </a:p>
        </p:txBody>
      </p:sp>
      <p:pic>
        <p:nvPicPr>
          <p:cNvPr id="4" name="図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5876" y="5932462"/>
            <a:ext cx="4813761" cy="545559"/>
          </a:xfrm>
          <a:prstGeom prst="rect">
            <a:avLst/>
          </a:prstGeom>
        </p:spPr>
      </p:pic>
      <p:sp>
        <p:nvSpPr>
          <p:cNvPr id="28" name="テキスト プレースホルダー 27"/>
          <p:cNvSpPr>
            <a:spLocks noGrp="1"/>
          </p:cNvSpPr>
          <p:nvPr>
            <p:ph type="body" sz="quarter" idx="10" hasCustomPrompt="1"/>
          </p:nvPr>
        </p:nvSpPr>
        <p:spPr>
          <a:xfrm>
            <a:off x="831591" y="3187555"/>
            <a:ext cx="7943851" cy="1067446"/>
          </a:xfrm>
          <a:prstGeom prst="rect">
            <a:avLst/>
          </a:prstGeom>
        </p:spPr>
        <p:txBody>
          <a:bodyPr vert="horz" lIns="0" tIns="0"/>
          <a:lstStyle>
            <a:lvl1pPr marL="0" marR="0" indent="0" algn="l" defTabSz="685800" rtl="0" eaLnBrk="1" fontAlgn="auto" latinLnBrk="0" hangingPunct="1">
              <a:lnSpc>
                <a:spcPct val="130000"/>
              </a:lnSpc>
              <a:spcBef>
                <a:spcPct val="0"/>
              </a:spcBef>
              <a:spcAft>
                <a:spcPts val="0"/>
              </a:spcAft>
              <a:buClrTx/>
              <a:buSzTx/>
              <a:buFontTx/>
              <a:buNone/>
              <a:tabLst/>
              <a:defRPr kumimoji="1" lang="ja-JP" altLang="en-US" sz="1400" b="0" i="0" u="none" strike="noStrike" kern="1200" cap="none" spc="0" normalizeH="0" baseline="0" noProof="0"/>
            </a:lvl1pPr>
          </a:lstStyle>
          <a:p>
            <a:pPr marL="0" marR="0" lvl="0" indent="0" algn="l" defTabSz="685800" rtl="0" eaLnBrk="1" fontAlgn="auto" latinLnBrk="0" hangingPunct="1">
              <a:lnSpc>
                <a:spcPct val="13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j-cs"/>
              </a:rPr>
              <a:t>所属名や役職 名前を入力</a:t>
            </a:r>
            <a:endParaRPr kumimoji="1" lang="en-US" altLang="ja-JP" sz="14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j-cs"/>
            </a:endParaRPr>
          </a:p>
        </p:txBody>
      </p:sp>
    </p:spTree>
    <p:extLst>
      <p:ext uri="{BB962C8B-B14F-4D97-AF65-F5344CB8AC3E}">
        <p14:creationId xmlns:p14="http://schemas.microsoft.com/office/powerpoint/2010/main" val="4231084072"/>
      </p:ext>
    </p:extLst>
  </p:cSld>
  <p:clrMapOvr>
    <a:masterClrMapping/>
  </p:clrMapOvr>
  <p:extLst>
    <p:ext uri="{DCECCB84-F9BA-43D5-87BE-67443E8EF086}">
      <p15:sldGuideLst xmlns:p15="http://schemas.microsoft.com/office/powerpoint/2012/main">
        <p15:guide id="1" pos="5360" userDrawn="1">
          <p15:clr>
            <a:srgbClr val="FBAE40"/>
          </p15:clr>
        </p15:guide>
        <p15:guide id="2" pos="400" userDrawn="1">
          <p15:clr>
            <a:srgbClr val="FBAE40"/>
          </p15:clr>
        </p15:guide>
        <p15:guide id="3"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8/29/2025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6661498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8/29/2025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6886948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5328954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5380753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0774341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682348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表紙">
    <p:spTree>
      <p:nvGrpSpPr>
        <p:cNvPr id="1" name=""/>
        <p:cNvGrpSpPr/>
        <p:nvPr/>
      </p:nvGrpSpPr>
      <p:grpSpPr>
        <a:xfrm>
          <a:off x="0" y="0"/>
          <a:ext cx="0" cy="0"/>
          <a:chOff x="0" y="0"/>
          <a:chExt cx="0" cy="0"/>
        </a:xfrm>
      </p:grpSpPr>
      <p:pic>
        <p:nvPicPr>
          <p:cNvPr id="9" name="背景"/>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703"/>
            <a:ext cx="12196147" cy="6853968"/>
          </a:xfrm>
          <a:prstGeom prst="rect">
            <a:avLst/>
          </a:prstGeom>
        </p:spPr>
      </p:pic>
      <p:sp>
        <p:nvSpPr>
          <p:cNvPr id="7" name="フッター地赤"/>
          <p:cNvSpPr/>
          <p:nvPr userDrawn="1"/>
        </p:nvSpPr>
        <p:spPr>
          <a:xfrm>
            <a:off x="0" y="6732066"/>
            <a:ext cx="12192000" cy="1318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800"/>
          </a:p>
        </p:txBody>
      </p:sp>
      <p:sp>
        <p:nvSpPr>
          <p:cNvPr id="3" name="タイトル 2"/>
          <p:cNvSpPr>
            <a:spLocks noGrp="1"/>
          </p:cNvSpPr>
          <p:nvPr>
            <p:ph type="title" hasCustomPrompt="1"/>
          </p:nvPr>
        </p:nvSpPr>
        <p:spPr>
          <a:xfrm>
            <a:off x="846671" y="1605304"/>
            <a:ext cx="10507135" cy="1320380"/>
          </a:xfrm>
          <a:prstGeom prst="rect">
            <a:avLst/>
          </a:prstGeom>
        </p:spPr>
        <p:txBody>
          <a:bodyPr lIns="0" tIns="0" rIns="0" bIns="0">
            <a:noAutofit/>
          </a:bodyPr>
          <a:lstStyle>
            <a:lvl1pPr>
              <a:lnSpc>
                <a:spcPct val="100000"/>
              </a:lnSpc>
              <a:defRPr sz="4000" b="1">
                <a:solidFill>
                  <a:srgbClr val="4B3115"/>
                </a:solidFill>
                <a:latin typeface="+mj-ea"/>
                <a:ea typeface="+mj-ea"/>
              </a:defRPr>
            </a:lvl1pPr>
          </a:lstStyle>
          <a:p>
            <a:r>
              <a:rPr kumimoji="1" lang="ja-JP" altLang="en-US" dirty="0"/>
              <a:t>タイトルを入力</a:t>
            </a:r>
            <a:r>
              <a:rPr kumimoji="1" lang="en-US" altLang="ja-JP" dirty="0"/>
              <a:t>□□□□□□□□□□□□□</a:t>
            </a:r>
            <a:endParaRPr kumimoji="1" lang="ja-JP" altLang="en-US" dirty="0"/>
          </a:p>
        </p:txBody>
      </p:sp>
      <p:pic>
        <p:nvPicPr>
          <p:cNvPr id="4" name="図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5876" y="5932462"/>
            <a:ext cx="4813761" cy="545559"/>
          </a:xfrm>
          <a:prstGeom prst="rect">
            <a:avLst/>
          </a:prstGeom>
        </p:spPr>
      </p:pic>
      <p:sp>
        <p:nvSpPr>
          <p:cNvPr id="28" name="テキスト プレースホルダー 27"/>
          <p:cNvSpPr>
            <a:spLocks noGrp="1"/>
          </p:cNvSpPr>
          <p:nvPr>
            <p:ph type="body" sz="quarter" idx="10" hasCustomPrompt="1"/>
          </p:nvPr>
        </p:nvSpPr>
        <p:spPr>
          <a:xfrm>
            <a:off x="831591" y="3187555"/>
            <a:ext cx="7943851" cy="1067446"/>
          </a:xfrm>
          <a:prstGeom prst="rect">
            <a:avLst/>
          </a:prstGeom>
        </p:spPr>
        <p:txBody>
          <a:bodyPr vert="horz" lIns="0" tIns="0"/>
          <a:lstStyle>
            <a:lvl1pPr marL="0" marR="0" indent="0" algn="l" defTabSz="685800" rtl="0" eaLnBrk="1" fontAlgn="auto" latinLnBrk="0" hangingPunct="1">
              <a:lnSpc>
                <a:spcPct val="130000"/>
              </a:lnSpc>
              <a:spcBef>
                <a:spcPct val="0"/>
              </a:spcBef>
              <a:spcAft>
                <a:spcPts val="0"/>
              </a:spcAft>
              <a:buClrTx/>
              <a:buSzTx/>
              <a:buFontTx/>
              <a:buNone/>
              <a:tabLst/>
              <a:defRPr kumimoji="1" lang="ja-JP" altLang="en-US" sz="1400" b="0" i="0" u="none" strike="noStrike" kern="1200" cap="none" spc="0" normalizeH="0" baseline="0" noProof="0"/>
            </a:lvl1pPr>
          </a:lstStyle>
          <a:p>
            <a:pPr marL="0" marR="0" lvl="0" indent="0" algn="l" defTabSz="685800" rtl="0" eaLnBrk="1" fontAlgn="auto" latinLnBrk="0" hangingPunct="1">
              <a:lnSpc>
                <a:spcPct val="13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j-cs"/>
              </a:rPr>
              <a:t>所属名や役職 名前を入力</a:t>
            </a:r>
            <a:endParaRPr kumimoji="1" lang="en-US" altLang="ja-JP" sz="14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j-cs"/>
            </a:endParaRPr>
          </a:p>
        </p:txBody>
      </p:sp>
    </p:spTree>
    <p:extLst>
      <p:ext uri="{BB962C8B-B14F-4D97-AF65-F5344CB8AC3E}">
        <p14:creationId xmlns:p14="http://schemas.microsoft.com/office/powerpoint/2010/main" val="730907915"/>
      </p:ext>
    </p:extLst>
  </p:cSld>
  <p:clrMapOvr>
    <a:masterClrMapping/>
  </p:clrMapOvr>
  <p:extLst>
    <p:ext uri="{DCECCB84-F9BA-43D5-87BE-67443E8EF086}">
      <p15:sldGuideLst xmlns:p15="http://schemas.microsoft.com/office/powerpoint/2012/main">
        <p15:guide id="1" pos="5360">
          <p15:clr>
            <a:srgbClr val="FBAE40"/>
          </p15:clr>
        </p15:guide>
        <p15:guide id="2" pos="400">
          <p15:clr>
            <a:srgbClr val="FBAE40"/>
          </p15:clr>
        </p15:guide>
        <p15:guide id="3"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中ページ">
    <p:spTree>
      <p:nvGrpSpPr>
        <p:cNvPr id="1" name=""/>
        <p:cNvGrpSpPr/>
        <p:nvPr/>
      </p:nvGrpSpPr>
      <p:grpSpPr>
        <a:xfrm>
          <a:off x="0" y="0"/>
          <a:ext cx="0" cy="0"/>
          <a:chOff x="0" y="0"/>
          <a:chExt cx="0" cy="0"/>
        </a:xfrm>
      </p:grpSpPr>
      <p:pic>
        <p:nvPicPr>
          <p:cNvPr id="2" name="図 1" descr="ppt_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538770"/>
          </a:xfrm>
          <a:prstGeom prst="rect">
            <a:avLst/>
          </a:prstGeom>
        </p:spPr>
      </p:pic>
      <p:sp>
        <p:nvSpPr>
          <p:cNvPr id="22" name="テキスト3"/>
          <p:cNvSpPr>
            <a:spLocks noGrp="1"/>
          </p:cNvSpPr>
          <p:nvPr>
            <p:ph type="body" sz="quarter" idx="20" hasCustomPrompt="1"/>
          </p:nvPr>
        </p:nvSpPr>
        <p:spPr>
          <a:xfrm>
            <a:off x="886025" y="2311489"/>
            <a:ext cx="10426179" cy="1361398"/>
          </a:xfrm>
          <a:prstGeom prst="rect">
            <a:avLst/>
          </a:prstGeom>
        </p:spPr>
        <p:txBody>
          <a:bodyPr vert="horz" wrap="square" lIns="0" tIns="0" rIns="0" bIns="0" rtlCol="0">
            <a:spAutoFit/>
          </a:bodyPr>
          <a:lstStyle>
            <a:lvl1pPr marL="0" marR="0" indent="0" algn="just" defTabSz="685800" rtl="0" eaLnBrk="1" fontAlgn="auto" latinLnBrk="0" hangingPunct="1">
              <a:lnSpc>
                <a:spcPct val="150000"/>
              </a:lnSpc>
              <a:spcBef>
                <a:spcPts val="0"/>
              </a:spcBef>
              <a:spcAft>
                <a:spcPts val="0"/>
              </a:spcAft>
              <a:buClrTx/>
              <a:buSzTx/>
              <a:buFont typeface="Arial" panose="020B0604020202020204" pitchFamily="34" charset="0"/>
              <a:buNone/>
              <a:tabLst/>
              <a:defRPr lang="ja-JP" altLang="en-US" sz="1000" b="0">
                <a:latin typeface="+mn-lt"/>
              </a:defRPr>
            </a:lvl1pPr>
            <a:lvl2pPr>
              <a:defRPr lang="ja-JP" altLang="en-US" smtClean="0"/>
            </a:lvl2pPr>
            <a:lvl3pPr>
              <a:defRPr lang="ja-JP" altLang="en-US" smtClean="0"/>
            </a:lvl3pPr>
            <a:lvl4pPr>
              <a:defRPr lang="ja-JP" altLang="en-US" smtClean="0"/>
            </a:lvl4pPr>
            <a:lvl5pPr>
              <a:defRPr lang="ja-JP" altLang="en-US"/>
            </a:lvl5pPr>
          </a:lstStyle>
          <a:p>
            <a:pPr marL="0" marR="0" lvl="0" indent="0" algn="just" defTabSz="685800" rtl="0" eaLnBrk="1" fontAlgn="auto" latinLnBrk="0" hangingPunct="1">
              <a:lnSpc>
                <a:spcPct val="150000"/>
              </a:lnSpc>
              <a:spcBef>
                <a:spcPts val="0"/>
              </a:spcBef>
              <a:spcAft>
                <a:spcPts val="0"/>
              </a:spcAft>
              <a:buClrTx/>
              <a:buSzTx/>
              <a:buFont typeface="Arial" panose="020B0604020202020204" pitchFamily="34" charset="0"/>
              <a:buNone/>
              <a:tabLst/>
              <a:defRPr/>
            </a:pPr>
            <a:r>
              <a:rPr lang="ja-JP" altLang="en-US" dirty="0"/>
              <a:t>□□□□□□□□□□□□□□□□□□□□□□□□□□□□□□□□□□□□□□□□□□□□□□□□□□□□□□□□□□□□□□□□□□□□□□□□□□□□□□□□□□□□□□□□□□□□□□□□□□□□□□□□□□□□□□□□□□□□□□□□□□□□□□□□□□□□□□□□□□□□□□□□□□□□□□□□□□□□□□□□□□□□□□□□□□□□□□□□□□□□□□□□□□□□□□□□□□□□□□□□□□□□□□□□□□□□□□□□□□□□□□□□□□□□□□□□□□□□□□□□□□□□□□□□□□□□□□□□□□□□□□□□□□□□□□□□□□□□□□□□□□□□□□□□□□□□□□□□□□□□□□□□□□□□□□□□□□□□□□□□□□□□□□□□□□□□□□□□□□□□□□□□□□□□□□□□□□□□□□□□□□□□□□□□□□□□□□□□□□□□□□□□□□□□□□□□□□□□□□□□□□□□□□□□□□□□□□□□□□□□□□□□□□□</a:t>
            </a:r>
            <a:endParaRPr lang="en-US" altLang="ja-JP" dirty="0"/>
          </a:p>
        </p:txBody>
      </p:sp>
      <p:sp>
        <p:nvSpPr>
          <p:cNvPr id="12" name="タイトル 2"/>
          <p:cNvSpPr>
            <a:spLocks noGrp="1"/>
          </p:cNvSpPr>
          <p:nvPr>
            <p:ph type="title" hasCustomPrompt="1"/>
          </p:nvPr>
        </p:nvSpPr>
        <p:spPr>
          <a:xfrm>
            <a:off x="838759" y="566773"/>
            <a:ext cx="10507135" cy="394607"/>
          </a:xfrm>
          <a:prstGeom prst="rect">
            <a:avLst/>
          </a:prstGeom>
        </p:spPr>
        <p:txBody>
          <a:bodyPr lIns="0" tIns="0" rIns="0" bIns="0">
            <a:noAutofit/>
          </a:bodyPr>
          <a:lstStyle>
            <a:lvl1pPr>
              <a:lnSpc>
                <a:spcPct val="100000"/>
              </a:lnSpc>
              <a:defRPr sz="2400" b="1">
                <a:solidFill>
                  <a:srgbClr val="4B3115"/>
                </a:solidFill>
                <a:latin typeface="+mj-ea"/>
                <a:ea typeface="+mj-ea"/>
              </a:defRPr>
            </a:lvl1pPr>
          </a:lstStyle>
          <a:p>
            <a:r>
              <a:rPr kumimoji="1" lang="ja-JP" altLang="en-US" dirty="0"/>
              <a:t>タイトルを入力</a:t>
            </a:r>
            <a:r>
              <a:rPr kumimoji="1" lang="en-US" altLang="ja-JP" dirty="0"/>
              <a:t>□□□□□□□□□□□□□□□□□</a:t>
            </a:r>
            <a:endParaRPr kumimoji="1" lang="ja-JP" altLang="en-US" dirty="0"/>
          </a:p>
        </p:txBody>
      </p:sp>
      <p:sp>
        <p:nvSpPr>
          <p:cNvPr id="9" name="テキスト プレースホルダー 8"/>
          <p:cNvSpPr>
            <a:spLocks noGrp="1"/>
          </p:cNvSpPr>
          <p:nvPr>
            <p:ph type="body" sz="quarter" idx="22" hasCustomPrompt="1"/>
          </p:nvPr>
        </p:nvSpPr>
        <p:spPr>
          <a:xfrm>
            <a:off x="890745" y="1863352"/>
            <a:ext cx="10436247" cy="261938"/>
          </a:xfrm>
          <a:prstGeom prst="rect">
            <a:avLst/>
          </a:prstGeom>
        </p:spPr>
        <p:txBody>
          <a:bodyPr vert="horz" lIns="0"/>
          <a:lstStyle>
            <a:lvl1pPr>
              <a:defRPr sz="1600" b="1" i="0">
                <a:solidFill>
                  <a:srgbClr val="4B3115"/>
                </a:solidFill>
                <a:latin typeface="+mj-ea"/>
                <a:ea typeface="+mj-ea"/>
                <a:cs typeface="Arial"/>
              </a:defRPr>
            </a:lvl1pPr>
          </a:lstStyle>
          <a:p>
            <a:r>
              <a:rPr lang="ja-JP" altLang="en-US" sz="1600" dirty="0"/>
              <a:t>見出しタイトルを入力</a:t>
            </a:r>
            <a:r>
              <a:rPr lang="en-US" altLang="ja-JP" sz="1600" dirty="0"/>
              <a:t>□□□□□□</a:t>
            </a:r>
            <a:endParaRPr lang="ja-JP" altLang="en-US" sz="1600" dirty="0"/>
          </a:p>
        </p:txBody>
      </p:sp>
      <p:sp>
        <p:nvSpPr>
          <p:cNvPr id="32" name="テキスト3"/>
          <p:cNvSpPr>
            <a:spLocks noGrp="1"/>
          </p:cNvSpPr>
          <p:nvPr>
            <p:ph type="body" sz="quarter" idx="23" hasCustomPrompt="1"/>
          </p:nvPr>
        </p:nvSpPr>
        <p:spPr>
          <a:xfrm>
            <a:off x="886025" y="4786155"/>
            <a:ext cx="10426179" cy="1361398"/>
          </a:xfrm>
          <a:prstGeom prst="rect">
            <a:avLst/>
          </a:prstGeom>
        </p:spPr>
        <p:txBody>
          <a:bodyPr vert="horz" wrap="square" lIns="0" tIns="0" rIns="0" bIns="0" rtlCol="0">
            <a:spAutoFit/>
          </a:bodyPr>
          <a:lstStyle>
            <a:lvl1pPr marL="0" marR="0" indent="0" algn="just" defTabSz="685800" rtl="0" eaLnBrk="1" fontAlgn="auto" latinLnBrk="0" hangingPunct="1">
              <a:lnSpc>
                <a:spcPct val="150000"/>
              </a:lnSpc>
              <a:spcBef>
                <a:spcPts val="0"/>
              </a:spcBef>
              <a:spcAft>
                <a:spcPts val="0"/>
              </a:spcAft>
              <a:buClrTx/>
              <a:buSzTx/>
              <a:buFont typeface="Arial" panose="020B0604020202020204" pitchFamily="34" charset="0"/>
              <a:buNone/>
              <a:tabLst/>
              <a:defRPr lang="ja-JP" altLang="en-US" sz="1000" b="0">
                <a:latin typeface="+mn-lt"/>
              </a:defRPr>
            </a:lvl1pPr>
            <a:lvl2pPr>
              <a:defRPr lang="ja-JP" altLang="en-US" smtClean="0"/>
            </a:lvl2pPr>
            <a:lvl3pPr>
              <a:defRPr lang="ja-JP" altLang="en-US" smtClean="0"/>
            </a:lvl3pPr>
            <a:lvl4pPr>
              <a:defRPr lang="ja-JP" altLang="en-US" smtClean="0"/>
            </a:lvl4pPr>
            <a:lvl5pPr>
              <a:defRPr lang="ja-JP" altLang="en-US"/>
            </a:lvl5pPr>
          </a:lstStyle>
          <a:p>
            <a:pPr marL="0" marR="0" lvl="0" indent="0" algn="just" defTabSz="685800" rtl="0" eaLnBrk="1" fontAlgn="auto" latinLnBrk="0" hangingPunct="1">
              <a:lnSpc>
                <a:spcPct val="150000"/>
              </a:lnSpc>
              <a:spcBef>
                <a:spcPts val="0"/>
              </a:spcBef>
              <a:spcAft>
                <a:spcPts val="0"/>
              </a:spcAft>
              <a:buClrTx/>
              <a:buSzTx/>
              <a:buFont typeface="Arial" panose="020B0604020202020204" pitchFamily="34" charset="0"/>
              <a:buNone/>
              <a:tabLst/>
              <a:defRPr/>
            </a:pPr>
            <a:r>
              <a:rPr lang="ja-JP" altLang="en-US" dirty="0"/>
              <a:t>□□□□□□□□□□□□□□□□□□□□□□□□□□□□□□□□□□□□□□□□□□□□□□□□□□□□□□□□□□□□□□□□□□□□□□□□□□□□□□□□□□□□□□□□□□□□□□□□□□□□□□□□□□□□□□□□□□□□□□□□□□□□□□□□□□□□□□□□□□□□□□□□□□□□□□□□□□□□□□□□□□□□□□□□□□□□□□□□□□□□□□□□□□□□□□□□□□□□□□□□□□□□□□□□□□□□□□□□□□□□□□□□□□□□□□□□□□□□□□□□□□□□□□□□□□□□□□□□□□□□□□□□□□□□□□□□□□□□□□□□□□□□□□□□□□□□□□□□□□□□□□□□□□□□□□□□□□□□□□□□□□□□□□□□□□□□□□□□□□□□□□□□□□□□□□□□□□□□□□□□□□□□□□□□□□□□□□□□□□□□□□□□□□□□□□□□□□□□□□□□□□□□□□□□□□□□□□□□□□□□□□□□□□□</a:t>
            </a:r>
            <a:endParaRPr lang="en-US" altLang="ja-JP" dirty="0"/>
          </a:p>
        </p:txBody>
      </p:sp>
      <p:sp>
        <p:nvSpPr>
          <p:cNvPr id="33" name="テキスト プレースホルダー 8"/>
          <p:cNvSpPr>
            <a:spLocks noGrp="1"/>
          </p:cNvSpPr>
          <p:nvPr>
            <p:ph type="body" sz="quarter" idx="24" hasCustomPrompt="1"/>
          </p:nvPr>
        </p:nvSpPr>
        <p:spPr>
          <a:xfrm>
            <a:off x="890745" y="4338018"/>
            <a:ext cx="10436247" cy="261938"/>
          </a:xfrm>
          <a:prstGeom prst="rect">
            <a:avLst/>
          </a:prstGeom>
        </p:spPr>
        <p:txBody>
          <a:bodyPr vert="horz" lIns="0"/>
          <a:lstStyle>
            <a:lvl1pPr>
              <a:defRPr sz="1600" b="1" i="0">
                <a:solidFill>
                  <a:srgbClr val="4B3115"/>
                </a:solidFill>
                <a:latin typeface="+mj-ea"/>
                <a:ea typeface="+mj-ea"/>
                <a:cs typeface="Arial"/>
              </a:defRPr>
            </a:lvl1pPr>
          </a:lstStyle>
          <a:p>
            <a:r>
              <a:rPr lang="ja-JP" altLang="en-US" sz="1600" dirty="0"/>
              <a:t>見出しタイトルを入力</a:t>
            </a:r>
            <a:r>
              <a:rPr lang="en-US" altLang="ja-JP" sz="1600" dirty="0"/>
              <a:t>□□□□□□</a:t>
            </a:r>
            <a:endParaRPr lang="ja-JP" altLang="en-US" sz="1600" dirty="0"/>
          </a:p>
        </p:txBody>
      </p:sp>
    </p:spTree>
    <p:extLst>
      <p:ext uri="{BB962C8B-B14F-4D97-AF65-F5344CB8AC3E}">
        <p14:creationId xmlns:p14="http://schemas.microsoft.com/office/powerpoint/2010/main" val="1017652252"/>
      </p:ext>
    </p:extLst>
  </p:cSld>
  <p:clrMapOvr>
    <a:masterClrMapping/>
  </p:clrMapOvr>
  <p:extLst>
    <p:ext uri="{DCECCB84-F9BA-43D5-87BE-67443E8EF086}">
      <p15:sldGuideLst xmlns:p15="http://schemas.microsoft.com/office/powerpoint/2012/main">
        <p15:guide id="1" pos="5360">
          <p15:clr>
            <a:srgbClr val="FBAE40"/>
          </p15:clr>
        </p15:guide>
        <p15:guide id="2" pos="4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ページ">
    <p:spTree>
      <p:nvGrpSpPr>
        <p:cNvPr id="1" name=""/>
        <p:cNvGrpSpPr/>
        <p:nvPr/>
      </p:nvGrpSpPr>
      <p:grpSpPr>
        <a:xfrm>
          <a:off x="0" y="0"/>
          <a:ext cx="0" cy="0"/>
          <a:chOff x="0" y="0"/>
          <a:chExt cx="0" cy="0"/>
        </a:xfrm>
      </p:grpSpPr>
      <p:pic>
        <p:nvPicPr>
          <p:cNvPr id="2" name="図 1" descr="ppt_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538770"/>
          </a:xfrm>
          <a:prstGeom prst="rect">
            <a:avLst/>
          </a:prstGeom>
        </p:spPr>
      </p:pic>
      <p:sp>
        <p:nvSpPr>
          <p:cNvPr id="22" name="テキスト3"/>
          <p:cNvSpPr>
            <a:spLocks noGrp="1"/>
          </p:cNvSpPr>
          <p:nvPr>
            <p:ph type="body" sz="quarter" idx="20" hasCustomPrompt="1"/>
          </p:nvPr>
        </p:nvSpPr>
        <p:spPr>
          <a:xfrm>
            <a:off x="886025" y="2311489"/>
            <a:ext cx="10426179" cy="1361398"/>
          </a:xfrm>
          <a:prstGeom prst="rect">
            <a:avLst/>
          </a:prstGeom>
        </p:spPr>
        <p:txBody>
          <a:bodyPr vert="horz" wrap="square" lIns="0" tIns="0" rIns="0" bIns="0" rtlCol="0">
            <a:spAutoFit/>
          </a:bodyPr>
          <a:lstStyle>
            <a:lvl1pPr marL="0" marR="0" indent="0" algn="just" defTabSz="685800" rtl="0" eaLnBrk="1" fontAlgn="auto" latinLnBrk="0" hangingPunct="1">
              <a:lnSpc>
                <a:spcPct val="150000"/>
              </a:lnSpc>
              <a:spcBef>
                <a:spcPts val="0"/>
              </a:spcBef>
              <a:spcAft>
                <a:spcPts val="0"/>
              </a:spcAft>
              <a:buClrTx/>
              <a:buSzTx/>
              <a:buFont typeface="Arial" panose="020B0604020202020204" pitchFamily="34" charset="0"/>
              <a:buNone/>
              <a:tabLst/>
              <a:defRPr lang="ja-JP" altLang="en-US" sz="1000" b="0">
                <a:latin typeface="+mn-lt"/>
              </a:defRPr>
            </a:lvl1pPr>
            <a:lvl2pPr>
              <a:defRPr lang="ja-JP" altLang="en-US" smtClean="0"/>
            </a:lvl2pPr>
            <a:lvl3pPr>
              <a:defRPr lang="ja-JP" altLang="en-US" smtClean="0"/>
            </a:lvl3pPr>
            <a:lvl4pPr>
              <a:defRPr lang="ja-JP" altLang="en-US" smtClean="0"/>
            </a:lvl4pPr>
            <a:lvl5pPr>
              <a:defRPr lang="ja-JP" altLang="en-US"/>
            </a:lvl5pPr>
          </a:lstStyle>
          <a:p>
            <a:pPr marL="0" marR="0" lvl="0" indent="0" algn="just" defTabSz="685800" rtl="0" eaLnBrk="1" fontAlgn="auto" latinLnBrk="0" hangingPunct="1">
              <a:lnSpc>
                <a:spcPct val="150000"/>
              </a:lnSpc>
              <a:spcBef>
                <a:spcPts val="0"/>
              </a:spcBef>
              <a:spcAft>
                <a:spcPts val="0"/>
              </a:spcAft>
              <a:buClrTx/>
              <a:buSzTx/>
              <a:buFont typeface="Arial" panose="020B0604020202020204" pitchFamily="34" charset="0"/>
              <a:buNone/>
              <a:tabLst/>
              <a:defRPr/>
            </a:pPr>
            <a:r>
              <a:rPr lang="ja-JP" altLang="en-US" dirty="0"/>
              <a:t>□□□□□□□□□□□□□□□□□□□□□□□□□□□□□□□□□□□□□□□□□□□□□□□□□□□□□□□□□□□□□□□□□□□□□□□□□□□□□□□□□□□□□□□□□□□□□□□□□□□□□□□□□□□□□□□□□□□□□□□□□□□□□□□□□□□□□□□□□□□□□□□□□□□□□□□□□□□□□□□□□□□□□□□□□□□□□□□□□□□□□□□□□□□□□□□□□□□□□□□□□□□□□□□□□□□□□□□□□□□□□□□□□□□□□□□□□□□□□□□□□□□□□□□□□□□□□□□□□□□□□□□□□□□□□□□□□□□□□□□□□□□□□□□□□□□□□□□□□□□□□□□□□□□□□□□□□□□□□□□□□□□□□□□□□□□□□□□□□□□□□□□□□□□□□□□□□□□□□□□□□□□□□□□□□□□□□□□□□□□□□□□□□□□□□□□□□□□□□□□□□□□□□□□□□□□□□□□□□□□□□□□□□□□</a:t>
            </a:r>
            <a:endParaRPr lang="en-US" altLang="ja-JP" dirty="0"/>
          </a:p>
        </p:txBody>
      </p:sp>
      <p:sp>
        <p:nvSpPr>
          <p:cNvPr id="12" name="タイトル 2"/>
          <p:cNvSpPr>
            <a:spLocks noGrp="1"/>
          </p:cNvSpPr>
          <p:nvPr>
            <p:ph type="title" hasCustomPrompt="1"/>
          </p:nvPr>
        </p:nvSpPr>
        <p:spPr>
          <a:xfrm>
            <a:off x="838759" y="566773"/>
            <a:ext cx="10507135" cy="394607"/>
          </a:xfrm>
          <a:prstGeom prst="rect">
            <a:avLst/>
          </a:prstGeom>
        </p:spPr>
        <p:txBody>
          <a:bodyPr lIns="0" tIns="0" rIns="0" bIns="0">
            <a:noAutofit/>
          </a:bodyPr>
          <a:lstStyle>
            <a:lvl1pPr>
              <a:lnSpc>
                <a:spcPct val="100000"/>
              </a:lnSpc>
              <a:defRPr sz="2400" b="1">
                <a:solidFill>
                  <a:srgbClr val="4B3115"/>
                </a:solidFill>
                <a:latin typeface="+mj-ea"/>
                <a:ea typeface="+mj-ea"/>
              </a:defRPr>
            </a:lvl1pPr>
          </a:lstStyle>
          <a:p>
            <a:r>
              <a:rPr kumimoji="1" lang="ja-JP" altLang="en-US" dirty="0"/>
              <a:t>タイトルを入力</a:t>
            </a:r>
            <a:r>
              <a:rPr kumimoji="1" lang="en-US" altLang="ja-JP" dirty="0"/>
              <a:t>□□□□□□□□□□□□□□□□□</a:t>
            </a:r>
            <a:endParaRPr kumimoji="1" lang="ja-JP" altLang="en-US" dirty="0"/>
          </a:p>
        </p:txBody>
      </p:sp>
      <p:sp>
        <p:nvSpPr>
          <p:cNvPr id="9" name="テキスト プレースホルダー 8"/>
          <p:cNvSpPr>
            <a:spLocks noGrp="1"/>
          </p:cNvSpPr>
          <p:nvPr>
            <p:ph type="body" sz="quarter" idx="22" hasCustomPrompt="1"/>
          </p:nvPr>
        </p:nvSpPr>
        <p:spPr>
          <a:xfrm>
            <a:off x="890745" y="1863352"/>
            <a:ext cx="10436247" cy="261938"/>
          </a:xfrm>
          <a:prstGeom prst="rect">
            <a:avLst/>
          </a:prstGeom>
        </p:spPr>
        <p:txBody>
          <a:bodyPr vert="horz" lIns="0"/>
          <a:lstStyle>
            <a:lvl1pPr>
              <a:defRPr sz="1600" b="1" i="0">
                <a:solidFill>
                  <a:srgbClr val="4B3115"/>
                </a:solidFill>
                <a:latin typeface="+mj-ea"/>
                <a:ea typeface="+mj-ea"/>
                <a:cs typeface="Arial"/>
              </a:defRPr>
            </a:lvl1pPr>
          </a:lstStyle>
          <a:p>
            <a:r>
              <a:rPr lang="ja-JP" altLang="en-US" sz="1600" dirty="0"/>
              <a:t>見出しタイトルを入力</a:t>
            </a:r>
            <a:r>
              <a:rPr lang="en-US" altLang="ja-JP" sz="1600" dirty="0"/>
              <a:t>□□□□□□</a:t>
            </a:r>
            <a:endParaRPr lang="ja-JP" altLang="en-US" sz="1600" dirty="0"/>
          </a:p>
        </p:txBody>
      </p:sp>
      <p:sp>
        <p:nvSpPr>
          <p:cNvPr id="32" name="テキスト3"/>
          <p:cNvSpPr>
            <a:spLocks noGrp="1"/>
          </p:cNvSpPr>
          <p:nvPr>
            <p:ph type="body" sz="quarter" idx="23" hasCustomPrompt="1"/>
          </p:nvPr>
        </p:nvSpPr>
        <p:spPr>
          <a:xfrm>
            <a:off x="886025" y="4786155"/>
            <a:ext cx="10426179" cy="1361398"/>
          </a:xfrm>
          <a:prstGeom prst="rect">
            <a:avLst/>
          </a:prstGeom>
        </p:spPr>
        <p:txBody>
          <a:bodyPr vert="horz" wrap="square" lIns="0" tIns="0" rIns="0" bIns="0" rtlCol="0">
            <a:spAutoFit/>
          </a:bodyPr>
          <a:lstStyle>
            <a:lvl1pPr marL="0" marR="0" indent="0" algn="just" defTabSz="685800" rtl="0" eaLnBrk="1" fontAlgn="auto" latinLnBrk="0" hangingPunct="1">
              <a:lnSpc>
                <a:spcPct val="150000"/>
              </a:lnSpc>
              <a:spcBef>
                <a:spcPts val="0"/>
              </a:spcBef>
              <a:spcAft>
                <a:spcPts val="0"/>
              </a:spcAft>
              <a:buClrTx/>
              <a:buSzTx/>
              <a:buFont typeface="Arial" panose="020B0604020202020204" pitchFamily="34" charset="0"/>
              <a:buNone/>
              <a:tabLst/>
              <a:defRPr lang="ja-JP" altLang="en-US" sz="1000" b="0">
                <a:latin typeface="+mn-lt"/>
              </a:defRPr>
            </a:lvl1pPr>
            <a:lvl2pPr>
              <a:defRPr lang="ja-JP" altLang="en-US" smtClean="0"/>
            </a:lvl2pPr>
            <a:lvl3pPr>
              <a:defRPr lang="ja-JP" altLang="en-US" smtClean="0"/>
            </a:lvl3pPr>
            <a:lvl4pPr>
              <a:defRPr lang="ja-JP" altLang="en-US" smtClean="0"/>
            </a:lvl4pPr>
            <a:lvl5pPr>
              <a:defRPr lang="ja-JP" altLang="en-US"/>
            </a:lvl5pPr>
          </a:lstStyle>
          <a:p>
            <a:pPr marL="0" marR="0" lvl="0" indent="0" algn="just" defTabSz="685800" rtl="0" eaLnBrk="1" fontAlgn="auto" latinLnBrk="0" hangingPunct="1">
              <a:lnSpc>
                <a:spcPct val="150000"/>
              </a:lnSpc>
              <a:spcBef>
                <a:spcPts val="0"/>
              </a:spcBef>
              <a:spcAft>
                <a:spcPts val="0"/>
              </a:spcAft>
              <a:buClrTx/>
              <a:buSzTx/>
              <a:buFont typeface="Arial" panose="020B0604020202020204" pitchFamily="34" charset="0"/>
              <a:buNone/>
              <a:tabLst/>
              <a:defRPr/>
            </a:pPr>
            <a:r>
              <a:rPr lang="ja-JP" altLang="en-US" dirty="0"/>
              <a:t>□□□□□□□□□□□□□□□□□□□□□□□□□□□□□□□□□□□□□□□□□□□□□□□□□□□□□□□□□□□□□□□□□□□□□□□□□□□□□□□□□□□□□□□□□□□□□□□□□□□□□□□□□□□□□□□□□□□□□□□□□□□□□□□□□□□□□□□□□□□□□□□□□□□□□□□□□□□□□□□□□□□□□□□□□□□□□□□□□□□□□□□□□□□□□□□□□□□□□□□□□□□□□□□□□□□□□□□□□□□□□□□□□□□□□□□□□□□□□□□□□□□□□□□□□□□□□□□□□□□□□□□□□□□□□□□□□□□□□□□□□□□□□□□□□□□□□□□□□□□□□□□□□□□□□□□□□□□□□□□□□□□□□□□□□□□□□□□□□□□□□□□□□□□□□□□□□□□□□□□□□□□□□□□□□□□□□□□□□□□□□□□□□□□□□□□□□□□□□□□□□□□□□□□□□□□□□□□□□□□□□□□□□□□</a:t>
            </a:r>
            <a:endParaRPr lang="en-US" altLang="ja-JP" dirty="0"/>
          </a:p>
        </p:txBody>
      </p:sp>
      <p:sp>
        <p:nvSpPr>
          <p:cNvPr id="33" name="テキスト プレースホルダー 8"/>
          <p:cNvSpPr>
            <a:spLocks noGrp="1"/>
          </p:cNvSpPr>
          <p:nvPr>
            <p:ph type="body" sz="quarter" idx="24" hasCustomPrompt="1"/>
          </p:nvPr>
        </p:nvSpPr>
        <p:spPr>
          <a:xfrm>
            <a:off x="890745" y="4338018"/>
            <a:ext cx="10436247" cy="261938"/>
          </a:xfrm>
          <a:prstGeom prst="rect">
            <a:avLst/>
          </a:prstGeom>
        </p:spPr>
        <p:txBody>
          <a:bodyPr vert="horz" lIns="0"/>
          <a:lstStyle>
            <a:lvl1pPr>
              <a:defRPr sz="1600" b="1" i="0">
                <a:solidFill>
                  <a:srgbClr val="4B3115"/>
                </a:solidFill>
                <a:latin typeface="+mj-ea"/>
                <a:ea typeface="+mj-ea"/>
                <a:cs typeface="Arial"/>
              </a:defRPr>
            </a:lvl1pPr>
          </a:lstStyle>
          <a:p>
            <a:r>
              <a:rPr lang="ja-JP" altLang="en-US" sz="1600" dirty="0"/>
              <a:t>見出しタイトルを入力</a:t>
            </a:r>
            <a:r>
              <a:rPr lang="en-US" altLang="ja-JP" sz="1600" dirty="0"/>
              <a:t>□□□□□□</a:t>
            </a:r>
            <a:endParaRPr lang="ja-JP" altLang="en-US" sz="1600" dirty="0"/>
          </a:p>
        </p:txBody>
      </p:sp>
    </p:spTree>
    <p:extLst>
      <p:ext uri="{BB962C8B-B14F-4D97-AF65-F5344CB8AC3E}">
        <p14:creationId xmlns:p14="http://schemas.microsoft.com/office/powerpoint/2010/main" val="1238312492"/>
      </p:ext>
    </p:extLst>
  </p:cSld>
  <p:clrMapOvr>
    <a:masterClrMapping/>
  </p:clrMapOvr>
  <p:extLst>
    <p:ext uri="{DCECCB84-F9BA-43D5-87BE-67443E8EF086}">
      <p15:sldGuideLst xmlns:p15="http://schemas.microsoft.com/office/powerpoint/2012/main">
        <p15:guide id="1" pos="5360" userDrawn="1">
          <p15:clr>
            <a:srgbClr val="FBAE40"/>
          </p15:clr>
        </p15:guide>
        <p15:guide id="2" pos="40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中ページ">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777523"/>
          </a:xfrm>
          <a:prstGeom prst="rect">
            <a:avLst/>
          </a:prstGeom>
        </p:spPr>
      </p:pic>
      <p:sp>
        <p:nvSpPr>
          <p:cNvPr id="12" name="タイトル 2"/>
          <p:cNvSpPr>
            <a:spLocks noGrp="1"/>
          </p:cNvSpPr>
          <p:nvPr>
            <p:ph type="title" hasCustomPrompt="1"/>
          </p:nvPr>
        </p:nvSpPr>
        <p:spPr>
          <a:xfrm>
            <a:off x="284847" y="228506"/>
            <a:ext cx="11616349" cy="394607"/>
          </a:xfrm>
          <a:prstGeom prst="rect">
            <a:avLst/>
          </a:prstGeom>
        </p:spPr>
        <p:txBody>
          <a:bodyPr lIns="0" tIns="0" rIns="0" bIns="0">
            <a:noAutofit/>
          </a:bodyPr>
          <a:lstStyle>
            <a:lvl1pPr>
              <a:lnSpc>
                <a:spcPct val="100000"/>
              </a:lnSpc>
              <a:defRPr sz="2200" b="1">
                <a:solidFill>
                  <a:srgbClr val="4B3115"/>
                </a:solidFill>
                <a:latin typeface="+mj-ea"/>
                <a:ea typeface="+mj-ea"/>
              </a:defRPr>
            </a:lvl1pPr>
          </a:lstStyle>
          <a:p>
            <a:r>
              <a:rPr kumimoji="1" lang="ja-JP" altLang="en-US" dirty="0"/>
              <a:t>タイトルを入力</a:t>
            </a:r>
            <a:r>
              <a:rPr kumimoji="1" lang="en-US" altLang="ja-JP" dirty="0"/>
              <a:t>□□□□□□□□□□□□□□□□□</a:t>
            </a:r>
            <a:endParaRPr kumimoji="1" lang="ja-JP" altLang="en-US" dirty="0"/>
          </a:p>
        </p:txBody>
      </p:sp>
      <p:sp>
        <p:nvSpPr>
          <p:cNvPr id="18" name="テキスト3"/>
          <p:cNvSpPr>
            <a:spLocks noGrp="1"/>
          </p:cNvSpPr>
          <p:nvPr>
            <p:ph type="body" sz="quarter" idx="20" hasCustomPrompt="1"/>
          </p:nvPr>
        </p:nvSpPr>
        <p:spPr>
          <a:xfrm>
            <a:off x="886025" y="1761156"/>
            <a:ext cx="10426179" cy="1361398"/>
          </a:xfrm>
          <a:prstGeom prst="rect">
            <a:avLst/>
          </a:prstGeom>
        </p:spPr>
        <p:txBody>
          <a:bodyPr vert="horz" wrap="square" lIns="0" tIns="0" rIns="0" bIns="0" rtlCol="0">
            <a:spAutoFit/>
          </a:bodyPr>
          <a:lstStyle>
            <a:lvl1pPr marL="0" marR="0" indent="0" algn="just" defTabSz="685800" rtl="0" eaLnBrk="1" fontAlgn="auto" latinLnBrk="0" hangingPunct="1">
              <a:lnSpc>
                <a:spcPct val="150000"/>
              </a:lnSpc>
              <a:spcBef>
                <a:spcPts val="0"/>
              </a:spcBef>
              <a:spcAft>
                <a:spcPts val="0"/>
              </a:spcAft>
              <a:buClrTx/>
              <a:buSzTx/>
              <a:buFont typeface="Arial" panose="020B0604020202020204" pitchFamily="34" charset="0"/>
              <a:buNone/>
              <a:tabLst/>
              <a:defRPr lang="ja-JP" altLang="en-US" sz="1000" b="0">
                <a:latin typeface="+mn-lt"/>
              </a:defRPr>
            </a:lvl1pPr>
            <a:lvl2pPr>
              <a:defRPr lang="ja-JP" altLang="en-US" smtClean="0"/>
            </a:lvl2pPr>
            <a:lvl3pPr>
              <a:defRPr lang="ja-JP" altLang="en-US" smtClean="0"/>
            </a:lvl3pPr>
            <a:lvl4pPr>
              <a:defRPr lang="ja-JP" altLang="en-US" smtClean="0"/>
            </a:lvl4pPr>
            <a:lvl5pPr>
              <a:defRPr lang="ja-JP" altLang="en-US"/>
            </a:lvl5pPr>
          </a:lstStyle>
          <a:p>
            <a:pPr marL="0" marR="0" lvl="0" indent="0" algn="just" defTabSz="685800" rtl="0" eaLnBrk="1" fontAlgn="auto" latinLnBrk="0" hangingPunct="1">
              <a:lnSpc>
                <a:spcPct val="150000"/>
              </a:lnSpc>
              <a:spcBef>
                <a:spcPts val="0"/>
              </a:spcBef>
              <a:spcAft>
                <a:spcPts val="0"/>
              </a:spcAft>
              <a:buClrTx/>
              <a:buSzTx/>
              <a:buFont typeface="Arial" panose="020B0604020202020204" pitchFamily="34" charset="0"/>
              <a:buNone/>
              <a:tabLst/>
              <a:defRPr/>
            </a:pPr>
            <a:r>
              <a:rPr lang="ja-JP" altLang="en-US" dirty="0"/>
              <a:t>□□□□□□□□□□□□□□□□□□□□□□□□□□□□□□□□□□□□□□□□□□□□□□□□□□□□□□□□□□□□□□□□□□□□□□□□□□□□□□□□□□□□□□□□□□□□□□□□□□□□□□□□□□□□□□□□□□□□□□□□□□□□□□□□□□□□□□□□□□□□□□□□□□□□□□□□□□□□□□□□□□□□□□□□□□□□□□□□□□□□□□□□□□□□□□□□□□□□□□□□□□□□□□□□□□□□□□□□□□□□□□□□□□□□□□□□□□□□□□□□□□□□□□□□□□□□□□□□□□□□□□□□□□□□□□□□□□□□□□□□□□□□□□□□□□□□□□□□□□□□□□□□□□□□□□□□□□□□□□□□□□□□□□□□□□□□□□□□□□□□□□□□□□□□□□□□□□□□□□□□□□□□□□□□□□□□□□□□□□□□□□□□□□□□□□□□□□□□□□□□□□□□□□□□□□□□□□□□□□□□□□□□□□□</a:t>
            </a:r>
            <a:endParaRPr lang="en-US" altLang="ja-JP" dirty="0"/>
          </a:p>
        </p:txBody>
      </p:sp>
      <p:sp>
        <p:nvSpPr>
          <p:cNvPr id="19" name="テキスト プレースホルダー 8"/>
          <p:cNvSpPr>
            <a:spLocks noGrp="1"/>
          </p:cNvSpPr>
          <p:nvPr>
            <p:ph type="body" sz="quarter" idx="22" hasCustomPrompt="1"/>
          </p:nvPr>
        </p:nvSpPr>
        <p:spPr>
          <a:xfrm>
            <a:off x="890745" y="1313019"/>
            <a:ext cx="10436247" cy="261938"/>
          </a:xfrm>
          <a:prstGeom prst="rect">
            <a:avLst/>
          </a:prstGeom>
        </p:spPr>
        <p:txBody>
          <a:bodyPr vert="horz" lIns="0"/>
          <a:lstStyle>
            <a:lvl1pPr>
              <a:defRPr sz="1600" b="1" i="0">
                <a:solidFill>
                  <a:srgbClr val="4B3115"/>
                </a:solidFill>
                <a:latin typeface="+mj-ea"/>
                <a:ea typeface="+mj-ea"/>
                <a:cs typeface="Arial"/>
              </a:defRPr>
            </a:lvl1pPr>
          </a:lstStyle>
          <a:p>
            <a:r>
              <a:rPr lang="ja-JP" altLang="en-US" sz="1600" dirty="0"/>
              <a:t>見出しタイトルを入力</a:t>
            </a:r>
            <a:r>
              <a:rPr lang="en-US" altLang="ja-JP" sz="1600" dirty="0"/>
              <a:t>□□□□□□</a:t>
            </a:r>
            <a:endParaRPr lang="ja-JP" altLang="en-US" sz="1600" dirty="0"/>
          </a:p>
        </p:txBody>
      </p:sp>
      <p:sp>
        <p:nvSpPr>
          <p:cNvPr id="20" name="テキスト3"/>
          <p:cNvSpPr>
            <a:spLocks noGrp="1"/>
          </p:cNvSpPr>
          <p:nvPr>
            <p:ph type="body" sz="quarter" idx="23" hasCustomPrompt="1"/>
          </p:nvPr>
        </p:nvSpPr>
        <p:spPr>
          <a:xfrm>
            <a:off x="886025" y="4475711"/>
            <a:ext cx="10426179" cy="1361398"/>
          </a:xfrm>
          <a:prstGeom prst="rect">
            <a:avLst/>
          </a:prstGeom>
        </p:spPr>
        <p:txBody>
          <a:bodyPr vert="horz" wrap="square" lIns="0" tIns="0" rIns="0" bIns="0" rtlCol="0">
            <a:spAutoFit/>
          </a:bodyPr>
          <a:lstStyle>
            <a:lvl1pPr marL="0" marR="0" indent="0" algn="just" defTabSz="685800" rtl="0" eaLnBrk="1" fontAlgn="auto" latinLnBrk="0" hangingPunct="1">
              <a:lnSpc>
                <a:spcPct val="150000"/>
              </a:lnSpc>
              <a:spcBef>
                <a:spcPts val="0"/>
              </a:spcBef>
              <a:spcAft>
                <a:spcPts val="0"/>
              </a:spcAft>
              <a:buClrTx/>
              <a:buSzTx/>
              <a:buFont typeface="Arial" panose="020B0604020202020204" pitchFamily="34" charset="0"/>
              <a:buNone/>
              <a:tabLst/>
              <a:defRPr lang="ja-JP" altLang="en-US" sz="1000" b="0">
                <a:latin typeface="+mn-lt"/>
              </a:defRPr>
            </a:lvl1pPr>
            <a:lvl2pPr>
              <a:defRPr lang="ja-JP" altLang="en-US" smtClean="0"/>
            </a:lvl2pPr>
            <a:lvl3pPr>
              <a:defRPr lang="ja-JP" altLang="en-US" smtClean="0"/>
            </a:lvl3pPr>
            <a:lvl4pPr>
              <a:defRPr lang="ja-JP" altLang="en-US" smtClean="0"/>
            </a:lvl4pPr>
            <a:lvl5pPr>
              <a:defRPr lang="ja-JP" altLang="en-US"/>
            </a:lvl5pPr>
          </a:lstStyle>
          <a:p>
            <a:pPr marL="0" marR="0" lvl="0" indent="0" algn="just" defTabSz="685800" rtl="0" eaLnBrk="1" fontAlgn="auto" latinLnBrk="0" hangingPunct="1">
              <a:lnSpc>
                <a:spcPct val="150000"/>
              </a:lnSpc>
              <a:spcBef>
                <a:spcPts val="0"/>
              </a:spcBef>
              <a:spcAft>
                <a:spcPts val="0"/>
              </a:spcAft>
              <a:buClrTx/>
              <a:buSzTx/>
              <a:buFont typeface="Arial" panose="020B0604020202020204" pitchFamily="34" charset="0"/>
              <a:buNone/>
              <a:tabLst/>
              <a:defRPr/>
            </a:pPr>
            <a:r>
              <a:rPr lang="ja-JP" altLang="en-US" dirty="0"/>
              <a:t>□□□□□□□□□□□□□□□□□□□□□□□□□□□□□□□□□□□□□□□□□□□□□□□□□□□□□□□□□□□□□□□□□□□□□□□□□□□□□□□□□□□□□□□□□□□□□□□□□□□□□□□□□□□□□□□□□□□□□□□□□□□□□□□□□□□□□□□□□□□□□□□□□□□□□□□□□□□□□□□□□□□□□□□□□□□□□□□□□□□□□□□□□□□□□□□□□□□□□□□□□□□□□□□□□□□□□□□□□□□□□□□□□□□□□□□□□□□□□□□□□□□□□□□□□□□□□□□□□□□□□□□□□□□□□□□□□□□□□□□□□□□□□□□□□□□□□□□□□□□□□□□□□□□□□□□□□□□□□□□□□□□□□□□□□□□□□□□□□□□□□□□□□□□□□□□□□□□□□□□□□□□□□□□□□□□□□□□□□□□□□□□□□□□□□□□□□□□□□□□□□□□□□□□□□□□□□□□□□□□□□□□□□□□</a:t>
            </a:r>
            <a:endParaRPr lang="en-US" altLang="ja-JP" dirty="0"/>
          </a:p>
        </p:txBody>
      </p:sp>
      <p:sp>
        <p:nvSpPr>
          <p:cNvPr id="21" name="テキスト プレースホルダー 8"/>
          <p:cNvSpPr>
            <a:spLocks noGrp="1"/>
          </p:cNvSpPr>
          <p:nvPr>
            <p:ph type="body" sz="quarter" idx="24" hasCustomPrompt="1"/>
          </p:nvPr>
        </p:nvSpPr>
        <p:spPr>
          <a:xfrm>
            <a:off x="890745" y="4027574"/>
            <a:ext cx="10436247" cy="261938"/>
          </a:xfrm>
          <a:prstGeom prst="rect">
            <a:avLst/>
          </a:prstGeom>
        </p:spPr>
        <p:txBody>
          <a:bodyPr vert="horz" lIns="0"/>
          <a:lstStyle>
            <a:lvl1pPr>
              <a:defRPr sz="1600" b="1" i="0">
                <a:solidFill>
                  <a:srgbClr val="4B3115"/>
                </a:solidFill>
                <a:latin typeface="+mj-ea"/>
                <a:ea typeface="+mj-ea"/>
                <a:cs typeface="Arial"/>
              </a:defRPr>
            </a:lvl1pPr>
          </a:lstStyle>
          <a:p>
            <a:r>
              <a:rPr lang="ja-JP" altLang="en-US" sz="1600" dirty="0"/>
              <a:t>見出しタイトルを入力</a:t>
            </a:r>
            <a:r>
              <a:rPr lang="en-US" altLang="ja-JP" sz="1600" dirty="0"/>
              <a:t>□□□□□□</a:t>
            </a:r>
            <a:endParaRPr lang="ja-JP" altLang="en-US" sz="1600" dirty="0"/>
          </a:p>
        </p:txBody>
      </p:sp>
    </p:spTree>
    <p:extLst>
      <p:ext uri="{BB962C8B-B14F-4D97-AF65-F5344CB8AC3E}">
        <p14:creationId xmlns:p14="http://schemas.microsoft.com/office/powerpoint/2010/main" val="2941334749"/>
      </p:ext>
    </p:extLst>
  </p:cSld>
  <p:clrMapOvr>
    <a:masterClrMapping/>
  </p:clrMapOvr>
  <p:extLst>
    <p:ext uri="{DCECCB84-F9BA-43D5-87BE-67443E8EF086}">
      <p15:sldGuideLst xmlns:p15="http://schemas.microsoft.com/office/powerpoint/2012/main">
        <p15:guide id="1" pos="5360" userDrawn="1">
          <p15:clr>
            <a:srgbClr val="FBAE40"/>
          </p15:clr>
        </p15:guide>
        <p15:guide id="2" pos="40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中ページ">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タイトル 2"/>
          <p:cNvSpPr>
            <a:spLocks noGrp="1"/>
          </p:cNvSpPr>
          <p:nvPr>
            <p:ph type="title" hasCustomPrompt="1"/>
          </p:nvPr>
        </p:nvSpPr>
        <p:spPr>
          <a:xfrm>
            <a:off x="882809" y="774475"/>
            <a:ext cx="10429396" cy="394607"/>
          </a:xfrm>
          <a:prstGeom prst="rect">
            <a:avLst/>
          </a:prstGeom>
        </p:spPr>
        <p:txBody>
          <a:bodyPr lIns="0" tIns="0" rIns="0" bIns="0">
            <a:noAutofit/>
          </a:bodyPr>
          <a:lstStyle>
            <a:lvl1pPr>
              <a:lnSpc>
                <a:spcPct val="100000"/>
              </a:lnSpc>
              <a:defRPr sz="2200" b="1">
                <a:solidFill>
                  <a:srgbClr val="9B001B"/>
                </a:solidFill>
                <a:latin typeface="+mj-ea"/>
                <a:ea typeface="+mj-ea"/>
              </a:defRPr>
            </a:lvl1pPr>
          </a:lstStyle>
          <a:p>
            <a:r>
              <a:rPr kumimoji="1" lang="ja-JP" altLang="en-US" dirty="0"/>
              <a:t>タイトルを入力</a:t>
            </a:r>
            <a:r>
              <a:rPr kumimoji="1" lang="en-US" altLang="ja-JP" dirty="0"/>
              <a:t>□□□□□□□□□□□□□□□□□</a:t>
            </a:r>
            <a:endParaRPr kumimoji="1" lang="ja-JP" altLang="en-US" dirty="0"/>
          </a:p>
        </p:txBody>
      </p:sp>
      <p:sp>
        <p:nvSpPr>
          <p:cNvPr id="18" name="テキスト3"/>
          <p:cNvSpPr>
            <a:spLocks noGrp="1"/>
          </p:cNvSpPr>
          <p:nvPr>
            <p:ph type="body" sz="quarter" idx="20" hasCustomPrompt="1"/>
          </p:nvPr>
        </p:nvSpPr>
        <p:spPr>
          <a:xfrm>
            <a:off x="886025" y="2050434"/>
            <a:ext cx="10426179" cy="1361398"/>
          </a:xfrm>
          <a:prstGeom prst="rect">
            <a:avLst/>
          </a:prstGeom>
        </p:spPr>
        <p:txBody>
          <a:bodyPr vert="horz" wrap="square" lIns="0" tIns="0" rIns="0" bIns="0" rtlCol="0">
            <a:spAutoFit/>
          </a:bodyPr>
          <a:lstStyle>
            <a:lvl1pPr marL="0" marR="0" indent="0" algn="just" defTabSz="685800" rtl="0" eaLnBrk="1" fontAlgn="auto" latinLnBrk="0" hangingPunct="1">
              <a:lnSpc>
                <a:spcPct val="150000"/>
              </a:lnSpc>
              <a:spcBef>
                <a:spcPts val="0"/>
              </a:spcBef>
              <a:spcAft>
                <a:spcPts val="0"/>
              </a:spcAft>
              <a:buClrTx/>
              <a:buSzTx/>
              <a:buFont typeface="Arial" panose="020B0604020202020204" pitchFamily="34" charset="0"/>
              <a:buNone/>
              <a:tabLst/>
              <a:defRPr lang="ja-JP" altLang="en-US" sz="1000" b="0">
                <a:latin typeface="+mn-lt"/>
              </a:defRPr>
            </a:lvl1pPr>
            <a:lvl2pPr>
              <a:defRPr lang="ja-JP" altLang="en-US" smtClean="0"/>
            </a:lvl2pPr>
            <a:lvl3pPr>
              <a:defRPr lang="ja-JP" altLang="en-US" smtClean="0"/>
            </a:lvl3pPr>
            <a:lvl4pPr>
              <a:defRPr lang="ja-JP" altLang="en-US" smtClean="0"/>
            </a:lvl4pPr>
            <a:lvl5pPr>
              <a:defRPr lang="ja-JP" altLang="en-US"/>
            </a:lvl5pPr>
          </a:lstStyle>
          <a:p>
            <a:pPr marL="0" marR="0" lvl="0" indent="0" algn="just" defTabSz="685800" rtl="0" eaLnBrk="1" fontAlgn="auto" latinLnBrk="0" hangingPunct="1">
              <a:lnSpc>
                <a:spcPct val="150000"/>
              </a:lnSpc>
              <a:spcBef>
                <a:spcPts val="0"/>
              </a:spcBef>
              <a:spcAft>
                <a:spcPts val="0"/>
              </a:spcAft>
              <a:buClrTx/>
              <a:buSzTx/>
              <a:buFont typeface="Arial" panose="020B0604020202020204" pitchFamily="34" charset="0"/>
              <a:buNone/>
              <a:tabLst/>
              <a:defRPr/>
            </a:pPr>
            <a:r>
              <a:rPr lang="ja-JP" altLang="en-US" dirty="0"/>
              <a:t>□□□□□□□□□□□□□□□□□□□□□□□□□□□□□□□□□□□□□□□□□□□□□□□□□□□□□□□□□□□□□□□□□□□□□□□□□□□□□□□□□□□□□□□□□□□□□□□□□□□□□□□□□□□□□□□□□□□□□□□□□□□□□□□□□□□□□□□□□□□□□□□□□□□□□□□□□□□□□□□□□□□□□□□□□□□□□□□□□□□□□□□□□□□□□□□□□□□□□□□□□□□□□□□□□□□□□□□□□□□□□□□□□□□□□□□□□□□□□□□□□□□□□□□□□□□□□□□□□□□□□□□□□□□□□□□□□□□□□□□□□□□□□□□□□□□□□□□□□□□□□□□□□□□□□□□□□□□□□□□□□□□□□□□□□□□□□□□□□□□□□□□□□□□□□□□□□□□□□□□□□□□□□□□□□□□□□□□□□□□□□□□□□□□□□□□□□□□□□□□□□□□□□□□□□□□□□□□□□□□□□□□□□□□</a:t>
            </a:r>
            <a:endParaRPr lang="en-US" altLang="ja-JP" dirty="0"/>
          </a:p>
        </p:txBody>
      </p:sp>
      <p:sp>
        <p:nvSpPr>
          <p:cNvPr id="19" name="テキスト プレースホルダー 8"/>
          <p:cNvSpPr>
            <a:spLocks noGrp="1"/>
          </p:cNvSpPr>
          <p:nvPr>
            <p:ph type="body" sz="quarter" idx="22" hasCustomPrompt="1"/>
          </p:nvPr>
        </p:nvSpPr>
        <p:spPr>
          <a:xfrm>
            <a:off x="890745" y="1602297"/>
            <a:ext cx="10436247" cy="261938"/>
          </a:xfrm>
          <a:prstGeom prst="rect">
            <a:avLst/>
          </a:prstGeom>
        </p:spPr>
        <p:txBody>
          <a:bodyPr vert="horz" lIns="0"/>
          <a:lstStyle>
            <a:lvl1pPr>
              <a:defRPr sz="1600" b="1" i="0">
                <a:solidFill>
                  <a:srgbClr val="4B3115"/>
                </a:solidFill>
                <a:latin typeface="+mj-ea"/>
                <a:ea typeface="+mj-ea"/>
                <a:cs typeface="Arial"/>
              </a:defRPr>
            </a:lvl1pPr>
          </a:lstStyle>
          <a:p>
            <a:r>
              <a:rPr lang="ja-JP" altLang="en-US" sz="1600" dirty="0"/>
              <a:t>見出しタイトルを入力</a:t>
            </a:r>
            <a:r>
              <a:rPr lang="en-US" altLang="ja-JP" sz="1600" dirty="0"/>
              <a:t>□□□□□□</a:t>
            </a:r>
            <a:endParaRPr lang="ja-JP" altLang="en-US" sz="1600" dirty="0"/>
          </a:p>
        </p:txBody>
      </p:sp>
      <p:sp>
        <p:nvSpPr>
          <p:cNvPr id="20" name="テキスト3"/>
          <p:cNvSpPr>
            <a:spLocks noGrp="1"/>
          </p:cNvSpPr>
          <p:nvPr>
            <p:ph type="body" sz="quarter" idx="23" hasCustomPrompt="1"/>
          </p:nvPr>
        </p:nvSpPr>
        <p:spPr>
          <a:xfrm>
            <a:off x="886025" y="4616822"/>
            <a:ext cx="10426179" cy="1361398"/>
          </a:xfrm>
          <a:prstGeom prst="rect">
            <a:avLst/>
          </a:prstGeom>
        </p:spPr>
        <p:txBody>
          <a:bodyPr vert="horz" wrap="square" lIns="0" tIns="0" rIns="0" bIns="0" rtlCol="0">
            <a:spAutoFit/>
          </a:bodyPr>
          <a:lstStyle>
            <a:lvl1pPr marL="0" marR="0" indent="0" algn="just" defTabSz="685800" rtl="0" eaLnBrk="1" fontAlgn="auto" latinLnBrk="0" hangingPunct="1">
              <a:lnSpc>
                <a:spcPct val="150000"/>
              </a:lnSpc>
              <a:spcBef>
                <a:spcPts val="0"/>
              </a:spcBef>
              <a:spcAft>
                <a:spcPts val="0"/>
              </a:spcAft>
              <a:buClrTx/>
              <a:buSzTx/>
              <a:buFont typeface="Arial" panose="020B0604020202020204" pitchFamily="34" charset="0"/>
              <a:buNone/>
              <a:tabLst/>
              <a:defRPr lang="ja-JP" altLang="en-US" sz="1000" b="0">
                <a:latin typeface="+mn-lt"/>
              </a:defRPr>
            </a:lvl1pPr>
            <a:lvl2pPr>
              <a:defRPr lang="ja-JP" altLang="en-US" smtClean="0"/>
            </a:lvl2pPr>
            <a:lvl3pPr>
              <a:defRPr lang="ja-JP" altLang="en-US" smtClean="0"/>
            </a:lvl3pPr>
            <a:lvl4pPr>
              <a:defRPr lang="ja-JP" altLang="en-US" smtClean="0"/>
            </a:lvl4pPr>
            <a:lvl5pPr>
              <a:defRPr lang="ja-JP" altLang="en-US"/>
            </a:lvl5pPr>
          </a:lstStyle>
          <a:p>
            <a:pPr marL="0" marR="0" lvl="0" indent="0" algn="just" defTabSz="685800" rtl="0" eaLnBrk="1" fontAlgn="auto" latinLnBrk="0" hangingPunct="1">
              <a:lnSpc>
                <a:spcPct val="150000"/>
              </a:lnSpc>
              <a:spcBef>
                <a:spcPts val="0"/>
              </a:spcBef>
              <a:spcAft>
                <a:spcPts val="0"/>
              </a:spcAft>
              <a:buClrTx/>
              <a:buSzTx/>
              <a:buFont typeface="Arial" panose="020B0604020202020204" pitchFamily="34" charset="0"/>
              <a:buNone/>
              <a:tabLst/>
              <a:defRPr/>
            </a:pPr>
            <a:r>
              <a:rPr lang="ja-JP" altLang="en-US" dirty="0"/>
              <a:t>□□□□□□□□□□□□□□□□□□□□□□□□□□□□□□□□□□□□□□□□□□□□□□□□□□□□□□□□□□□□□□□□□□□□□□□□□□□□□□□□□□□□□□□□□□□□□□□□□□□□□□□□□□□□□□□□□□□□□□□□□□□□□□□□□□□□□□□□□□□□□□□□□□□□□□□□□□□□□□□□□□□□□□□□□□□□□□□□□□□□□□□□□□□□□□□□□□□□□□□□□□□□□□□□□□□□□□□□□□□□□□□□□□□□□□□□□□□□□□□□□□□□□□□□□□□□□□□□□□□□□□□□□□□□□□□□□□□□□□□□□□□□□□□□□□□□□□□□□□□□□□□□□□□□□□□□□□□□□□□□□□□□□□□□□□□□□□□□□□□□□□□□□□□□□□□□□□□□□□□□□□□□□□□□□□□□□□□□□□□□□□□□□□□□□□□□□□□□□□□□□□□□□□□□□□□□□□□□□□□□□□□□□□□</a:t>
            </a:r>
            <a:endParaRPr lang="en-US" altLang="ja-JP" dirty="0"/>
          </a:p>
        </p:txBody>
      </p:sp>
      <p:sp>
        <p:nvSpPr>
          <p:cNvPr id="21" name="テキスト プレースホルダー 8"/>
          <p:cNvSpPr>
            <a:spLocks noGrp="1"/>
          </p:cNvSpPr>
          <p:nvPr>
            <p:ph type="body" sz="quarter" idx="24" hasCustomPrompt="1"/>
          </p:nvPr>
        </p:nvSpPr>
        <p:spPr>
          <a:xfrm>
            <a:off x="890745" y="4168685"/>
            <a:ext cx="10436247" cy="261938"/>
          </a:xfrm>
          <a:prstGeom prst="rect">
            <a:avLst/>
          </a:prstGeom>
        </p:spPr>
        <p:txBody>
          <a:bodyPr vert="horz" lIns="0"/>
          <a:lstStyle>
            <a:lvl1pPr>
              <a:defRPr sz="1600" b="1" i="0">
                <a:solidFill>
                  <a:srgbClr val="4B3115"/>
                </a:solidFill>
                <a:latin typeface="+mj-ea"/>
                <a:ea typeface="+mj-ea"/>
                <a:cs typeface="Arial"/>
              </a:defRPr>
            </a:lvl1pPr>
          </a:lstStyle>
          <a:p>
            <a:r>
              <a:rPr lang="ja-JP" altLang="en-US" sz="1600" dirty="0"/>
              <a:t>見出しタイトルを入力</a:t>
            </a:r>
            <a:r>
              <a:rPr lang="en-US" altLang="ja-JP" sz="1600" dirty="0"/>
              <a:t>□□□□□□</a:t>
            </a:r>
            <a:endParaRPr lang="ja-JP" altLang="en-US" sz="1600" dirty="0"/>
          </a:p>
        </p:txBody>
      </p:sp>
    </p:spTree>
    <p:extLst>
      <p:ext uri="{BB962C8B-B14F-4D97-AF65-F5344CB8AC3E}">
        <p14:creationId xmlns:p14="http://schemas.microsoft.com/office/powerpoint/2010/main" val="1659361068"/>
      </p:ext>
    </p:extLst>
  </p:cSld>
  <p:clrMapOvr>
    <a:masterClrMapping/>
  </p:clrMapOvr>
  <p:extLst>
    <p:ext uri="{DCECCB84-F9BA-43D5-87BE-67443E8EF086}">
      <p15:sldGuideLst xmlns:p15="http://schemas.microsoft.com/office/powerpoint/2012/main">
        <p15:guide id="1" pos="5360" userDrawn="1">
          <p15:clr>
            <a:srgbClr val="FBAE40"/>
          </p15:clr>
        </p15:guide>
        <p15:guide id="2" pos="40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0495498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7317517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4152399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3550282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8/29/2025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34920162"/>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フッター地赤"/>
          <p:cNvSpPr/>
          <p:nvPr userDrawn="1"/>
        </p:nvSpPr>
        <p:spPr>
          <a:xfrm>
            <a:off x="1" y="6741536"/>
            <a:ext cx="12199913" cy="1223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800"/>
          </a:p>
        </p:txBody>
      </p:sp>
    </p:spTree>
    <p:extLst>
      <p:ext uri="{BB962C8B-B14F-4D97-AF65-F5344CB8AC3E}">
        <p14:creationId xmlns:p14="http://schemas.microsoft.com/office/powerpoint/2010/main" val="3151111862"/>
      </p:ext>
    </p:extLst>
  </p:cSld>
  <p:clrMap bg1="lt1" tx1="dk1" bg2="lt2" tx2="dk2" accent1="accent1" accent2="accent2" accent3="accent3" accent4="accent4" accent5="accent5" accent6="accent6" hlink="hlink" folHlink="folHlink"/>
  <p:sldLayoutIdLst>
    <p:sldLayoutId id="2147483689" r:id="rId1"/>
    <p:sldLayoutId id="2147483687" r:id="rId2"/>
    <p:sldLayoutId id="2147483690" r:id="rId3"/>
    <p:sldLayoutId id="2147483691" r:id="rId4"/>
  </p:sldLayoutIdLst>
  <p:hf hdr="0" ftr="0" dt="0"/>
  <p:txStyles>
    <p:titleStyle>
      <a:lvl1pPr algn="l" defTabSz="685800" rtl="0" eaLnBrk="1" latinLnBrk="0" hangingPunct="1">
        <a:lnSpc>
          <a:spcPct val="90000"/>
        </a:lnSpc>
        <a:spcBef>
          <a:spcPct val="0"/>
        </a:spcBef>
        <a:buNone/>
        <a:defRPr kumimoji="1" sz="1400" b="1" kern="1200">
          <a:solidFill>
            <a:schemeClr val="bg1"/>
          </a:solidFill>
          <a:latin typeface="游ゴシック" panose="020B0400000000000000" pitchFamily="50" charset="-128"/>
          <a:ea typeface="游ゴシック" panose="020B0400000000000000" pitchFamily="50" charset="-128"/>
          <a:cs typeface="+mj-cs"/>
        </a:defRPr>
      </a:lvl1pPr>
    </p:titleStyle>
    <p:bodyStyle>
      <a:lvl1pPr marL="0" indent="0" algn="just" defTabSz="685800" rtl="0" eaLnBrk="1" latinLnBrk="0" hangingPunct="1">
        <a:lnSpc>
          <a:spcPts val="1684"/>
        </a:lnSpc>
        <a:spcBef>
          <a:spcPts val="750"/>
        </a:spcBef>
        <a:buFont typeface="Arial" panose="020B0604020202020204" pitchFamily="34" charset="0"/>
        <a:buNone/>
        <a:defRPr kumimoji="1" sz="900" b="1" kern="1200">
          <a:solidFill>
            <a:schemeClr val="tx1"/>
          </a:solidFill>
          <a:latin typeface="+mn-lt"/>
          <a:ea typeface="+mn-ea"/>
          <a:cs typeface="+mn-cs"/>
        </a:defRPr>
      </a:lvl1pPr>
      <a:lvl2pPr marL="342900" indent="0" algn="just" defTabSz="685800" rtl="0" eaLnBrk="1" latinLnBrk="0" hangingPunct="1">
        <a:lnSpc>
          <a:spcPts val="1684"/>
        </a:lnSpc>
        <a:spcBef>
          <a:spcPts val="375"/>
        </a:spcBef>
        <a:buFont typeface="Arial" panose="020B0604020202020204" pitchFamily="34" charset="0"/>
        <a:buNone/>
        <a:defRPr kumimoji="1" sz="900" kern="1200">
          <a:solidFill>
            <a:schemeClr val="tx1"/>
          </a:solidFill>
          <a:latin typeface="+mn-lt"/>
          <a:ea typeface="+mn-ea"/>
          <a:cs typeface="+mn-cs"/>
        </a:defRPr>
      </a:lvl2pPr>
      <a:lvl3pPr marL="685800" indent="0" algn="just" defTabSz="685800" rtl="0" eaLnBrk="1" latinLnBrk="0" hangingPunct="1">
        <a:lnSpc>
          <a:spcPts val="1684"/>
        </a:lnSpc>
        <a:spcBef>
          <a:spcPts val="375"/>
        </a:spcBef>
        <a:buFont typeface="Arial" panose="020B0604020202020204" pitchFamily="34" charset="0"/>
        <a:buNone/>
        <a:defRPr kumimoji="1" sz="900" kern="1200">
          <a:solidFill>
            <a:schemeClr val="tx1"/>
          </a:solidFill>
          <a:latin typeface="+mn-lt"/>
          <a:ea typeface="+mn-ea"/>
          <a:cs typeface="+mn-cs"/>
        </a:defRPr>
      </a:lvl3pPr>
      <a:lvl4pPr marL="1028700" indent="0" algn="just" defTabSz="685800" rtl="0" eaLnBrk="1" latinLnBrk="0" hangingPunct="1">
        <a:lnSpc>
          <a:spcPts val="1684"/>
        </a:lnSpc>
        <a:spcBef>
          <a:spcPts val="375"/>
        </a:spcBef>
        <a:buFont typeface="Arial" panose="020B0604020202020204" pitchFamily="34" charset="0"/>
        <a:buNone/>
        <a:defRPr kumimoji="1" sz="900" kern="1200">
          <a:solidFill>
            <a:schemeClr val="tx1"/>
          </a:solidFill>
          <a:latin typeface="+mn-lt"/>
          <a:ea typeface="+mn-ea"/>
          <a:cs typeface="+mn-cs"/>
        </a:defRPr>
      </a:lvl4pPr>
      <a:lvl5pPr marL="1371600" indent="0" algn="just" defTabSz="685800" rtl="0" eaLnBrk="1" latinLnBrk="0" hangingPunct="1">
        <a:lnSpc>
          <a:spcPts val="1684"/>
        </a:lnSpc>
        <a:spcBef>
          <a:spcPts val="375"/>
        </a:spcBef>
        <a:buFont typeface="Arial" panose="020B0604020202020204" pitchFamily="34" charset="0"/>
        <a:buNone/>
        <a:defRPr kumimoji="1"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フッター地赤">
            <a:extLst>
              <a:ext uri="{FF2B5EF4-FFF2-40B4-BE49-F238E27FC236}">
                <a16:creationId xmlns:a16="http://schemas.microsoft.com/office/drawing/2014/main" id="{13C1C073-C592-D291-DF1A-351D53CFB8C0}"/>
              </a:ext>
            </a:extLst>
          </p:cNvPr>
          <p:cNvSpPr/>
          <p:nvPr userDrawn="1"/>
        </p:nvSpPr>
        <p:spPr>
          <a:xfrm>
            <a:off x="1" y="6741536"/>
            <a:ext cx="12199913" cy="1223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800"/>
          </a:p>
        </p:txBody>
      </p:sp>
    </p:spTree>
    <p:extLst>
      <p:ext uri="{BB962C8B-B14F-4D97-AF65-F5344CB8AC3E}">
        <p14:creationId xmlns:p14="http://schemas.microsoft.com/office/powerpoint/2010/main" val="64056309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www.advance-he.ac.uk/news-and-views/holistic-approach-edi-project-update-june-2024"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3">
            <a:extLst>
              <a:ext uri="{FF2B5EF4-FFF2-40B4-BE49-F238E27FC236}">
                <a16:creationId xmlns:a16="http://schemas.microsoft.com/office/drawing/2014/main" id="{D31FC1EF-AE02-E248-3C61-FE542DD2A496}"/>
              </a:ext>
            </a:extLst>
          </p:cNvPr>
          <p:cNvSpPr>
            <a:spLocks noGrp="1"/>
          </p:cNvSpPr>
          <p:nvPr>
            <p:ph type="title"/>
          </p:nvPr>
        </p:nvSpPr>
        <p:spPr>
          <a:xfrm>
            <a:off x="1999239" y="2401497"/>
            <a:ext cx="8193522" cy="883808"/>
          </a:xfrm>
        </p:spPr>
        <p:txBody>
          <a:bodyPr/>
          <a:lstStyle/>
          <a:p>
            <a:pPr algn="ctr"/>
            <a:r>
              <a:rPr lang="en-US" altLang="ja-JP" sz="2800" b="0" dirty="0">
                <a:latin typeface="+mn-lt"/>
              </a:rPr>
              <a:t>HEIR Network 2025 Annual Conference</a:t>
            </a:r>
            <a:br>
              <a:rPr lang="en-US" altLang="ja-JP" sz="2800" b="0" dirty="0">
                <a:latin typeface="+mn-lt"/>
              </a:rPr>
            </a:br>
            <a:r>
              <a:rPr lang="en-US" altLang="ja-JP" sz="2000" b="0" dirty="0">
                <a:latin typeface="+mn-lt"/>
              </a:rPr>
              <a:t>4th– 5th September 2025</a:t>
            </a:r>
            <a:br>
              <a:rPr lang="en-US" altLang="ja-JP" sz="3200" b="0" dirty="0">
                <a:latin typeface="+mn-lt"/>
              </a:rPr>
            </a:br>
            <a:r>
              <a:rPr lang="en-US" altLang="ja-JP" sz="2400" b="0" dirty="0">
                <a:latin typeface="+mn-lt"/>
              </a:rPr>
              <a:t>University of East Anglia</a:t>
            </a:r>
            <a:r>
              <a:rPr lang="ja-JP" altLang="ja-JP" sz="1100" b="0" dirty="0">
                <a:latin typeface="+mn-lt"/>
              </a:rPr>
              <a:t> </a:t>
            </a:r>
            <a:br>
              <a:rPr lang="en-US" altLang="ja-JP" sz="1100" b="0" dirty="0">
                <a:latin typeface="+mn-lt"/>
              </a:rPr>
            </a:br>
            <a:br>
              <a:rPr lang="en-US" altLang="ja-JP" sz="1100" b="0" dirty="0">
                <a:latin typeface="+mn-lt"/>
              </a:rPr>
            </a:br>
            <a:r>
              <a:rPr lang="en-US" altLang="ja-JP" sz="2000" b="0" dirty="0"/>
              <a:t>Lightning Talk</a:t>
            </a:r>
            <a:br>
              <a:rPr lang="en-US" altLang="ja-JP" sz="2400" b="0" dirty="0"/>
            </a:br>
            <a:r>
              <a:rPr lang="en-US" altLang="ja-JP" sz="1600" b="0" dirty="0"/>
              <a:t>4th September</a:t>
            </a:r>
            <a:br>
              <a:rPr lang="ja-JP" altLang="ja-JP" sz="2000" kern="100" dirty="0">
                <a:latin typeface="Century" panose="02040604050505020304" pitchFamily="18" charset="0"/>
                <a:ea typeface="ＭＳ 明朝" panose="02020609040205080304" pitchFamily="49" charset="-128"/>
                <a:cs typeface="Times New Roman" panose="02020603050405020304" pitchFamily="18" charset="0"/>
              </a:rPr>
            </a:br>
            <a:br>
              <a:rPr lang="en-US" altLang="ja-JP" sz="3200" dirty="0">
                <a:solidFill>
                  <a:schemeClr val="tx1"/>
                </a:solidFill>
                <a:latin typeface="Times New Roman" panose="02020603050405020304" pitchFamily="18" charset="0"/>
                <a:ea typeface="ＭＳ 明朝" panose="02020609040205080304" pitchFamily="49" charset="-128"/>
                <a:cs typeface="Times New Roman" panose="02020603050405020304" pitchFamily="18" charset="0"/>
              </a:rPr>
            </a:br>
            <a:r>
              <a:rPr lang="en-US" altLang="ja-JP" sz="4400" dirty="0">
                <a:latin typeface="+mn-lt"/>
              </a:rPr>
              <a:t>Advancing EDI at University:</a:t>
            </a:r>
            <a:br>
              <a:rPr lang="en-US" altLang="ja-JP" sz="4400" dirty="0">
                <a:latin typeface="+mn-lt"/>
              </a:rPr>
            </a:br>
            <a:r>
              <a:rPr lang="en-US" altLang="ja-JP" sz="4400" dirty="0">
                <a:latin typeface="+mn-lt"/>
              </a:rPr>
              <a:t>Reflexive Practices in UK-Japan Higher Education Contexts</a:t>
            </a:r>
            <a:r>
              <a:rPr lang="ja-JP" altLang="ja-JP" dirty="0">
                <a:latin typeface="+mn-lt"/>
              </a:rPr>
              <a:t> </a:t>
            </a:r>
            <a:br>
              <a:rPr lang="en-US" altLang="ja-JP" sz="5400" dirty="0">
                <a:solidFill>
                  <a:schemeClr val="tx1"/>
                </a:solidFill>
                <a:latin typeface="UD Digi Kyokasho NP-R" panose="02020400000000000000" pitchFamily="18" charset="-128"/>
                <a:ea typeface="UD Digi Kyokasho NP-R" panose="02020400000000000000" pitchFamily="18" charset="-128"/>
                <a:cs typeface="Times New Roman" panose="02020603050405020304" pitchFamily="18" charset="0"/>
              </a:rPr>
            </a:br>
            <a:endParaRPr lang="ja-JP" altLang="en-US" sz="6000" dirty="0">
              <a:solidFill>
                <a:schemeClr val="tx1"/>
              </a:solidFill>
              <a:latin typeface="UD Digi Kyokasho NP-R" panose="02020400000000000000" pitchFamily="18" charset="-128"/>
              <a:ea typeface="UD Digi Kyokasho NP-R" panose="02020400000000000000" pitchFamily="18" charset="-128"/>
            </a:endParaRPr>
          </a:p>
        </p:txBody>
      </p:sp>
      <p:sp>
        <p:nvSpPr>
          <p:cNvPr id="3" name="テキスト プレースホルダー 4">
            <a:extLst>
              <a:ext uri="{FF2B5EF4-FFF2-40B4-BE49-F238E27FC236}">
                <a16:creationId xmlns:a16="http://schemas.microsoft.com/office/drawing/2014/main" id="{1C5061F6-BA34-36C4-B0B6-7536856A8157}"/>
              </a:ext>
            </a:extLst>
          </p:cNvPr>
          <p:cNvSpPr>
            <a:spLocks noGrp="1"/>
          </p:cNvSpPr>
          <p:nvPr>
            <p:ph type="body" sz="quarter" idx="10"/>
          </p:nvPr>
        </p:nvSpPr>
        <p:spPr>
          <a:xfrm>
            <a:off x="2264228" y="4670259"/>
            <a:ext cx="7663543" cy="672572"/>
          </a:xfrm>
        </p:spPr>
        <p:txBody>
          <a:bodyPr>
            <a:normAutofit fontScale="92500" lnSpcReduction="20000"/>
          </a:bodyPr>
          <a:lstStyle/>
          <a:p>
            <a:pPr algn="ctr"/>
            <a:r>
              <a:rPr lang="en-US" altLang="ja-JP" sz="2000" dirty="0"/>
              <a:t>Tomoko Torii (</a:t>
            </a:r>
            <a:r>
              <a:rPr lang="en-US" altLang="ja-JP" sz="2000" dirty="0" err="1"/>
              <a:t>Waseda</a:t>
            </a:r>
            <a:r>
              <a:rPr lang="en-US" altLang="ja-JP" sz="2000" dirty="0"/>
              <a:t> University, Japan)  &amp;</a:t>
            </a:r>
          </a:p>
          <a:p>
            <a:pPr algn="ctr"/>
            <a:r>
              <a:rPr lang="en-US" altLang="ja-JP" sz="2000" dirty="0"/>
              <a:t>Elena Zaitseva (Liverpool John </a:t>
            </a:r>
            <a:r>
              <a:rPr lang="en-US" altLang="ja-JP" sz="2000" dirty="0" err="1"/>
              <a:t>Moores</a:t>
            </a:r>
            <a:r>
              <a:rPr lang="en-US" altLang="ja-JP" sz="2000" dirty="0"/>
              <a:t> University, UK)</a:t>
            </a:r>
            <a:r>
              <a:rPr lang="ja-JP" altLang="ja-JP" sz="2000"/>
              <a:t> </a:t>
            </a:r>
            <a:endParaRPr lang="en-US" altLang="ja-JP" sz="2000" dirty="0">
              <a:ea typeface="UD Digi Kyokasho NP-R" panose="02020400000000000000" pitchFamily="18" charset="-128"/>
            </a:endParaRPr>
          </a:p>
        </p:txBody>
      </p:sp>
      <p:pic>
        <p:nvPicPr>
          <p:cNvPr id="5" name="Picture 4">
            <a:extLst>
              <a:ext uri="{FF2B5EF4-FFF2-40B4-BE49-F238E27FC236}">
                <a16:creationId xmlns:a16="http://schemas.microsoft.com/office/drawing/2014/main" id="{C0DD38E2-6060-E95B-A0D3-F8C9564227D7}"/>
              </a:ext>
            </a:extLst>
          </p:cNvPr>
          <p:cNvPicPr>
            <a:picLocks noChangeAspect="1"/>
          </p:cNvPicPr>
          <p:nvPr/>
        </p:nvPicPr>
        <p:blipFill>
          <a:blip r:embed="rId3"/>
          <a:stretch>
            <a:fillRect/>
          </a:stretch>
        </p:blipFill>
        <p:spPr>
          <a:xfrm>
            <a:off x="7749871" y="5673664"/>
            <a:ext cx="2350746" cy="862727"/>
          </a:xfrm>
          <a:prstGeom prst="rect">
            <a:avLst/>
          </a:prstGeom>
        </p:spPr>
      </p:pic>
    </p:spTree>
    <p:extLst>
      <p:ext uri="{BB962C8B-B14F-4D97-AF65-F5344CB8AC3E}">
        <p14:creationId xmlns:p14="http://schemas.microsoft.com/office/powerpoint/2010/main" val="3441474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20"/>
          </p:nvPr>
        </p:nvSpPr>
        <p:spPr>
          <a:xfrm>
            <a:off x="1839911" y="1990709"/>
            <a:ext cx="8512176" cy="3877985"/>
          </a:xfrm>
        </p:spPr>
        <p:txBody>
          <a:bodyPr/>
          <a:lstStyle/>
          <a:p>
            <a:pPr marL="571500" indent="-571500" algn="l">
              <a:lnSpc>
                <a:spcPct val="100000"/>
              </a:lnSpc>
              <a:buFont typeface="Arial" panose="020B0604020202020204" pitchFamily="34" charset="0"/>
              <a:buChar char="•"/>
            </a:pPr>
            <a:r>
              <a:rPr lang="en-US" altLang="ja-JP" sz="3600" b="0" dirty="0">
                <a:latin typeface="+mn-lt"/>
              </a:rPr>
              <a:t>Equity, Diversity, Inclusion (EDI)</a:t>
            </a:r>
          </a:p>
          <a:p>
            <a:pPr marL="571500" indent="-571500" algn="l">
              <a:lnSpc>
                <a:spcPct val="100000"/>
              </a:lnSpc>
              <a:buFont typeface="Arial" panose="020B0604020202020204" pitchFamily="34" charset="0"/>
              <a:buChar char="•"/>
            </a:pPr>
            <a:r>
              <a:rPr lang="en-US" altLang="ja-JP" sz="3600" b="0" dirty="0">
                <a:latin typeface="+mn-lt"/>
              </a:rPr>
              <a:t>Institutional strategies and practice</a:t>
            </a:r>
          </a:p>
          <a:p>
            <a:pPr marL="571500" indent="-571500" algn="l">
              <a:lnSpc>
                <a:spcPct val="100000"/>
              </a:lnSpc>
              <a:buFont typeface="Arial" panose="020B0604020202020204" pitchFamily="34" charset="0"/>
              <a:buChar char="•"/>
            </a:pPr>
            <a:r>
              <a:rPr lang="en-US" altLang="ja-JP" sz="3600" b="0" dirty="0">
                <a:latin typeface="+mn-lt"/>
              </a:rPr>
              <a:t>Learning </a:t>
            </a:r>
            <a:r>
              <a:rPr lang="en-US" altLang="ja-JP" sz="3600" b="0" dirty="0" err="1">
                <a:latin typeface="+mn-lt"/>
              </a:rPr>
              <a:t>organisation</a:t>
            </a:r>
            <a:r>
              <a:rPr lang="ja-JP" altLang="ja-JP" sz="3600" b="0">
                <a:latin typeface="+mn-lt"/>
              </a:rPr>
              <a:t> </a:t>
            </a:r>
            <a:r>
              <a:rPr lang="en-GB" altLang="ja-JP" sz="3600" b="0" dirty="0">
                <a:latin typeface="+mn-lt"/>
              </a:rPr>
              <a:t>as institutional approach </a:t>
            </a:r>
            <a:r>
              <a:rPr lang="en-US" altLang="ja-JP" sz="2400" b="0" dirty="0">
                <a:latin typeface="+mn-lt"/>
              </a:rPr>
              <a:t>(Senge, 2006)</a:t>
            </a:r>
          </a:p>
          <a:p>
            <a:pPr marL="571500" indent="-571500" algn="l">
              <a:lnSpc>
                <a:spcPct val="100000"/>
              </a:lnSpc>
              <a:buFont typeface="Arial" panose="020B0604020202020204" pitchFamily="34" charset="0"/>
              <a:buChar char="•"/>
            </a:pPr>
            <a:r>
              <a:rPr lang="en-US" altLang="ja-JP" sz="3600" b="0" dirty="0">
                <a:latin typeface="+mn-lt"/>
              </a:rPr>
              <a:t>Reflexive governance </a:t>
            </a:r>
            <a:r>
              <a:rPr lang="en-US" altLang="ja-JP" sz="2400" b="0" dirty="0">
                <a:latin typeface="+mn-lt"/>
              </a:rPr>
              <a:t>(Scott, 2020)</a:t>
            </a:r>
          </a:p>
          <a:p>
            <a:pPr marL="571500" indent="-571500" algn="l">
              <a:lnSpc>
                <a:spcPct val="100000"/>
              </a:lnSpc>
              <a:buFont typeface="Arial" panose="020B0604020202020204" pitchFamily="34" charset="0"/>
              <a:buChar char="•"/>
            </a:pPr>
            <a:r>
              <a:rPr lang="en-US" altLang="ja-JP" sz="3600" b="0" dirty="0">
                <a:latin typeface="+mn-lt"/>
              </a:rPr>
              <a:t>Transferable practice in international context</a:t>
            </a:r>
          </a:p>
        </p:txBody>
      </p:sp>
      <p:sp>
        <p:nvSpPr>
          <p:cNvPr id="3" name="タイトル 2"/>
          <p:cNvSpPr>
            <a:spLocks noGrp="1"/>
          </p:cNvSpPr>
          <p:nvPr>
            <p:ph type="title"/>
          </p:nvPr>
        </p:nvSpPr>
        <p:spPr>
          <a:xfrm>
            <a:off x="2155824" y="538989"/>
            <a:ext cx="7880351" cy="394607"/>
          </a:xfrm>
        </p:spPr>
        <p:txBody>
          <a:bodyPr/>
          <a:lstStyle/>
          <a:p>
            <a:pPr algn="ctr"/>
            <a:r>
              <a:rPr lang="en-US" altLang="ja-JP" sz="3600" dirty="0">
                <a:latin typeface="+mn-lt"/>
              </a:rPr>
              <a:t>Background and Rationale</a:t>
            </a:r>
            <a:r>
              <a:rPr lang="ja-JP" altLang="ja-JP" sz="4400" dirty="0">
                <a:latin typeface="+mn-lt"/>
              </a:rPr>
              <a:t> </a:t>
            </a:r>
            <a:endParaRPr lang="ja-JP" altLang="en-US" sz="4400" b="0" dirty="0">
              <a:solidFill>
                <a:schemeClr val="tx1"/>
              </a:solidFill>
              <a:latin typeface="+mn-lt"/>
              <a:ea typeface="UD Digi Kyokasho NP-R" panose="02020400000000000000" pitchFamily="18" charset="-128"/>
            </a:endParaRPr>
          </a:p>
        </p:txBody>
      </p:sp>
    </p:spTree>
    <p:extLst>
      <p:ext uri="{BB962C8B-B14F-4D97-AF65-F5344CB8AC3E}">
        <p14:creationId xmlns:p14="http://schemas.microsoft.com/office/powerpoint/2010/main" val="3850499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ECCF1-2D89-F761-3DC4-206ACF930E15}"/>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9E75448C-7F56-8CB4-CE86-2C60690823AF}"/>
              </a:ext>
            </a:extLst>
          </p:cNvPr>
          <p:cNvSpPr>
            <a:spLocks noGrp="1"/>
          </p:cNvSpPr>
          <p:nvPr>
            <p:ph type="body" sz="quarter" idx="20"/>
          </p:nvPr>
        </p:nvSpPr>
        <p:spPr>
          <a:xfrm>
            <a:off x="890647" y="1612851"/>
            <a:ext cx="10410703" cy="5765681"/>
          </a:xfrm>
        </p:spPr>
        <p:txBody>
          <a:bodyPr/>
          <a:lstStyle/>
          <a:p>
            <a:pPr algn="l">
              <a:lnSpc>
                <a:spcPct val="100000"/>
              </a:lnSpc>
            </a:pPr>
            <a:r>
              <a:rPr lang="en-US" altLang="ja-JP" sz="3200" dirty="0">
                <a:latin typeface="+mn-lt"/>
              </a:rPr>
              <a:t>Japan context: </a:t>
            </a:r>
          </a:p>
          <a:p>
            <a:pPr algn="l">
              <a:lnSpc>
                <a:spcPct val="100000"/>
              </a:lnSpc>
            </a:pPr>
            <a:r>
              <a:rPr lang="en-US" altLang="ja-JP" sz="2800" b="0" dirty="0"/>
              <a:t>• </a:t>
            </a:r>
            <a:r>
              <a:rPr lang="en-US" altLang="ja-JP" sz="2800" b="0" dirty="0">
                <a:latin typeface="+mn-lt"/>
              </a:rPr>
              <a:t>Dual contexts of human rights and innovation aims </a:t>
            </a:r>
            <a:r>
              <a:rPr lang="en-US" altLang="ja-JP" sz="1050" b="0" dirty="0">
                <a:latin typeface="+mn-lt"/>
              </a:rPr>
              <a:t>(Torii et al., 2025</a:t>
            </a:r>
            <a:r>
              <a:rPr lang="ja-JP" altLang="en-US" sz="1050" b="0">
                <a:latin typeface="+mn-lt"/>
              </a:rPr>
              <a:t>）</a:t>
            </a:r>
            <a:endParaRPr lang="en-US" altLang="ja-JP" sz="2800" b="0" dirty="0">
              <a:latin typeface="+mn-lt"/>
            </a:endParaRPr>
          </a:p>
          <a:p>
            <a:pPr algn="l">
              <a:lnSpc>
                <a:spcPct val="100000"/>
              </a:lnSpc>
            </a:pPr>
            <a:r>
              <a:rPr lang="en-US" altLang="ja-JP" sz="2800" b="0" dirty="0"/>
              <a:t>• </a:t>
            </a:r>
            <a:r>
              <a:rPr lang="en-US" altLang="ja-JP" sz="2800" b="0" dirty="0">
                <a:latin typeface="+mn-lt"/>
              </a:rPr>
              <a:t>Experiential, multi-perspective, facilitated by staff Job rotation </a:t>
            </a:r>
            <a:r>
              <a:rPr lang="en-US" altLang="ja-JP" sz="1050" b="0" dirty="0">
                <a:latin typeface="+mn-lt"/>
              </a:rPr>
              <a:t>(Torii et al., 2023)</a:t>
            </a:r>
            <a:br>
              <a:rPr lang="en-US" altLang="ja-JP" sz="2000" b="0" dirty="0">
                <a:latin typeface="+mn-lt"/>
              </a:rPr>
            </a:br>
            <a:r>
              <a:rPr lang="en-US" altLang="ja-JP" sz="2800" b="0" dirty="0">
                <a:latin typeface="+mn-lt"/>
              </a:rPr>
              <a:t>• beneficial side effect of rotation, Internal capacity building</a:t>
            </a:r>
          </a:p>
          <a:p>
            <a:pPr lvl="1" algn="l">
              <a:lnSpc>
                <a:spcPct val="100000"/>
              </a:lnSpc>
            </a:pPr>
            <a:r>
              <a:rPr lang="en-US" altLang="ja-JP" dirty="0"/>
              <a:t>e.g. IR/EDI, HR</a:t>
            </a:r>
            <a:r>
              <a:rPr lang="ja-JP" altLang="en-US" dirty="0"/>
              <a:t>→</a:t>
            </a:r>
            <a:r>
              <a:rPr lang="en-US" altLang="ja-JP" dirty="0"/>
              <a:t>EDI, School Administrator</a:t>
            </a:r>
            <a:r>
              <a:rPr lang="ja-JP" altLang="en-US"/>
              <a:t>→</a:t>
            </a:r>
            <a:r>
              <a:rPr lang="en-US" altLang="ja-JP" dirty="0"/>
              <a:t>EDI</a:t>
            </a:r>
          </a:p>
          <a:p>
            <a:pPr algn="l">
              <a:lnSpc>
                <a:spcPct val="100000"/>
              </a:lnSpc>
            </a:pPr>
            <a:r>
              <a:rPr lang="en-US" altLang="ja-JP" sz="3200" dirty="0">
                <a:latin typeface="+mn-lt"/>
              </a:rPr>
              <a:t>UK context: </a:t>
            </a:r>
          </a:p>
          <a:p>
            <a:pPr algn="l">
              <a:lnSpc>
                <a:spcPct val="100000"/>
              </a:lnSpc>
            </a:pPr>
            <a:r>
              <a:rPr lang="en-GB" altLang="ja-JP" sz="2800" b="0" dirty="0">
                <a:latin typeface="+mn-lt"/>
              </a:rPr>
              <a:t>Sector ambition for consistent and co-ordinated approach to staff and student EDI activities </a:t>
            </a:r>
            <a:r>
              <a:rPr lang="en-GB" altLang="ja-JP" sz="1050" b="0" dirty="0">
                <a:latin typeface="+mn-lt"/>
              </a:rPr>
              <a:t>(Advance HE, 2024)</a:t>
            </a:r>
          </a:p>
          <a:p>
            <a:pPr algn="l">
              <a:lnSpc>
                <a:spcPct val="100000"/>
              </a:lnSpc>
            </a:pPr>
            <a:r>
              <a:rPr lang="en-US" altLang="ja-JP" sz="2800" b="0" dirty="0">
                <a:latin typeface="+mn-lt"/>
              </a:rPr>
              <a:t>Access and Participation Plans (Office for Students)</a:t>
            </a:r>
            <a:br>
              <a:rPr lang="en-US" altLang="ja-JP" sz="2800" b="0" dirty="0">
                <a:latin typeface="+mn-lt"/>
              </a:rPr>
            </a:br>
            <a:r>
              <a:rPr lang="en-US" altLang="ja-JP" sz="2800" b="0" dirty="0">
                <a:latin typeface="+mn-lt"/>
              </a:rPr>
              <a:t>• Structured, data-driven</a:t>
            </a:r>
            <a:br>
              <a:rPr lang="en-US" altLang="ja-JP" sz="2800" b="0" dirty="0">
                <a:latin typeface="+mn-lt"/>
              </a:rPr>
            </a:br>
            <a:r>
              <a:rPr lang="en-US" altLang="ja-JP" sz="2800" b="0" dirty="0">
                <a:latin typeface="+mn-lt"/>
              </a:rPr>
              <a:t>• Inter-institutional collaboration</a:t>
            </a:r>
            <a:br>
              <a:rPr lang="en-US" altLang="ja-JP" sz="2400" b="0" dirty="0">
                <a:latin typeface="+mn-lt"/>
              </a:rPr>
            </a:br>
            <a:br>
              <a:rPr lang="en-US" altLang="ja-JP" sz="2400" b="0" dirty="0">
                <a:latin typeface="+mn-lt"/>
              </a:rPr>
            </a:br>
            <a:endParaRPr lang="en-US" altLang="ja-JP" sz="2400" b="0" dirty="0">
              <a:latin typeface="+mn-lt"/>
            </a:endParaRPr>
          </a:p>
        </p:txBody>
      </p:sp>
      <p:sp>
        <p:nvSpPr>
          <p:cNvPr id="3" name="タイトル 2">
            <a:extLst>
              <a:ext uri="{FF2B5EF4-FFF2-40B4-BE49-F238E27FC236}">
                <a16:creationId xmlns:a16="http://schemas.microsoft.com/office/drawing/2014/main" id="{04B2E07C-6A06-8DB1-01A3-507E382EA12B}"/>
              </a:ext>
            </a:extLst>
          </p:cNvPr>
          <p:cNvSpPr>
            <a:spLocks noGrp="1"/>
          </p:cNvSpPr>
          <p:nvPr>
            <p:ph type="title"/>
          </p:nvPr>
        </p:nvSpPr>
        <p:spPr>
          <a:xfrm>
            <a:off x="2155824" y="456538"/>
            <a:ext cx="7880351" cy="394607"/>
          </a:xfrm>
        </p:spPr>
        <p:txBody>
          <a:bodyPr/>
          <a:lstStyle/>
          <a:p>
            <a:pPr algn="ctr"/>
            <a:r>
              <a:rPr lang="en-US" altLang="ja-JP" sz="3600" dirty="0">
                <a:latin typeface="+mn-lt"/>
              </a:rPr>
              <a:t>Comparative Insights</a:t>
            </a:r>
            <a:r>
              <a:rPr lang="ja-JP" altLang="ja-JP" sz="4400" dirty="0">
                <a:latin typeface="+mn-lt"/>
              </a:rPr>
              <a:t> </a:t>
            </a:r>
            <a:endParaRPr lang="ja-JP" altLang="en-US" sz="4400" b="0" dirty="0">
              <a:solidFill>
                <a:schemeClr val="tx1"/>
              </a:solidFill>
              <a:latin typeface="+mn-lt"/>
              <a:ea typeface="UD Digi Kyokasho NP-R" panose="02020400000000000000" pitchFamily="18" charset="-128"/>
            </a:endParaRPr>
          </a:p>
        </p:txBody>
      </p:sp>
    </p:spTree>
    <p:extLst>
      <p:ext uri="{BB962C8B-B14F-4D97-AF65-F5344CB8AC3E}">
        <p14:creationId xmlns:p14="http://schemas.microsoft.com/office/powerpoint/2010/main" val="26994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43B8A-5244-CEE8-5DCF-9F95933C640C}"/>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030DB522-0A57-B7C6-3A34-9318ED4F69B8}"/>
              </a:ext>
            </a:extLst>
          </p:cNvPr>
          <p:cNvSpPr>
            <a:spLocks noGrp="1"/>
          </p:cNvSpPr>
          <p:nvPr>
            <p:ph type="body" sz="quarter" idx="20"/>
          </p:nvPr>
        </p:nvSpPr>
        <p:spPr>
          <a:xfrm>
            <a:off x="739779" y="1904113"/>
            <a:ext cx="8269742" cy="4493538"/>
          </a:xfrm>
        </p:spPr>
        <p:txBody>
          <a:bodyPr/>
          <a:lstStyle/>
          <a:p>
            <a:pPr algn="l">
              <a:lnSpc>
                <a:spcPct val="100000"/>
              </a:lnSpc>
            </a:pPr>
            <a:r>
              <a:rPr lang="en-US" altLang="ja-JP" sz="3200" dirty="0">
                <a:latin typeface="+mn-lt"/>
              </a:rPr>
              <a:t>Key Concepts:</a:t>
            </a:r>
            <a:br>
              <a:rPr lang="en-US" altLang="ja-JP" sz="3200" dirty="0">
                <a:latin typeface="+mn-lt"/>
              </a:rPr>
            </a:br>
            <a:r>
              <a:rPr lang="en-US" altLang="ja-JP" sz="3200" b="0" dirty="0"/>
              <a:t>• </a:t>
            </a:r>
            <a:r>
              <a:rPr lang="en-US" altLang="ja-JP" sz="3200" b="0" dirty="0">
                <a:latin typeface="+mn-lt"/>
              </a:rPr>
              <a:t>Reflexivity</a:t>
            </a:r>
            <a:br>
              <a:rPr lang="en-US" altLang="ja-JP" sz="3200" b="0" dirty="0">
                <a:latin typeface="+mn-lt"/>
              </a:rPr>
            </a:br>
            <a:r>
              <a:rPr lang="en-US" altLang="ja-JP" sz="3200" b="0" dirty="0">
                <a:latin typeface="+mn-lt"/>
              </a:rPr>
              <a:t>• Dialogue</a:t>
            </a:r>
            <a:br>
              <a:rPr lang="en-US" altLang="ja-JP" sz="3200" b="0" dirty="0">
                <a:latin typeface="+mn-lt"/>
              </a:rPr>
            </a:br>
            <a:r>
              <a:rPr lang="en-US" altLang="ja-JP" sz="3200" b="0" dirty="0">
                <a:latin typeface="+mn-lt"/>
              </a:rPr>
              <a:t>• Institutional learning</a:t>
            </a:r>
          </a:p>
          <a:p>
            <a:pPr algn="l">
              <a:lnSpc>
                <a:spcPct val="100000"/>
              </a:lnSpc>
            </a:pPr>
            <a:r>
              <a:rPr lang="en-US" altLang="ja-JP" sz="3200" dirty="0">
                <a:latin typeface="+mn-lt"/>
              </a:rPr>
              <a:t>Key Challenges: </a:t>
            </a:r>
          </a:p>
          <a:p>
            <a:pPr algn="l">
              <a:lnSpc>
                <a:spcPct val="100000"/>
              </a:lnSpc>
            </a:pPr>
            <a:r>
              <a:rPr lang="en-US" altLang="ja-JP" sz="3200" b="0" dirty="0"/>
              <a:t>• </a:t>
            </a:r>
            <a:r>
              <a:rPr lang="en-US" altLang="ja-JP" sz="3200" b="0" dirty="0">
                <a:latin typeface="+mn-lt"/>
              </a:rPr>
              <a:t>Structures for meaningful dialogue</a:t>
            </a:r>
          </a:p>
          <a:p>
            <a:pPr algn="l">
              <a:lnSpc>
                <a:spcPct val="100000"/>
              </a:lnSpc>
            </a:pPr>
            <a:r>
              <a:rPr lang="en-US" altLang="ja-JP" sz="3200" b="0" dirty="0"/>
              <a:t>• </a:t>
            </a:r>
            <a:r>
              <a:rPr lang="en-US" altLang="ja-JP" sz="3200" b="0" dirty="0">
                <a:latin typeface="+mn-lt"/>
              </a:rPr>
              <a:t>Enabling capacity</a:t>
            </a:r>
          </a:p>
          <a:p>
            <a:pPr algn="l">
              <a:lnSpc>
                <a:spcPct val="100000"/>
              </a:lnSpc>
            </a:pPr>
            <a:r>
              <a:rPr lang="en-US" altLang="ja-JP" sz="3200" b="0" dirty="0"/>
              <a:t>• </a:t>
            </a:r>
            <a:r>
              <a:rPr lang="en-US" altLang="ja-JP" sz="3200" b="0" dirty="0" err="1">
                <a:latin typeface="+mn-lt"/>
              </a:rPr>
              <a:t>Operationalisation</a:t>
            </a:r>
            <a:endParaRPr lang="en-US" altLang="ja-JP" sz="3200" b="0" dirty="0">
              <a:latin typeface="+mn-lt"/>
            </a:endParaRPr>
          </a:p>
          <a:p>
            <a:pPr algn="l">
              <a:lnSpc>
                <a:spcPct val="100000"/>
              </a:lnSpc>
            </a:pPr>
            <a:endParaRPr lang="en-US" altLang="ja-JP" sz="3600" b="0" dirty="0">
              <a:latin typeface="+mn-lt"/>
            </a:endParaRPr>
          </a:p>
        </p:txBody>
      </p:sp>
      <p:sp>
        <p:nvSpPr>
          <p:cNvPr id="3" name="タイトル 2">
            <a:extLst>
              <a:ext uri="{FF2B5EF4-FFF2-40B4-BE49-F238E27FC236}">
                <a16:creationId xmlns:a16="http://schemas.microsoft.com/office/drawing/2014/main" id="{4C9E5445-AEE2-2BBD-3DD2-745CBB6A28AC}"/>
              </a:ext>
            </a:extLst>
          </p:cNvPr>
          <p:cNvSpPr>
            <a:spLocks noGrp="1"/>
          </p:cNvSpPr>
          <p:nvPr>
            <p:ph type="title"/>
          </p:nvPr>
        </p:nvSpPr>
        <p:spPr>
          <a:xfrm>
            <a:off x="2032498" y="576466"/>
            <a:ext cx="8127004" cy="394607"/>
          </a:xfrm>
        </p:spPr>
        <p:txBody>
          <a:bodyPr/>
          <a:lstStyle/>
          <a:p>
            <a:pPr algn="ctr"/>
            <a:r>
              <a:rPr lang="en-US" altLang="ja-JP" sz="3600" dirty="0">
                <a:latin typeface="+mn-lt"/>
              </a:rPr>
              <a:t>Emerging Themes</a:t>
            </a:r>
            <a:r>
              <a:rPr lang="ja-JP" altLang="ja-JP" sz="4000">
                <a:latin typeface="+mn-lt"/>
              </a:rPr>
              <a:t> </a:t>
            </a:r>
            <a:endParaRPr lang="ja-JP" altLang="en-US" sz="4400" b="0">
              <a:solidFill>
                <a:schemeClr val="tx1"/>
              </a:solidFill>
              <a:latin typeface="+mn-lt"/>
              <a:ea typeface="UD Digi Kyokasho NP-R" panose="02020400000000000000" pitchFamily="18" charset="-128"/>
            </a:endParaRPr>
          </a:p>
        </p:txBody>
      </p:sp>
      <p:pic>
        <p:nvPicPr>
          <p:cNvPr id="6" name="図 5" descr="ダイアグラム, テキスト&#10;&#10;AI 生成コンテンツは誤りを含む可能性があります。">
            <a:extLst>
              <a:ext uri="{FF2B5EF4-FFF2-40B4-BE49-F238E27FC236}">
                <a16:creationId xmlns:a16="http://schemas.microsoft.com/office/drawing/2014/main" id="{005B25F3-4469-127E-8EBC-60393F68FA4D}"/>
              </a:ext>
            </a:extLst>
          </p:cNvPr>
          <p:cNvPicPr>
            <a:picLocks noChangeAspect="1"/>
          </p:cNvPicPr>
          <p:nvPr/>
        </p:nvPicPr>
        <p:blipFill>
          <a:blip r:embed="rId3"/>
          <a:stretch>
            <a:fillRect/>
          </a:stretch>
        </p:blipFill>
        <p:spPr>
          <a:xfrm>
            <a:off x="7065818" y="1579836"/>
            <a:ext cx="4101395" cy="4817815"/>
          </a:xfrm>
          <a:prstGeom prst="rect">
            <a:avLst/>
          </a:prstGeom>
        </p:spPr>
      </p:pic>
      <p:sp>
        <p:nvSpPr>
          <p:cNvPr id="2" name="テキスト ボックス 1">
            <a:extLst>
              <a:ext uri="{FF2B5EF4-FFF2-40B4-BE49-F238E27FC236}">
                <a16:creationId xmlns:a16="http://schemas.microsoft.com/office/drawing/2014/main" id="{01679872-52F6-ED4A-B73A-C93A9735C459}"/>
              </a:ext>
            </a:extLst>
          </p:cNvPr>
          <p:cNvSpPr txBox="1"/>
          <p:nvPr/>
        </p:nvSpPr>
        <p:spPr>
          <a:xfrm>
            <a:off x="7219802" y="6397651"/>
            <a:ext cx="3947411" cy="307777"/>
          </a:xfrm>
          <a:prstGeom prst="rect">
            <a:avLst/>
          </a:prstGeom>
          <a:noFill/>
        </p:spPr>
        <p:txBody>
          <a:bodyPr wrap="square" rtlCol="0">
            <a:spAutoFit/>
          </a:bodyPr>
          <a:lstStyle/>
          <a:p>
            <a:pPr algn="ctr"/>
            <a:r>
              <a:rPr lang="en-US" altLang="ja-JP" sz="1400" b="1" dirty="0"/>
              <a:t>Figure 1. Reflexive and Dialogic Approach Model</a:t>
            </a:r>
            <a:endParaRPr lang="ja-JP" altLang="en-US" sz="1400" b="1"/>
          </a:p>
        </p:txBody>
      </p:sp>
    </p:spTree>
    <p:extLst>
      <p:ext uri="{BB962C8B-B14F-4D97-AF65-F5344CB8AC3E}">
        <p14:creationId xmlns:p14="http://schemas.microsoft.com/office/powerpoint/2010/main" val="1581190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5E8C7-EAC9-F0C1-8E29-DD89F512ED87}"/>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6116F4EA-8220-8F7E-1E23-F9D2F5D07BFC}"/>
              </a:ext>
            </a:extLst>
          </p:cNvPr>
          <p:cNvSpPr>
            <a:spLocks noGrp="1"/>
          </p:cNvSpPr>
          <p:nvPr>
            <p:ph type="body" sz="quarter" idx="20"/>
          </p:nvPr>
        </p:nvSpPr>
        <p:spPr>
          <a:xfrm>
            <a:off x="1698171" y="1896348"/>
            <a:ext cx="9084624" cy="5232202"/>
          </a:xfrm>
        </p:spPr>
        <p:txBody>
          <a:bodyPr/>
          <a:lstStyle/>
          <a:p>
            <a:pPr algn="l">
              <a:lnSpc>
                <a:spcPct val="100000"/>
              </a:lnSpc>
            </a:pPr>
            <a:r>
              <a:rPr lang="en-US" altLang="ja-JP" sz="3200" b="0" dirty="0">
                <a:latin typeface="+mn-lt"/>
              </a:rPr>
              <a:t>Join our international study project:</a:t>
            </a:r>
            <a:br>
              <a:rPr lang="en-US" altLang="ja-JP" sz="3200" b="0" dirty="0">
                <a:latin typeface="+mn-lt"/>
              </a:rPr>
            </a:br>
            <a:br>
              <a:rPr lang="en-US" altLang="ja-JP" sz="3200" b="0" dirty="0">
                <a:latin typeface="+mn-lt"/>
              </a:rPr>
            </a:br>
            <a:r>
              <a:rPr lang="en-US" altLang="ja-JP" sz="3200" b="0" dirty="0">
                <a:latin typeface="+mn-lt"/>
              </a:rPr>
              <a:t>• What are your enabling environments for institutional EDI change?</a:t>
            </a:r>
          </a:p>
          <a:p>
            <a:pPr algn="l">
              <a:lnSpc>
                <a:spcPct val="100000"/>
              </a:lnSpc>
            </a:pPr>
            <a:r>
              <a:rPr lang="en-US" altLang="ja-JP" sz="3200" b="0" dirty="0">
                <a:latin typeface="+mn-lt"/>
              </a:rPr>
              <a:t>How reflective institutional learning is </a:t>
            </a:r>
            <a:r>
              <a:rPr lang="en-US" altLang="ja-JP" sz="3200" b="0" dirty="0" err="1">
                <a:latin typeface="+mn-lt"/>
              </a:rPr>
              <a:t>operationalised</a:t>
            </a:r>
            <a:r>
              <a:rPr lang="en-US" altLang="ja-JP" sz="3200" b="0" dirty="0">
                <a:latin typeface="+mn-lt"/>
              </a:rPr>
              <a:t>? </a:t>
            </a:r>
          </a:p>
          <a:p>
            <a:pPr algn="l">
              <a:lnSpc>
                <a:spcPct val="100000"/>
              </a:lnSpc>
            </a:pPr>
            <a:r>
              <a:rPr lang="en-US" altLang="ja-JP" sz="3200" b="0" dirty="0">
                <a:latin typeface="+mn-lt"/>
              </a:rPr>
              <a:t>What are successes and challenges of your approach? </a:t>
            </a:r>
          </a:p>
          <a:p>
            <a:pPr algn="l">
              <a:lnSpc>
                <a:spcPct val="100000"/>
              </a:lnSpc>
            </a:pPr>
            <a:br>
              <a:rPr lang="en-US" altLang="ja-JP" sz="3200" b="0" dirty="0">
                <a:latin typeface="+mn-lt"/>
              </a:rPr>
            </a:br>
            <a:r>
              <a:rPr lang="en-US" altLang="ja-JP" sz="3200" b="0" dirty="0">
                <a:latin typeface="+mn-lt"/>
              </a:rPr>
              <a:t>• Let’s reflect and learn together</a:t>
            </a:r>
          </a:p>
          <a:p>
            <a:pPr algn="l">
              <a:lnSpc>
                <a:spcPct val="100000"/>
              </a:lnSpc>
            </a:pPr>
            <a:endParaRPr lang="ja-JP" altLang="ja-JP" sz="3200" b="0" dirty="0">
              <a:latin typeface="+mn-lt"/>
            </a:endParaRPr>
          </a:p>
          <a:p>
            <a:pPr>
              <a:lnSpc>
                <a:spcPct val="100000"/>
              </a:lnSpc>
              <a:buNone/>
            </a:pPr>
            <a:endParaRPr lang="ja-JP" altLang="ja-JP" sz="2000" b="0" kern="100" dirty="0">
              <a:latin typeface="UD Digi Kyokasho NP-R" panose="02020400000000000000" pitchFamily="18" charset="-128"/>
              <a:ea typeface="UD Digi Kyokasho NP-R" panose="02020400000000000000" pitchFamily="18" charset="-128"/>
              <a:cs typeface="Times New Roman" panose="02020603050405020304" pitchFamily="18" charset="0"/>
            </a:endParaRPr>
          </a:p>
        </p:txBody>
      </p:sp>
      <p:sp>
        <p:nvSpPr>
          <p:cNvPr id="3" name="タイトル 2">
            <a:extLst>
              <a:ext uri="{FF2B5EF4-FFF2-40B4-BE49-F238E27FC236}">
                <a16:creationId xmlns:a16="http://schemas.microsoft.com/office/drawing/2014/main" id="{21EBF333-B86E-0982-ECE0-741DC29621E8}"/>
              </a:ext>
            </a:extLst>
          </p:cNvPr>
          <p:cNvSpPr>
            <a:spLocks noGrp="1"/>
          </p:cNvSpPr>
          <p:nvPr>
            <p:ph type="title"/>
          </p:nvPr>
        </p:nvSpPr>
        <p:spPr>
          <a:xfrm>
            <a:off x="842432" y="564696"/>
            <a:ext cx="10507135" cy="394607"/>
          </a:xfrm>
        </p:spPr>
        <p:txBody>
          <a:bodyPr/>
          <a:lstStyle/>
          <a:p>
            <a:pPr algn="ctr"/>
            <a:r>
              <a:rPr lang="en-US" altLang="ja-JP" sz="3600" dirty="0">
                <a:latin typeface="+mn-lt"/>
              </a:rPr>
              <a:t>Invitation to Collaborate</a:t>
            </a:r>
            <a:r>
              <a:rPr lang="ja-JP" altLang="ja-JP" sz="3600">
                <a:latin typeface="+mn-lt"/>
              </a:rPr>
              <a:t> </a:t>
            </a:r>
            <a:endParaRPr lang="ja-JP" altLang="en-US" sz="3600" b="0">
              <a:solidFill>
                <a:schemeClr val="tx1"/>
              </a:solidFill>
              <a:latin typeface="+mn-lt"/>
              <a:ea typeface="UD Digi Kyokasho NP-R" panose="02020400000000000000" pitchFamily="18" charset="-128"/>
            </a:endParaRPr>
          </a:p>
        </p:txBody>
      </p:sp>
    </p:spTree>
    <p:extLst>
      <p:ext uri="{BB962C8B-B14F-4D97-AF65-F5344CB8AC3E}">
        <p14:creationId xmlns:p14="http://schemas.microsoft.com/office/powerpoint/2010/main" val="636485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E637B-270A-403C-044F-CA1205BFCC56}"/>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F5CF15A3-841D-C524-4F8E-08CDA965FFC4}"/>
              </a:ext>
            </a:extLst>
          </p:cNvPr>
          <p:cNvSpPr>
            <a:spLocks noGrp="1"/>
          </p:cNvSpPr>
          <p:nvPr>
            <p:ph type="body" sz="quarter" idx="20"/>
          </p:nvPr>
        </p:nvSpPr>
        <p:spPr>
          <a:xfrm>
            <a:off x="1927422" y="1736134"/>
            <a:ext cx="8329808" cy="4555093"/>
          </a:xfrm>
        </p:spPr>
        <p:txBody>
          <a:bodyPr/>
          <a:lstStyle/>
          <a:p>
            <a:pPr algn="ctr">
              <a:lnSpc>
                <a:spcPct val="100000"/>
              </a:lnSpc>
            </a:pPr>
            <a:r>
              <a:rPr lang="en-US" altLang="ja-JP" sz="4000" b="0" dirty="0">
                <a:latin typeface="+mn-lt"/>
              </a:rPr>
              <a:t>Thank you</a:t>
            </a:r>
          </a:p>
          <a:p>
            <a:pPr algn="l">
              <a:lnSpc>
                <a:spcPct val="100000"/>
              </a:lnSpc>
            </a:pPr>
            <a:endParaRPr lang="en-US" altLang="ja-JP" sz="3200" b="0" dirty="0">
              <a:latin typeface="+mn-lt"/>
            </a:endParaRPr>
          </a:p>
          <a:p>
            <a:pPr algn="l">
              <a:lnSpc>
                <a:spcPct val="100000"/>
              </a:lnSpc>
            </a:pPr>
            <a:r>
              <a:rPr lang="en-US" altLang="ja-JP" sz="3200" b="0" dirty="0">
                <a:latin typeface="+mn-lt"/>
              </a:rPr>
              <a:t>Please get in touch!</a:t>
            </a:r>
          </a:p>
          <a:p>
            <a:pPr algn="l">
              <a:lnSpc>
                <a:spcPct val="100000"/>
              </a:lnSpc>
            </a:pPr>
            <a:br>
              <a:rPr lang="en-US" altLang="ja-JP" sz="3200" b="0" dirty="0">
                <a:latin typeface="+mn-lt"/>
              </a:rPr>
            </a:br>
            <a:r>
              <a:rPr lang="en-US" altLang="ja-JP" sz="3200" b="0" dirty="0">
                <a:latin typeface="+mn-lt"/>
              </a:rPr>
              <a:t>Tomoko Torii – </a:t>
            </a:r>
            <a:r>
              <a:rPr lang="en-US" altLang="ja-JP" sz="3200" b="0" dirty="0" err="1">
                <a:latin typeface="+mn-lt"/>
              </a:rPr>
              <a:t>Waseda</a:t>
            </a:r>
            <a:r>
              <a:rPr lang="en-US" altLang="ja-JP" sz="3200" b="0" dirty="0">
                <a:latin typeface="+mn-lt"/>
              </a:rPr>
              <a:t> University</a:t>
            </a:r>
          </a:p>
          <a:p>
            <a:pPr algn="l">
              <a:lnSpc>
                <a:spcPct val="100000"/>
              </a:lnSpc>
            </a:pPr>
            <a:r>
              <a:rPr lang="en-US" altLang="ja-JP" sz="3200" b="0" dirty="0" err="1">
                <a:latin typeface="+mn-lt"/>
              </a:rPr>
              <a:t>ttorii@waseda.jp</a:t>
            </a:r>
            <a:br>
              <a:rPr lang="en-US" altLang="ja-JP" sz="3200" b="0" dirty="0">
                <a:latin typeface="+mn-lt"/>
              </a:rPr>
            </a:br>
            <a:endParaRPr lang="en-US" altLang="ja-JP" sz="3200" b="0" dirty="0">
              <a:latin typeface="+mn-lt"/>
            </a:endParaRPr>
          </a:p>
          <a:p>
            <a:pPr algn="l">
              <a:lnSpc>
                <a:spcPct val="100000"/>
              </a:lnSpc>
            </a:pPr>
            <a:r>
              <a:rPr lang="en-US" altLang="ja-JP" sz="3200" b="0" dirty="0">
                <a:latin typeface="+mn-lt"/>
              </a:rPr>
              <a:t>Elena Zaitseva</a:t>
            </a:r>
            <a:r>
              <a:rPr lang="en-US" altLang="ja-JP" sz="3200" b="0" dirty="0"/>
              <a:t> – </a:t>
            </a:r>
            <a:r>
              <a:rPr lang="en-US" altLang="ja-JP" sz="3200" b="0" dirty="0">
                <a:latin typeface="+mn-lt"/>
              </a:rPr>
              <a:t>Liverpool John </a:t>
            </a:r>
            <a:r>
              <a:rPr lang="en-US" altLang="ja-JP" sz="3200" b="0" dirty="0" err="1">
                <a:latin typeface="+mn-lt"/>
              </a:rPr>
              <a:t>Moores</a:t>
            </a:r>
            <a:r>
              <a:rPr lang="en-US" altLang="ja-JP" sz="3200" b="0" dirty="0">
                <a:latin typeface="+mn-lt"/>
              </a:rPr>
              <a:t> University</a:t>
            </a:r>
          </a:p>
          <a:p>
            <a:pPr algn="l">
              <a:lnSpc>
                <a:spcPct val="100000"/>
              </a:lnSpc>
            </a:pPr>
            <a:r>
              <a:rPr lang="en-US" altLang="ja-JP" sz="3200" b="0" dirty="0" err="1">
                <a:latin typeface="+mn-lt"/>
              </a:rPr>
              <a:t>E.Zaitseva@ljmu.ac.uk</a:t>
            </a:r>
            <a:endParaRPr lang="en-US" altLang="ja-JP" sz="3200" b="0" dirty="0">
              <a:latin typeface="+mn-lt"/>
            </a:endParaRPr>
          </a:p>
        </p:txBody>
      </p:sp>
      <p:sp>
        <p:nvSpPr>
          <p:cNvPr id="3" name="タイトル 2">
            <a:extLst>
              <a:ext uri="{FF2B5EF4-FFF2-40B4-BE49-F238E27FC236}">
                <a16:creationId xmlns:a16="http://schemas.microsoft.com/office/drawing/2014/main" id="{B8A3E7DB-5FD1-B1FD-1B5C-463CEF377A6A}"/>
              </a:ext>
            </a:extLst>
          </p:cNvPr>
          <p:cNvSpPr>
            <a:spLocks noGrp="1"/>
          </p:cNvSpPr>
          <p:nvPr>
            <p:ph type="title"/>
          </p:nvPr>
        </p:nvSpPr>
        <p:spPr/>
        <p:txBody>
          <a:bodyPr/>
          <a:lstStyle/>
          <a:p>
            <a:pPr algn="ctr"/>
            <a:r>
              <a:rPr lang="en-US" altLang="ja-JP" sz="3600" dirty="0">
                <a:latin typeface="+mn-lt"/>
              </a:rPr>
              <a:t>Thank You &amp; Contact</a:t>
            </a:r>
            <a:endParaRPr lang="ja-JP" altLang="ja-JP" sz="3600">
              <a:latin typeface="+mn-lt"/>
            </a:endParaRPr>
          </a:p>
        </p:txBody>
      </p:sp>
    </p:spTree>
    <p:extLst>
      <p:ext uri="{BB962C8B-B14F-4D97-AF65-F5344CB8AC3E}">
        <p14:creationId xmlns:p14="http://schemas.microsoft.com/office/powerpoint/2010/main" val="4247652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F6C4B-2328-BD49-486D-65A68B99A29D}"/>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5B229AB2-8A79-2818-9A64-30935971D643}"/>
              </a:ext>
            </a:extLst>
          </p:cNvPr>
          <p:cNvSpPr>
            <a:spLocks noGrp="1"/>
          </p:cNvSpPr>
          <p:nvPr>
            <p:ph type="body" sz="quarter" idx="20"/>
          </p:nvPr>
        </p:nvSpPr>
        <p:spPr>
          <a:xfrm>
            <a:off x="544142" y="1972024"/>
            <a:ext cx="11096367" cy="4278094"/>
          </a:xfrm>
        </p:spPr>
        <p:txBody>
          <a:bodyPr/>
          <a:lstStyle/>
          <a:p>
            <a:pPr marL="285750" indent="-285750" algn="l">
              <a:lnSpc>
                <a:spcPct val="100000"/>
              </a:lnSpc>
              <a:buFont typeface="Arial" panose="020B0604020202020204" pitchFamily="34" charset="0"/>
              <a:buChar char="•"/>
            </a:pPr>
            <a:r>
              <a:rPr lang="en-GB" altLang="ja-JP" sz="2000" b="0" dirty="0">
                <a:latin typeface="+mn-lt"/>
              </a:rPr>
              <a:t>Gilligan, R. (2024) ‘Holistic approach to EDI’ Project update, Blog; </a:t>
            </a:r>
            <a:r>
              <a:rPr lang="en-GB" altLang="ja-JP" sz="2000" b="0" dirty="0">
                <a:latin typeface="+mn-lt"/>
                <a:hlinkClick r:id="rId3"/>
              </a:rPr>
              <a:t>https://www.advance-he.ac.uk/news-and-views/holistic-approach-edi-project-update-june-2024</a:t>
            </a:r>
            <a:endParaRPr lang="en-GB" altLang="ja-JP" sz="2000" b="0" dirty="0">
              <a:latin typeface="+mn-lt"/>
            </a:endParaRPr>
          </a:p>
          <a:p>
            <a:pPr marL="285750" indent="-285750" algn="l">
              <a:lnSpc>
                <a:spcPct val="100000"/>
              </a:lnSpc>
              <a:buFont typeface="Arial" panose="020B0604020202020204" pitchFamily="34" charset="0"/>
              <a:buChar char="•"/>
            </a:pPr>
            <a:r>
              <a:rPr lang="en-GB" altLang="ja-JP" sz="2000" b="0" dirty="0">
                <a:latin typeface="+mn-lt"/>
              </a:rPr>
              <a:t>Scott, C. (2020) </a:t>
            </a:r>
            <a:r>
              <a:rPr lang="en-GB" altLang="ja-JP" sz="2000" b="0" dirty="0"/>
              <a:t>“</a:t>
            </a:r>
            <a:r>
              <a:rPr lang="en-GB" altLang="ja-JP" sz="2000" b="0" dirty="0">
                <a:latin typeface="+mn-lt"/>
              </a:rPr>
              <a:t>Managing and Regulating Commitments to Equality, Diversity and Inclusion in Higher Education,</a:t>
            </a:r>
            <a:r>
              <a:rPr lang="en-GB" altLang="ja-JP" sz="2000" b="0" dirty="0"/>
              <a:t>”</a:t>
            </a:r>
            <a:r>
              <a:rPr lang="en-GB" altLang="ja-JP" sz="2000" b="0" dirty="0">
                <a:latin typeface="+mn-lt"/>
              </a:rPr>
              <a:t> </a:t>
            </a:r>
            <a:r>
              <a:rPr lang="en-GB" altLang="ja-JP" sz="2000" b="0" i="1" dirty="0">
                <a:latin typeface="+mn-lt"/>
              </a:rPr>
              <a:t>Irish Educational Studies</a:t>
            </a:r>
            <a:r>
              <a:rPr lang="en-GB" altLang="ja-JP" sz="2000" b="0" dirty="0">
                <a:latin typeface="+mn-lt"/>
              </a:rPr>
              <a:t>, 39(2):175-191.</a:t>
            </a:r>
          </a:p>
          <a:p>
            <a:pPr marL="285750" indent="-285750" algn="l">
              <a:lnSpc>
                <a:spcPct val="100000"/>
              </a:lnSpc>
              <a:buFont typeface="Arial" panose="020B0604020202020204" pitchFamily="34" charset="0"/>
              <a:buChar char="•"/>
            </a:pPr>
            <a:r>
              <a:rPr lang="en-GB" altLang="ja-JP" sz="2000" b="0" dirty="0">
                <a:latin typeface="+mn-lt"/>
              </a:rPr>
              <a:t>Senge, P. (2006) </a:t>
            </a:r>
            <a:r>
              <a:rPr lang="en-GB" altLang="ja-JP" sz="2000" b="0" i="1" dirty="0">
                <a:latin typeface="+mn-lt"/>
              </a:rPr>
              <a:t>The Fifth Discipline: The art and practice of the learning organization: Second edition</a:t>
            </a:r>
            <a:r>
              <a:rPr lang="en-GB" altLang="ja-JP" sz="2000" b="0" dirty="0">
                <a:latin typeface="+mn-lt"/>
              </a:rPr>
              <a:t>, Random House Books.</a:t>
            </a:r>
          </a:p>
          <a:p>
            <a:pPr marL="285750" indent="-285750" algn="l">
              <a:lnSpc>
                <a:spcPct val="100000"/>
              </a:lnSpc>
              <a:buFont typeface="Arial" panose="020B0604020202020204" pitchFamily="34" charset="0"/>
              <a:buChar char="•"/>
            </a:pPr>
            <a:r>
              <a:rPr lang="en-GB" altLang="ja-JP" sz="2000" b="0" dirty="0">
                <a:latin typeface="+mn-lt"/>
              </a:rPr>
              <a:t>Torii, T., Kondo, N., Yamamoto, K. (2023) </a:t>
            </a:r>
            <a:r>
              <a:rPr lang="en-GB" altLang="ja-JP" sz="2000" b="0" dirty="0"/>
              <a:t>“ </a:t>
            </a:r>
            <a:r>
              <a:rPr lang="en-GB" altLang="ja-JP" sz="2000" b="0" dirty="0">
                <a:latin typeface="+mn-lt"/>
              </a:rPr>
              <a:t>Holistic Approach to Successful Institutional Research and Institutional Effectiveness Based on Local Intelligence in Japanese Universities: Required Conditions for Bridging IR and IE,</a:t>
            </a:r>
            <a:r>
              <a:rPr lang="en-GB" altLang="ja-JP" sz="2000" b="0" dirty="0"/>
              <a:t>” </a:t>
            </a:r>
            <a:r>
              <a:rPr lang="en-GB" altLang="ja-JP" sz="2000" b="0" i="1" dirty="0">
                <a:latin typeface="+mn-lt"/>
              </a:rPr>
              <a:t>Asia-Japan Research Academic Bulletin</a:t>
            </a:r>
            <a:r>
              <a:rPr lang="en-GB" altLang="ja-JP" sz="2000" b="0" dirty="0">
                <a:latin typeface="+mn-lt"/>
              </a:rPr>
              <a:t>, 4, 1-13.</a:t>
            </a:r>
          </a:p>
          <a:p>
            <a:pPr marL="285750" indent="-285750" algn="l">
              <a:lnSpc>
                <a:spcPct val="100000"/>
              </a:lnSpc>
              <a:buFont typeface="Arial" panose="020B0604020202020204" pitchFamily="34" charset="0"/>
              <a:buChar char="•"/>
            </a:pPr>
            <a:r>
              <a:rPr lang="en-GB" altLang="ja-JP" sz="2000" b="0" dirty="0">
                <a:latin typeface="+mn-lt"/>
              </a:rPr>
              <a:t>Torii, T., Okada, Y.,  Sugitani, Y.,  Yamamoto, K., Murakami, M. and Tajiri, S. (2025) </a:t>
            </a:r>
            <a:r>
              <a:rPr lang="en-GB" altLang="ja-JP" sz="2000" b="0" dirty="0"/>
              <a:t>“</a:t>
            </a:r>
            <a:r>
              <a:rPr lang="en-GB" altLang="ja-JP" sz="2000" b="0" dirty="0">
                <a:latin typeface="+mn-lt"/>
              </a:rPr>
              <a:t>Roundtable 13: Promoting Diversity, Equity and Inclusion (DEI) and the Use of Institutional Research (IR) in the Management of Teaching and Learning,” 47th Annual Conference of the Japan Association for College and University Education, 7 June [in Japanese].</a:t>
            </a:r>
          </a:p>
          <a:p>
            <a:pPr algn="l">
              <a:lnSpc>
                <a:spcPct val="100000"/>
              </a:lnSpc>
            </a:pPr>
            <a:endParaRPr lang="en-GB" altLang="ja-JP" sz="1800" b="0" dirty="0">
              <a:latin typeface="+mn-lt"/>
            </a:endParaRPr>
          </a:p>
        </p:txBody>
      </p:sp>
      <p:sp>
        <p:nvSpPr>
          <p:cNvPr id="3" name="タイトル 2">
            <a:extLst>
              <a:ext uri="{FF2B5EF4-FFF2-40B4-BE49-F238E27FC236}">
                <a16:creationId xmlns:a16="http://schemas.microsoft.com/office/drawing/2014/main" id="{491171FB-DA4B-53BF-C3CE-224E58D99CED}"/>
              </a:ext>
            </a:extLst>
          </p:cNvPr>
          <p:cNvSpPr>
            <a:spLocks noGrp="1"/>
          </p:cNvSpPr>
          <p:nvPr>
            <p:ph type="title"/>
          </p:nvPr>
        </p:nvSpPr>
        <p:spPr/>
        <p:txBody>
          <a:bodyPr/>
          <a:lstStyle/>
          <a:p>
            <a:pPr algn="ctr"/>
            <a:r>
              <a:rPr lang="en-US" altLang="ja-JP" sz="3600" dirty="0">
                <a:latin typeface="+mn-lt"/>
              </a:rPr>
              <a:t>References</a:t>
            </a:r>
            <a:endParaRPr lang="ja-JP" altLang="ja-JP" sz="3600">
              <a:latin typeface="+mn-lt"/>
            </a:endParaRPr>
          </a:p>
        </p:txBody>
      </p:sp>
    </p:spTree>
    <p:extLst>
      <p:ext uri="{BB962C8B-B14F-4D97-AF65-F5344CB8AC3E}">
        <p14:creationId xmlns:p14="http://schemas.microsoft.com/office/powerpoint/2010/main" val="397924156"/>
      </p:ext>
    </p:extLst>
  </p:cSld>
  <p:clrMapOvr>
    <a:masterClrMapping/>
  </p:clrMapOvr>
</p:sld>
</file>

<file path=ppt/theme/theme1.xml><?xml version="1.0" encoding="utf-8"?>
<a:theme xmlns:a="http://schemas.openxmlformats.org/drawingml/2006/main" name="ガイドライン">
  <a:themeElements>
    <a:clrScheme name="ユーザー定義 2">
      <a:dk1>
        <a:srgbClr val="231815"/>
      </a:dk1>
      <a:lt1>
        <a:srgbClr val="FFFFFF"/>
      </a:lt1>
      <a:dk2>
        <a:srgbClr val="9B001B"/>
      </a:dk2>
      <a:lt2>
        <a:srgbClr val="E0D9CF"/>
      </a:lt2>
      <a:accent1>
        <a:srgbClr val="4B3115"/>
      </a:accent1>
      <a:accent2>
        <a:srgbClr val="4B3115"/>
      </a:accent2>
      <a:accent3>
        <a:srgbClr val="A5A5A5"/>
      </a:accent3>
      <a:accent4>
        <a:srgbClr val="E9EAEA"/>
      </a:accent4>
      <a:accent5>
        <a:srgbClr val="ED7D31"/>
      </a:accent5>
      <a:accent6>
        <a:srgbClr val="231815"/>
      </a:accent6>
      <a:hlink>
        <a:srgbClr val="0563C1"/>
      </a:hlink>
      <a:folHlink>
        <a:srgbClr val="954F72"/>
      </a:folHlink>
    </a:clrScheme>
    <a:fontScheme name="ユーザー定義 2">
      <a:majorFont>
        <a:latin typeface="Arial Black"/>
        <a:ea typeface="游ゴシック bold"/>
        <a:cs typeface=""/>
      </a:majorFont>
      <a:minorFont>
        <a:latin typeface="Arial"/>
        <a:ea typeface="游ゴシック Medium"/>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1466</TotalTime>
  <Words>538</Words>
  <Application>Microsoft Office PowerPoint</Application>
  <PresentationFormat>Widescreen</PresentationFormat>
  <Paragraphs>43</Paragraphs>
  <Slides>7</Slides>
  <Notes>7</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ガイドライン</vt:lpstr>
      <vt:lpstr>Office 2013 - 2022 テーマ</vt:lpstr>
      <vt:lpstr>HEIR Network 2025 Annual Conference 4th– 5th September 2025 University of East Anglia   Lightning Talk 4th September  Advancing EDI at University: Reflexive Practices in UK-Japan Higher Education Contexts  </vt:lpstr>
      <vt:lpstr>Background and Rationale </vt:lpstr>
      <vt:lpstr>Comparative Insights </vt:lpstr>
      <vt:lpstr>Emerging Themes </vt:lpstr>
      <vt:lpstr>Invitation to Collaborate </vt:lpstr>
      <vt:lpstr>Thank You &amp; Contact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ODDS稲垣</dc:creator>
  <cp:lastModifiedBy>鳥居 朋子(torii)</cp:lastModifiedBy>
  <cp:revision>155</cp:revision>
  <cp:lastPrinted>2017-01-18T05:15:21Z</cp:lastPrinted>
  <dcterms:created xsi:type="dcterms:W3CDTF">2017-01-18T01:40:51Z</dcterms:created>
  <dcterms:modified xsi:type="dcterms:W3CDTF">2025-08-29T22:27:01Z</dcterms:modified>
</cp:coreProperties>
</file>