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663" r:id="rId5"/>
    <p:sldMasterId id="2147483656" r:id="rId6"/>
    <p:sldMasterId id="2147483669" r:id="rId7"/>
  </p:sldMasterIdLst>
  <p:sldIdLst>
    <p:sldId id="256" r:id="rId8"/>
    <p:sldId id="260" r:id="rId9"/>
    <p:sldId id="283" r:id="rId10"/>
    <p:sldId id="284" r:id="rId11"/>
    <p:sldId id="285" r:id="rId12"/>
    <p:sldId id="286" r:id="rId13"/>
    <p:sldId id="287" r:id="rId14"/>
    <p:sldId id="288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75C"/>
    <a:srgbClr val="2A7E7E"/>
    <a:srgbClr val="339999"/>
    <a:srgbClr val="4EA2A0"/>
    <a:srgbClr val="32DDE9"/>
    <a:srgbClr val="FF4F5C"/>
    <a:srgbClr val="FDEB37"/>
    <a:srgbClr val="FF4AB8"/>
    <a:srgbClr val="EC5A29"/>
    <a:srgbClr val="FDC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E98219-2EF2-4D18-9F8C-31491E711969}" v="23" dt="2025-09-02T00:53:17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6327"/>
  </p:normalViewPr>
  <p:slideViewPr>
    <p:cSldViewPr snapToGrid="0" snapToObjects="1" showGuides="1">
      <p:cViewPr varScale="1">
        <p:scale>
          <a:sx n="83" d="100"/>
          <a:sy n="83" d="100"/>
        </p:scale>
        <p:origin x="1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Horrocks" userId="5c13d59e-b16f-4d9d-bf83-d4b40e312703" providerId="ADAL" clId="{2A59E1F4-07B8-435A-B40B-0114B582CC99}"/>
    <pc:docChg chg="undo custSel addSld delSld modSld">
      <pc:chgData name="Janet Horrocks" userId="5c13d59e-b16f-4d9d-bf83-d4b40e312703" providerId="ADAL" clId="{2A59E1F4-07B8-435A-B40B-0114B582CC99}" dt="2025-09-02T00:56:06.536" v="4311" actId="1076"/>
      <pc:docMkLst>
        <pc:docMk/>
      </pc:docMkLst>
      <pc:sldChg chg="addSp modSp mod">
        <pc:chgData name="Janet Horrocks" userId="5c13d59e-b16f-4d9d-bf83-d4b40e312703" providerId="ADAL" clId="{2A59E1F4-07B8-435A-B40B-0114B582CC99}" dt="2025-09-02T00:49:34.890" v="4255" actId="403"/>
        <pc:sldMkLst>
          <pc:docMk/>
          <pc:sldMk cId="1841433877" sldId="256"/>
        </pc:sldMkLst>
        <pc:spChg chg="mod">
          <ac:chgData name="Janet Horrocks" userId="5c13d59e-b16f-4d9d-bf83-d4b40e312703" providerId="ADAL" clId="{2A59E1F4-07B8-435A-B40B-0114B582CC99}" dt="2025-09-01T17:31:13.786" v="97" actId="1076"/>
          <ac:spMkLst>
            <pc:docMk/>
            <pc:sldMk cId="1841433877" sldId="256"/>
            <ac:spMk id="2" creationId="{0F4E5BB7-FEE2-0443-8AF0-3F72BD692751}"/>
          </ac:spMkLst>
        </pc:spChg>
        <pc:spChg chg="add mod">
          <ac:chgData name="Janet Horrocks" userId="5c13d59e-b16f-4d9d-bf83-d4b40e312703" providerId="ADAL" clId="{2A59E1F4-07B8-435A-B40B-0114B582CC99}" dt="2025-09-02T00:49:34.890" v="4255" actId="403"/>
          <ac:spMkLst>
            <pc:docMk/>
            <pc:sldMk cId="1841433877" sldId="256"/>
            <ac:spMk id="7" creationId="{2FE8E5FF-4C37-5169-E78A-20EF9ED93F49}"/>
          </ac:spMkLst>
        </pc:spChg>
      </pc:sldChg>
      <pc:sldChg chg="addSp delSp modSp del mod">
        <pc:chgData name="Janet Horrocks" userId="5c13d59e-b16f-4d9d-bf83-d4b40e312703" providerId="ADAL" clId="{2A59E1F4-07B8-435A-B40B-0114B582CC99}" dt="2025-09-01T17:44:54.565" v="559" actId="2696"/>
        <pc:sldMkLst>
          <pc:docMk/>
          <pc:sldMk cId="829392049" sldId="258"/>
        </pc:sldMkLst>
        <pc:spChg chg="mod">
          <ac:chgData name="Janet Horrocks" userId="5c13d59e-b16f-4d9d-bf83-d4b40e312703" providerId="ADAL" clId="{2A59E1F4-07B8-435A-B40B-0114B582CC99}" dt="2025-09-01T17:37:50.470" v="466" actId="404"/>
          <ac:spMkLst>
            <pc:docMk/>
            <pc:sldMk cId="829392049" sldId="258"/>
            <ac:spMk id="2" creationId="{560F1EB3-5BE3-2B4F-9F2C-DF4F0AE9BD65}"/>
          </ac:spMkLst>
        </pc:spChg>
        <pc:spChg chg="mod">
          <ac:chgData name="Janet Horrocks" userId="5c13d59e-b16f-4d9d-bf83-d4b40e312703" providerId="ADAL" clId="{2A59E1F4-07B8-435A-B40B-0114B582CC99}" dt="2025-09-01T17:41:48.817" v="498" actId="14100"/>
          <ac:spMkLst>
            <pc:docMk/>
            <pc:sldMk cId="829392049" sldId="258"/>
            <ac:spMk id="3" creationId="{3900C65F-7C80-494C-A487-495E464D7D9A}"/>
          </ac:spMkLst>
        </pc:spChg>
        <pc:spChg chg="add del mod">
          <ac:chgData name="Janet Horrocks" userId="5c13d59e-b16f-4d9d-bf83-d4b40e312703" providerId="ADAL" clId="{2A59E1F4-07B8-435A-B40B-0114B582CC99}" dt="2025-09-01T17:42:33.264" v="524"/>
          <ac:spMkLst>
            <pc:docMk/>
            <pc:sldMk cId="829392049" sldId="258"/>
            <ac:spMk id="4" creationId="{7B91FA2C-6E98-7B5C-F141-6CE5A665B848}"/>
          </ac:spMkLst>
        </pc:spChg>
        <pc:spChg chg="add del mod">
          <ac:chgData name="Janet Horrocks" userId="5c13d59e-b16f-4d9d-bf83-d4b40e312703" providerId="ADAL" clId="{2A59E1F4-07B8-435A-B40B-0114B582CC99}" dt="2025-09-01T17:42:33.264" v="526"/>
          <ac:spMkLst>
            <pc:docMk/>
            <pc:sldMk cId="829392049" sldId="258"/>
            <ac:spMk id="5" creationId="{FDEB41A0-0F80-BB0A-1EAB-168663272619}"/>
          </ac:spMkLst>
        </pc:spChg>
        <pc:spChg chg="add mod">
          <ac:chgData name="Janet Horrocks" userId="5c13d59e-b16f-4d9d-bf83-d4b40e312703" providerId="ADAL" clId="{2A59E1F4-07B8-435A-B40B-0114B582CC99}" dt="2025-09-01T17:42:13.026" v="505" actId="1076"/>
          <ac:spMkLst>
            <pc:docMk/>
            <pc:sldMk cId="829392049" sldId="258"/>
            <ac:spMk id="6" creationId="{B5B713EF-D804-CDCF-3750-A1EE037865C7}"/>
          </ac:spMkLst>
        </pc:spChg>
        <pc:spChg chg="add mod">
          <ac:chgData name="Janet Horrocks" userId="5c13d59e-b16f-4d9d-bf83-d4b40e312703" providerId="ADAL" clId="{2A59E1F4-07B8-435A-B40B-0114B582CC99}" dt="2025-09-01T17:42:16.123" v="506" actId="1076"/>
          <ac:spMkLst>
            <pc:docMk/>
            <pc:sldMk cId="829392049" sldId="258"/>
            <ac:spMk id="7" creationId="{8FA125DF-988C-FCE4-A69F-24823C61503A}"/>
          </ac:spMkLst>
        </pc:spChg>
        <pc:spChg chg="add mod">
          <ac:chgData name="Janet Horrocks" userId="5c13d59e-b16f-4d9d-bf83-d4b40e312703" providerId="ADAL" clId="{2A59E1F4-07B8-435A-B40B-0114B582CC99}" dt="2025-09-01T17:42:52.065" v="539" actId="1076"/>
          <ac:spMkLst>
            <pc:docMk/>
            <pc:sldMk cId="829392049" sldId="258"/>
            <ac:spMk id="8" creationId="{E3AB1198-9E20-4428-063D-0D7270BC9531}"/>
          </ac:spMkLst>
        </pc:spChg>
        <pc:spChg chg="add mod">
          <ac:chgData name="Janet Horrocks" userId="5c13d59e-b16f-4d9d-bf83-d4b40e312703" providerId="ADAL" clId="{2A59E1F4-07B8-435A-B40B-0114B582CC99}" dt="2025-09-01T17:41:55.994" v="499" actId="1076"/>
          <ac:spMkLst>
            <pc:docMk/>
            <pc:sldMk cId="829392049" sldId="258"/>
            <ac:spMk id="9" creationId="{1BB5C9F5-3DD1-1363-0F0C-DE2BA2D28988}"/>
          </ac:spMkLst>
        </pc:spChg>
        <pc:spChg chg="add mod">
          <ac:chgData name="Janet Horrocks" userId="5c13d59e-b16f-4d9d-bf83-d4b40e312703" providerId="ADAL" clId="{2A59E1F4-07B8-435A-B40B-0114B582CC99}" dt="2025-09-01T17:41:55.994" v="499" actId="1076"/>
          <ac:spMkLst>
            <pc:docMk/>
            <pc:sldMk cId="829392049" sldId="258"/>
            <ac:spMk id="11" creationId="{257BDA33-79C4-B575-6A6A-E1FFEC0FF7CC}"/>
          </ac:spMkLst>
        </pc:spChg>
        <pc:spChg chg="add mod">
          <ac:chgData name="Janet Horrocks" userId="5c13d59e-b16f-4d9d-bf83-d4b40e312703" providerId="ADAL" clId="{2A59E1F4-07B8-435A-B40B-0114B582CC99}" dt="2025-09-01T17:41:55.994" v="499" actId="1076"/>
          <ac:spMkLst>
            <pc:docMk/>
            <pc:sldMk cId="829392049" sldId="258"/>
            <ac:spMk id="13" creationId="{783F984D-CBB3-4298-64D0-997C2F0F5AF9}"/>
          </ac:spMkLst>
        </pc:spChg>
        <pc:cxnChg chg="add mod">
          <ac:chgData name="Janet Horrocks" userId="5c13d59e-b16f-4d9d-bf83-d4b40e312703" providerId="ADAL" clId="{2A59E1F4-07B8-435A-B40B-0114B582CC99}" dt="2025-09-01T17:41:55.994" v="499" actId="1076"/>
          <ac:cxnSpMkLst>
            <pc:docMk/>
            <pc:sldMk cId="829392049" sldId="258"/>
            <ac:cxnSpMk id="10" creationId="{E01BFACD-6FF0-1744-A509-C604A9E4DADC}"/>
          </ac:cxnSpMkLst>
        </pc:cxnChg>
        <pc:cxnChg chg="add mod">
          <ac:chgData name="Janet Horrocks" userId="5c13d59e-b16f-4d9d-bf83-d4b40e312703" providerId="ADAL" clId="{2A59E1F4-07B8-435A-B40B-0114B582CC99}" dt="2025-09-01T17:41:55.994" v="499" actId="1076"/>
          <ac:cxnSpMkLst>
            <pc:docMk/>
            <pc:sldMk cId="829392049" sldId="258"/>
            <ac:cxnSpMk id="12" creationId="{7C70E585-D6A5-D1CF-F0A0-E91C106DB309}"/>
          </ac:cxnSpMkLst>
        </pc:cxnChg>
      </pc:sldChg>
      <pc:sldChg chg="addSp delSp modSp mod">
        <pc:chgData name="Janet Horrocks" userId="5c13d59e-b16f-4d9d-bf83-d4b40e312703" providerId="ADAL" clId="{2A59E1F4-07B8-435A-B40B-0114B582CC99}" dt="2025-09-01T20:48:27.537" v="932" actId="20577"/>
        <pc:sldMkLst>
          <pc:docMk/>
          <pc:sldMk cId="3170530983" sldId="260"/>
        </pc:sldMkLst>
        <pc:spChg chg="del mod">
          <ac:chgData name="Janet Horrocks" userId="5c13d59e-b16f-4d9d-bf83-d4b40e312703" providerId="ADAL" clId="{2A59E1F4-07B8-435A-B40B-0114B582CC99}" dt="2025-09-01T17:44:23.059" v="550" actId="478"/>
          <ac:spMkLst>
            <pc:docMk/>
            <pc:sldMk cId="3170530983" sldId="260"/>
            <ac:spMk id="2" creationId="{B1F4A5E9-8E57-C44F-B03C-0C07D75B9FE0}"/>
          </ac:spMkLst>
        </pc:spChg>
        <pc:spChg chg="mod">
          <ac:chgData name="Janet Horrocks" userId="5c13d59e-b16f-4d9d-bf83-d4b40e312703" providerId="ADAL" clId="{2A59E1F4-07B8-435A-B40B-0114B582CC99}" dt="2025-09-01T17:43:58.122" v="545"/>
          <ac:spMkLst>
            <pc:docMk/>
            <pc:sldMk cId="3170530983" sldId="260"/>
            <ac:spMk id="3" creationId="{4CD669E8-8543-2440-AEFF-44AB84B8D8AC}"/>
          </ac:spMkLst>
        </pc:spChg>
        <pc:spChg chg="add mod">
          <ac:chgData name="Janet Horrocks" userId="5c13d59e-b16f-4d9d-bf83-d4b40e312703" providerId="ADAL" clId="{2A59E1F4-07B8-435A-B40B-0114B582CC99}" dt="2025-09-01T17:43:53.303" v="543" actId="21"/>
          <ac:spMkLst>
            <pc:docMk/>
            <pc:sldMk cId="3170530983" sldId="260"/>
            <ac:spMk id="4" creationId="{0435E5AC-95E3-17B8-A5B0-3C06BCBD10F7}"/>
          </ac:spMkLst>
        </pc:spChg>
        <pc:spChg chg="add mod">
          <ac:chgData name="Janet Horrocks" userId="5c13d59e-b16f-4d9d-bf83-d4b40e312703" providerId="ADAL" clId="{2A59E1F4-07B8-435A-B40B-0114B582CC99}" dt="2025-09-01T20:48:27.537" v="932" actId="20577"/>
          <ac:spMkLst>
            <pc:docMk/>
            <pc:sldMk cId="3170530983" sldId="260"/>
            <ac:spMk id="5" creationId="{2C08F31E-F718-D255-5AB2-5D3A1BF49EFA}"/>
          </ac:spMkLst>
        </pc:spChg>
        <pc:spChg chg="add mod">
          <ac:chgData name="Janet Horrocks" userId="5c13d59e-b16f-4d9d-bf83-d4b40e312703" providerId="ADAL" clId="{2A59E1F4-07B8-435A-B40B-0114B582CC99}" dt="2025-09-01T17:43:43.341" v="542" actId="208"/>
          <ac:spMkLst>
            <pc:docMk/>
            <pc:sldMk cId="3170530983" sldId="260"/>
            <ac:spMk id="6" creationId="{27BA80FE-A3F4-626C-2BCE-C7FC0D8DE54E}"/>
          </ac:spMkLst>
        </pc:spChg>
        <pc:spChg chg="add mod">
          <ac:chgData name="Janet Horrocks" userId="5c13d59e-b16f-4d9d-bf83-d4b40e312703" providerId="ADAL" clId="{2A59E1F4-07B8-435A-B40B-0114B582CC99}" dt="2025-09-01T17:43:35.423" v="541" actId="207"/>
          <ac:spMkLst>
            <pc:docMk/>
            <pc:sldMk cId="3170530983" sldId="260"/>
            <ac:spMk id="7" creationId="{2CC0ED52-66C8-F512-F1C5-A872ABFACC3F}"/>
          </ac:spMkLst>
        </pc:spChg>
        <pc:spChg chg="add mod">
          <ac:chgData name="Janet Horrocks" userId="5c13d59e-b16f-4d9d-bf83-d4b40e312703" providerId="ADAL" clId="{2A59E1F4-07B8-435A-B40B-0114B582CC99}" dt="2025-09-01T17:43:35.423" v="541" actId="207"/>
          <ac:spMkLst>
            <pc:docMk/>
            <pc:sldMk cId="3170530983" sldId="260"/>
            <ac:spMk id="8" creationId="{F39883D7-D26C-746A-15EE-7B9C8CB82792}"/>
          </ac:spMkLst>
        </pc:spChg>
        <pc:spChg chg="add mod">
          <ac:chgData name="Janet Horrocks" userId="5c13d59e-b16f-4d9d-bf83-d4b40e312703" providerId="ADAL" clId="{2A59E1F4-07B8-435A-B40B-0114B582CC99}" dt="2025-09-01T17:43:43.341" v="542" actId="208"/>
          <ac:spMkLst>
            <pc:docMk/>
            <pc:sldMk cId="3170530983" sldId="260"/>
            <ac:spMk id="9" creationId="{1BC33172-9B55-555F-7E46-455B0A99F578}"/>
          </ac:spMkLst>
        </pc:spChg>
        <pc:spChg chg="add mod">
          <ac:chgData name="Janet Horrocks" userId="5c13d59e-b16f-4d9d-bf83-d4b40e312703" providerId="ADAL" clId="{2A59E1F4-07B8-435A-B40B-0114B582CC99}" dt="2025-09-01T17:43:43.341" v="542" actId="208"/>
          <ac:spMkLst>
            <pc:docMk/>
            <pc:sldMk cId="3170530983" sldId="260"/>
            <ac:spMk id="11" creationId="{5C2ADD20-53D7-A5D7-FFAB-958C394376F8}"/>
          </ac:spMkLst>
        </pc:spChg>
        <pc:spChg chg="add mod">
          <ac:chgData name="Janet Horrocks" userId="5c13d59e-b16f-4d9d-bf83-d4b40e312703" providerId="ADAL" clId="{2A59E1F4-07B8-435A-B40B-0114B582CC99}" dt="2025-09-01T17:43:43.341" v="542" actId="208"/>
          <ac:spMkLst>
            <pc:docMk/>
            <pc:sldMk cId="3170530983" sldId="260"/>
            <ac:spMk id="13" creationId="{9A683DB4-CC87-509C-A872-51A2C0FFF050}"/>
          </ac:spMkLst>
        </pc:spChg>
        <pc:cxnChg chg="add mod">
          <ac:chgData name="Janet Horrocks" userId="5c13d59e-b16f-4d9d-bf83-d4b40e312703" providerId="ADAL" clId="{2A59E1F4-07B8-435A-B40B-0114B582CC99}" dt="2025-09-01T17:43:43.341" v="542" actId="208"/>
          <ac:cxnSpMkLst>
            <pc:docMk/>
            <pc:sldMk cId="3170530983" sldId="260"/>
            <ac:cxnSpMk id="10" creationId="{DF932940-897E-7B44-2CD3-E708E6344133}"/>
          </ac:cxnSpMkLst>
        </pc:cxnChg>
        <pc:cxnChg chg="add mod">
          <ac:chgData name="Janet Horrocks" userId="5c13d59e-b16f-4d9d-bf83-d4b40e312703" providerId="ADAL" clId="{2A59E1F4-07B8-435A-B40B-0114B582CC99}" dt="2025-09-01T17:43:43.341" v="542" actId="208"/>
          <ac:cxnSpMkLst>
            <pc:docMk/>
            <pc:sldMk cId="3170530983" sldId="260"/>
            <ac:cxnSpMk id="12" creationId="{5D23CD2A-92E0-7B5D-DD62-42A8EDC7491C}"/>
          </ac:cxnSpMkLst>
        </pc:cxnChg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3672582920" sldId="261"/>
        </pc:sldMkLst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2497385485" sldId="262"/>
        </pc:sldMkLst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53724884" sldId="263"/>
        </pc:sldMkLst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323403075" sldId="264"/>
        </pc:sldMkLst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541430030" sldId="265"/>
        </pc:sldMkLst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642964792" sldId="266"/>
        </pc:sldMkLst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1149868514" sldId="267"/>
        </pc:sldMkLst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2989137467" sldId="268"/>
        </pc:sldMkLst>
      </pc:sldChg>
      <pc:sldChg chg="del">
        <pc:chgData name="Janet Horrocks" userId="5c13d59e-b16f-4d9d-bf83-d4b40e312703" providerId="ADAL" clId="{2A59E1F4-07B8-435A-B40B-0114B582CC99}" dt="2025-09-01T17:37:42.627" v="463" actId="2696"/>
        <pc:sldMkLst>
          <pc:docMk/>
          <pc:sldMk cId="4043647775" sldId="273"/>
        </pc:sldMkLst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941357408" sldId="274"/>
        </pc:sldMkLst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1783135336" sldId="275"/>
        </pc:sldMkLst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1511955930" sldId="276"/>
        </pc:sldMkLst>
      </pc:sldChg>
      <pc:sldChg chg="modSp del mod">
        <pc:chgData name="Janet Horrocks" userId="5c13d59e-b16f-4d9d-bf83-d4b40e312703" providerId="ADAL" clId="{2A59E1F4-07B8-435A-B40B-0114B582CC99}" dt="2025-09-02T00:48:27.129" v="4224" actId="2696"/>
        <pc:sldMkLst>
          <pc:docMk/>
          <pc:sldMk cId="595548396" sldId="277"/>
        </pc:sldMkLst>
        <pc:picChg chg="mod modCrop">
          <ac:chgData name="Janet Horrocks" userId="5c13d59e-b16f-4d9d-bf83-d4b40e312703" providerId="ADAL" clId="{2A59E1F4-07B8-435A-B40B-0114B582CC99}" dt="2025-09-02T00:45:26.610" v="4199" actId="732"/>
          <ac:picMkLst>
            <pc:docMk/>
            <pc:sldMk cId="595548396" sldId="277"/>
            <ac:picMk id="5" creationId="{1FB83C91-0455-17DE-7AB7-440D8681714D}"/>
          </ac:picMkLst>
        </pc:picChg>
        <pc:picChg chg="mod modCrop">
          <ac:chgData name="Janet Horrocks" userId="5c13d59e-b16f-4d9d-bf83-d4b40e312703" providerId="ADAL" clId="{2A59E1F4-07B8-435A-B40B-0114B582CC99}" dt="2025-09-02T00:44:25.264" v="4193" actId="732"/>
          <ac:picMkLst>
            <pc:docMk/>
            <pc:sldMk cId="595548396" sldId="277"/>
            <ac:picMk id="6" creationId="{57F8A42F-30C4-C732-E984-D1BFD4F0FE52}"/>
          </ac:picMkLst>
        </pc:picChg>
      </pc:sldChg>
      <pc:sldChg chg="modSp del mod">
        <pc:chgData name="Janet Horrocks" userId="5c13d59e-b16f-4d9d-bf83-d4b40e312703" providerId="ADAL" clId="{2A59E1F4-07B8-435A-B40B-0114B582CC99}" dt="2025-09-02T00:48:27.129" v="4224" actId="2696"/>
        <pc:sldMkLst>
          <pc:docMk/>
          <pc:sldMk cId="3682260301" sldId="278"/>
        </pc:sldMkLst>
        <pc:picChg chg="mod modCrop">
          <ac:chgData name="Janet Horrocks" userId="5c13d59e-b16f-4d9d-bf83-d4b40e312703" providerId="ADAL" clId="{2A59E1F4-07B8-435A-B40B-0114B582CC99}" dt="2025-09-02T00:47:05.866" v="4209" actId="732"/>
          <ac:picMkLst>
            <pc:docMk/>
            <pc:sldMk cId="3682260301" sldId="278"/>
            <ac:picMk id="5" creationId="{1FB83C91-0455-17DE-7AB7-440D8681714D}"/>
          </ac:picMkLst>
        </pc:picChg>
      </pc:sldChg>
      <pc:sldChg chg="del">
        <pc:chgData name="Janet Horrocks" userId="5c13d59e-b16f-4d9d-bf83-d4b40e312703" providerId="ADAL" clId="{2A59E1F4-07B8-435A-B40B-0114B582CC99}" dt="2025-09-02T00:48:27.129" v="4224" actId="2696"/>
        <pc:sldMkLst>
          <pc:docMk/>
          <pc:sldMk cId="157977410" sldId="279"/>
        </pc:sldMkLst>
      </pc:sldChg>
      <pc:sldChg chg="del">
        <pc:chgData name="Janet Horrocks" userId="5c13d59e-b16f-4d9d-bf83-d4b40e312703" providerId="ADAL" clId="{2A59E1F4-07B8-435A-B40B-0114B582CC99}" dt="2025-09-01T23:36:45.955" v="3184" actId="2696"/>
        <pc:sldMkLst>
          <pc:docMk/>
          <pc:sldMk cId="1194181115" sldId="282"/>
        </pc:sldMkLst>
      </pc:sldChg>
      <pc:sldChg chg="addSp delSp modSp new mod modClrScheme chgLayout">
        <pc:chgData name="Janet Horrocks" userId="5c13d59e-b16f-4d9d-bf83-d4b40e312703" providerId="ADAL" clId="{2A59E1F4-07B8-435A-B40B-0114B582CC99}" dt="2025-09-02T00:56:06.536" v="4311" actId="1076"/>
        <pc:sldMkLst>
          <pc:docMk/>
          <pc:sldMk cId="4160962950" sldId="283"/>
        </pc:sldMkLst>
        <pc:spChg chg="del mod">
          <ac:chgData name="Janet Horrocks" userId="5c13d59e-b16f-4d9d-bf83-d4b40e312703" providerId="ADAL" clId="{2A59E1F4-07B8-435A-B40B-0114B582CC99}" dt="2025-09-01T17:45:59.847" v="690" actId="478"/>
          <ac:spMkLst>
            <pc:docMk/>
            <pc:sldMk cId="4160962950" sldId="283"/>
            <ac:spMk id="2" creationId="{0032E98B-2F9D-0D22-FF39-98797E8B6AA1}"/>
          </ac:spMkLst>
        </pc:spChg>
        <pc:spChg chg="mod ord">
          <ac:chgData name="Janet Horrocks" userId="5c13d59e-b16f-4d9d-bf83-d4b40e312703" providerId="ADAL" clId="{2A59E1F4-07B8-435A-B40B-0114B582CC99}" dt="2025-09-01T20:41:08.867" v="836" actId="26606"/>
          <ac:spMkLst>
            <pc:docMk/>
            <pc:sldMk cId="4160962950" sldId="283"/>
            <ac:spMk id="3" creationId="{0B5DF2D4-11D1-E554-91F7-D716139E93D2}"/>
          </ac:spMkLst>
        </pc:spChg>
        <pc:spChg chg="add mod ord">
          <ac:chgData name="Janet Horrocks" userId="5c13d59e-b16f-4d9d-bf83-d4b40e312703" providerId="ADAL" clId="{2A59E1F4-07B8-435A-B40B-0114B582CC99}" dt="2025-09-01T21:04:00.362" v="1052" actId="403"/>
          <ac:spMkLst>
            <pc:docMk/>
            <pc:sldMk cId="4160962950" sldId="283"/>
            <ac:spMk id="5" creationId="{DF72A77E-90A0-0396-5CDC-C90B8E71DB62}"/>
          </ac:spMkLst>
        </pc:spChg>
        <pc:spChg chg="add mod">
          <ac:chgData name="Janet Horrocks" userId="5c13d59e-b16f-4d9d-bf83-d4b40e312703" providerId="ADAL" clId="{2A59E1F4-07B8-435A-B40B-0114B582CC99}" dt="2025-09-02T00:56:06.536" v="4311" actId="1076"/>
          <ac:spMkLst>
            <pc:docMk/>
            <pc:sldMk cId="4160962950" sldId="283"/>
            <ac:spMk id="11" creationId="{45E9DC38-FF02-AB2A-902B-05F0E1CE0B9A}"/>
          </ac:spMkLst>
        </pc:spChg>
        <pc:picChg chg="add del mod">
          <ac:chgData name="Janet Horrocks" userId="5c13d59e-b16f-4d9d-bf83-d4b40e312703" providerId="ADAL" clId="{2A59E1F4-07B8-435A-B40B-0114B582CC99}" dt="2025-09-01T20:35:42.940" v="823" actId="478"/>
          <ac:picMkLst>
            <pc:docMk/>
            <pc:sldMk cId="4160962950" sldId="283"/>
            <ac:picMk id="7" creationId="{EE296075-AFFC-086C-0BD3-F14427CBA4B6}"/>
          </ac:picMkLst>
        </pc:picChg>
        <pc:picChg chg="add mod modCrop">
          <ac:chgData name="Janet Horrocks" userId="5c13d59e-b16f-4d9d-bf83-d4b40e312703" providerId="ADAL" clId="{2A59E1F4-07B8-435A-B40B-0114B582CC99}" dt="2025-09-01T20:41:08.867" v="836" actId="26606"/>
          <ac:picMkLst>
            <pc:docMk/>
            <pc:sldMk cId="4160962950" sldId="283"/>
            <ac:picMk id="9" creationId="{773F478F-8B15-12E7-43A5-8EC1B717DDA8}"/>
          </ac:picMkLst>
        </pc:picChg>
      </pc:sldChg>
      <pc:sldChg chg="addSp modSp new mod">
        <pc:chgData name="Janet Horrocks" userId="5c13d59e-b16f-4d9d-bf83-d4b40e312703" providerId="ADAL" clId="{2A59E1F4-07B8-435A-B40B-0114B582CC99}" dt="2025-09-02T00:55:32.045" v="4303" actId="1076"/>
        <pc:sldMkLst>
          <pc:docMk/>
          <pc:sldMk cId="1659147592" sldId="284"/>
        </pc:sldMkLst>
        <pc:spChg chg="mod">
          <ac:chgData name="Janet Horrocks" userId="5c13d59e-b16f-4d9d-bf83-d4b40e312703" providerId="ADAL" clId="{2A59E1F4-07B8-435A-B40B-0114B582CC99}" dt="2025-09-01T21:55:57.900" v="1972" actId="20577"/>
          <ac:spMkLst>
            <pc:docMk/>
            <pc:sldMk cId="1659147592" sldId="284"/>
            <ac:spMk id="2" creationId="{510CB4BF-0910-3D70-737D-F389422491D4}"/>
          </ac:spMkLst>
        </pc:spChg>
        <pc:spChg chg="mod">
          <ac:chgData name="Janet Horrocks" userId="5c13d59e-b16f-4d9d-bf83-d4b40e312703" providerId="ADAL" clId="{2A59E1F4-07B8-435A-B40B-0114B582CC99}" dt="2025-09-01T21:04:20.994" v="1057" actId="20577"/>
          <ac:spMkLst>
            <pc:docMk/>
            <pc:sldMk cId="1659147592" sldId="284"/>
            <ac:spMk id="3" creationId="{9275C638-A0A6-E496-60DD-379E72872EE8}"/>
          </ac:spMkLst>
        </pc:spChg>
        <pc:spChg chg="add mod">
          <ac:chgData name="Janet Horrocks" userId="5c13d59e-b16f-4d9d-bf83-d4b40e312703" providerId="ADAL" clId="{2A59E1F4-07B8-435A-B40B-0114B582CC99}" dt="2025-09-02T00:55:32.045" v="4303" actId="1076"/>
          <ac:spMkLst>
            <pc:docMk/>
            <pc:sldMk cId="1659147592" sldId="284"/>
            <ac:spMk id="7" creationId="{C936B63E-AB78-CBF4-3056-46372CFF29D1}"/>
          </ac:spMkLst>
        </pc:spChg>
        <pc:picChg chg="add mod">
          <ac:chgData name="Janet Horrocks" userId="5c13d59e-b16f-4d9d-bf83-d4b40e312703" providerId="ADAL" clId="{2A59E1F4-07B8-435A-B40B-0114B582CC99}" dt="2025-09-02T00:55:03.077" v="4300" actId="1076"/>
          <ac:picMkLst>
            <pc:docMk/>
            <pc:sldMk cId="1659147592" sldId="284"/>
            <ac:picMk id="5" creationId="{17F6784D-2915-A416-4CF1-6FCF4D4AF9DA}"/>
          </ac:picMkLst>
        </pc:picChg>
      </pc:sldChg>
      <pc:sldChg chg="addSp modSp new mod">
        <pc:chgData name="Janet Horrocks" userId="5c13d59e-b16f-4d9d-bf83-d4b40e312703" providerId="ADAL" clId="{2A59E1F4-07B8-435A-B40B-0114B582CC99}" dt="2025-09-02T00:54:42.511" v="4296" actId="20577"/>
        <pc:sldMkLst>
          <pc:docMk/>
          <pc:sldMk cId="433015737" sldId="285"/>
        </pc:sldMkLst>
        <pc:spChg chg="mod">
          <ac:chgData name="Janet Horrocks" userId="5c13d59e-b16f-4d9d-bf83-d4b40e312703" providerId="ADAL" clId="{2A59E1F4-07B8-435A-B40B-0114B582CC99}" dt="2025-09-01T21:56:21.416" v="1974" actId="27636"/>
          <ac:spMkLst>
            <pc:docMk/>
            <pc:sldMk cId="433015737" sldId="285"/>
            <ac:spMk id="2" creationId="{064AD200-FDEF-A607-634D-8A99F708AFEB}"/>
          </ac:spMkLst>
        </pc:spChg>
        <pc:spChg chg="mod">
          <ac:chgData name="Janet Horrocks" userId="5c13d59e-b16f-4d9d-bf83-d4b40e312703" providerId="ADAL" clId="{2A59E1F4-07B8-435A-B40B-0114B582CC99}" dt="2025-09-02T00:50:06.685" v="4257" actId="20577"/>
          <ac:spMkLst>
            <pc:docMk/>
            <pc:sldMk cId="433015737" sldId="285"/>
            <ac:spMk id="3" creationId="{1CEC1224-4BF0-1D8C-AEDB-86E6978397C9}"/>
          </ac:spMkLst>
        </pc:spChg>
        <pc:spChg chg="add mod">
          <ac:chgData name="Janet Horrocks" userId="5c13d59e-b16f-4d9d-bf83-d4b40e312703" providerId="ADAL" clId="{2A59E1F4-07B8-435A-B40B-0114B582CC99}" dt="2025-09-02T00:54:42.511" v="4296" actId="20577"/>
          <ac:spMkLst>
            <pc:docMk/>
            <pc:sldMk cId="433015737" sldId="285"/>
            <ac:spMk id="7" creationId="{D2FCE0B8-58B6-BBCB-7040-C5EFC531DBAC}"/>
          </ac:spMkLst>
        </pc:spChg>
        <pc:picChg chg="add mod">
          <ac:chgData name="Janet Horrocks" userId="5c13d59e-b16f-4d9d-bf83-d4b40e312703" providerId="ADAL" clId="{2A59E1F4-07B8-435A-B40B-0114B582CC99}" dt="2025-09-01T21:38:21.564" v="1343" actId="1076"/>
          <ac:picMkLst>
            <pc:docMk/>
            <pc:sldMk cId="433015737" sldId="285"/>
            <ac:picMk id="5" creationId="{C0734B4D-D705-9A7F-2FE2-85420DFBF926}"/>
          </ac:picMkLst>
        </pc:picChg>
      </pc:sldChg>
      <pc:sldChg chg="addSp modSp new mod chgLayout">
        <pc:chgData name="Janet Horrocks" userId="5c13d59e-b16f-4d9d-bf83-d4b40e312703" providerId="ADAL" clId="{2A59E1F4-07B8-435A-B40B-0114B582CC99}" dt="2025-09-02T00:54:09.640" v="4289" actId="1076"/>
        <pc:sldMkLst>
          <pc:docMk/>
          <pc:sldMk cId="1748863564" sldId="286"/>
        </pc:sldMkLst>
        <pc:spChg chg="mod ord">
          <ac:chgData name="Janet Horrocks" userId="5c13d59e-b16f-4d9d-bf83-d4b40e312703" providerId="ADAL" clId="{2A59E1F4-07B8-435A-B40B-0114B582CC99}" dt="2025-09-02T00:51:10.947" v="4261" actId="20577"/>
          <ac:spMkLst>
            <pc:docMk/>
            <pc:sldMk cId="1748863564" sldId="286"/>
            <ac:spMk id="2" creationId="{13A576A1-F19D-FCBD-3CDD-59F9BB51C7E6}"/>
          </ac:spMkLst>
        </pc:spChg>
        <pc:spChg chg="mod ord">
          <ac:chgData name="Janet Horrocks" userId="5c13d59e-b16f-4d9d-bf83-d4b40e312703" providerId="ADAL" clId="{2A59E1F4-07B8-435A-B40B-0114B582CC99}" dt="2025-09-01T23:16:24.267" v="2781" actId="20577"/>
          <ac:spMkLst>
            <pc:docMk/>
            <pc:sldMk cId="1748863564" sldId="286"/>
            <ac:spMk id="3" creationId="{BBD0ED7C-9234-704D-8128-F94159B1A806}"/>
          </ac:spMkLst>
        </pc:spChg>
        <pc:spChg chg="add mod">
          <ac:chgData name="Janet Horrocks" userId="5c13d59e-b16f-4d9d-bf83-d4b40e312703" providerId="ADAL" clId="{2A59E1F4-07B8-435A-B40B-0114B582CC99}" dt="2025-09-02T00:54:09.640" v="4289" actId="1076"/>
          <ac:spMkLst>
            <pc:docMk/>
            <pc:sldMk cId="1748863564" sldId="286"/>
            <ac:spMk id="7" creationId="{C9ED2869-2338-6405-0AED-6C717EFC9319}"/>
          </ac:spMkLst>
        </pc:spChg>
        <pc:picChg chg="add mod modCrop">
          <ac:chgData name="Janet Horrocks" userId="5c13d59e-b16f-4d9d-bf83-d4b40e312703" providerId="ADAL" clId="{2A59E1F4-07B8-435A-B40B-0114B582CC99}" dt="2025-09-01T23:57:43.835" v="3268" actId="1076"/>
          <ac:picMkLst>
            <pc:docMk/>
            <pc:sldMk cId="1748863564" sldId="286"/>
            <ac:picMk id="5" creationId="{054D9DCA-4883-1643-77A6-D18DD932E9D6}"/>
          </ac:picMkLst>
        </pc:picChg>
      </pc:sldChg>
      <pc:sldChg chg="addSp delSp modSp new mod">
        <pc:chgData name="Janet Horrocks" userId="5c13d59e-b16f-4d9d-bf83-d4b40e312703" providerId="ADAL" clId="{2A59E1F4-07B8-435A-B40B-0114B582CC99}" dt="2025-09-02T00:54:49.240" v="4297" actId="20577"/>
        <pc:sldMkLst>
          <pc:docMk/>
          <pc:sldMk cId="1462832050" sldId="287"/>
        </pc:sldMkLst>
        <pc:spChg chg="mod">
          <ac:chgData name="Janet Horrocks" userId="5c13d59e-b16f-4d9d-bf83-d4b40e312703" providerId="ADAL" clId="{2A59E1F4-07B8-435A-B40B-0114B582CC99}" dt="2025-09-02T00:50:48.799" v="4259" actId="403"/>
          <ac:spMkLst>
            <pc:docMk/>
            <pc:sldMk cId="1462832050" sldId="287"/>
            <ac:spMk id="2" creationId="{F453202E-637D-49A7-EB54-7D860124D715}"/>
          </ac:spMkLst>
        </pc:spChg>
        <pc:spChg chg="mod">
          <ac:chgData name="Janet Horrocks" userId="5c13d59e-b16f-4d9d-bf83-d4b40e312703" providerId="ADAL" clId="{2A59E1F4-07B8-435A-B40B-0114B582CC99}" dt="2025-09-01T23:33:40.516" v="3133" actId="313"/>
          <ac:spMkLst>
            <pc:docMk/>
            <pc:sldMk cId="1462832050" sldId="287"/>
            <ac:spMk id="3" creationId="{C6EAABDF-EF46-F0B1-CF89-3528FC8B735C}"/>
          </ac:spMkLst>
        </pc:spChg>
        <pc:spChg chg="add mod">
          <ac:chgData name="Janet Horrocks" userId="5c13d59e-b16f-4d9d-bf83-d4b40e312703" providerId="ADAL" clId="{2A59E1F4-07B8-435A-B40B-0114B582CC99}" dt="2025-09-02T00:54:49.240" v="4297" actId="20577"/>
          <ac:spMkLst>
            <pc:docMk/>
            <pc:sldMk cId="1462832050" sldId="287"/>
            <ac:spMk id="9" creationId="{2C4A1108-0793-9C5E-1008-A7E62F0FC1ED}"/>
          </ac:spMkLst>
        </pc:spChg>
        <pc:picChg chg="add del mod">
          <ac:chgData name="Janet Horrocks" userId="5c13d59e-b16f-4d9d-bf83-d4b40e312703" providerId="ADAL" clId="{2A59E1F4-07B8-435A-B40B-0114B582CC99}" dt="2025-09-02T00:02:11.174" v="3270" actId="478"/>
          <ac:picMkLst>
            <pc:docMk/>
            <pc:sldMk cId="1462832050" sldId="287"/>
            <ac:picMk id="4" creationId="{88CC69D5-A79F-CD2F-EA59-E1AFA6161453}"/>
          </ac:picMkLst>
        </pc:picChg>
        <pc:picChg chg="add mod modCrop">
          <ac:chgData name="Janet Horrocks" userId="5c13d59e-b16f-4d9d-bf83-d4b40e312703" providerId="ADAL" clId="{2A59E1F4-07B8-435A-B40B-0114B582CC99}" dt="2025-09-02T00:05:21.420" v="3276" actId="1076"/>
          <ac:picMkLst>
            <pc:docMk/>
            <pc:sldMk cId="1462832050" sldId="287"/>
            <ac:picMk id="6" creationId="{DEFDB8CE-04EE-41AE-7931-1FA30D2C0E77}"/>
          </ac:picMkLst>
        </pc:picChg>
        <pc:picChg chg="add mod">
          <ac:chgData name="Janet Horrocks" userId="5c13d59e-b16f-4d9d-bf83-d4b40e312703" providerId="ADAL" clId="{2A59E1F4-07B8-435A-B40B-0114B582CC99}" dt="2025-09-02T00:53:17.331" v="4274"/>
          <ac:picMkLst>
            <pc:docMk/>
            <pc:sldMk cId="1462832050" sldId="287"/>
            <ac:picMk id="7" creationId="{011330B5-E02E-8533-166A-99D4BA67C27D}"/>
          </ac:picMkLst>
        </pc:picChg>
      </pc:sldChg>
      <pc:sldChg chg="addSp delSp modSp new mod modClrScheme chgLayout">
        <pc:chgData name="Janet Horrocks" userId="5c13d59e-b16f-4d9d-bf83-d4b40e312703" providerId="ADAL" clId="{2A59E1F4-07B8-435A-B40B-0114B582CC99}" dt="2025-09-02T00:48:05.996" v="4223" actId="1076"/>
        <pc:sldMkLst>
          <pc:docMk/>
          <pc:sldMk cId="3959302088" sldId="288"/>
        </pc:sldMkLst>
        <pc:spChg chg="mod">
          <ac:chgData name="Janet Horrocks" userId="5c13d59e-b16f-4d9d-bf83-d4b40e312703" providerId="ADAL" clId="{2A59E1F4-07B8-435A-B40B-0114B582CC99}" dt="2025-09-02T00:48:05.996" v="4223" actId="1076"/>
          <ac:spMkLst>
            <pc:docMk/>
            <pc:sldMk cId="3959302088" sldId="288"/>
            <ac:spMk id="2" creationId="{7F3B5E3E-5A5D-9F9D-D578-865CA43B1C3E}"/>
          </ac:spMkLst>
        </pc:spChg>
        <pc:spChg chg="mod">
          <ac:chgData name="Janet Horrocks" userId="5c13d59e-b16f-4d9d-bf83-d4b40e312703" providerId="ADAL" clId="{2A59E1F4-07B8-435A-B40B-0114B582CC99}" dt="2025-09-02T00:47:51.348" v="4218" actId="26606"/>
          <ac:spMkLst>
            <pc:docMk/>
            <pc:sldMk cId="3959302088" sldId="288"/>
            <ac:spMk id="3" creationId="{DC728292-B2F2-0386-C8BE-E6A05176FF3F}"/>
          </ac:spMkLst>
        </pc:spChg>
        <pc:picChg chg="add del mod">
          <ac:chgData name="Janet Horrocks" userId="5c13d59e-b16f-4d9d-bf83-d4b40e312703" providerId="ADAL" clId="{2A59E1F4-07B8-435A-B40B-0114B582CC99}" dt="2025-09-02T00:44:51.806" v="4195" actId="478"/>
          <ac:picMkLst>
            <pc:docMk/>
            <pc:sldMk cId="3959302088" sldId="288"/>
            <ac:picMk id="4" creationId="{49419288-1ECF-299C-7DD4-78BDFCD289F4}"/>
          </ac:picMkLst>
        </pc:picChg>
        <pc:picChg chg="add del mod ord">
          <ac:chgData name="Janet Horrocks" userId="5c13d59e-b16f-4d9d-bf83-d4b40e312703" providerId="ADAL" clId="{2A59E1F4-07B8-435A-B40B-0114B582CC99}" dt="2025-09-02T00:46:43.826" v="4207" actId="478"/>
          <ac:picMkLst>
            <pc:docMk/>
            <pc:sldMk cId="3959302088" sldId="288"/>
            <ac:picMk id="5" creationId="{6FED7247-C866-1B25-A78D-AC5B04230A39}"/>
          </ac:picMkLst>
        </pc:picChg>
        <pc:picChg chg="add mod ord modCrop">
          <ac:chgData name="Janet Horrocks" userId="5c13d59e-b16f-4d9d-bf83-d4b40e312703" providerId="ADAL" clId="{2A59E1F4-07B8-435A-B40B-0114B582CC99}" dt="2025-09-02T00:48:02.610" v="4222" actId="14100"/>
          <ac:picMkLst>
            <pc:docMk/>
            <pc:sldMk cId="3959302088" sldId="288"/>
            <ac:picMk id="6" creationId="{84AEE15A-F4DD-A309-7B49-319C287E91E5}"/>
          </ac:picMkLst>
        </pc:picChg>
      </pc:sldChg>
      <pc:sldChg chg="addSp delSp modSp new mod modClrScheme chgLayout">
        <pc:chgData name="Janet Horrocks" userId="5c13d59e-b16f-4d9d-bf83-d4b40e312703" providerId="ADAL" clId="{2A59E1F4-07B8-435A-B40B-0114B582CC99}" dt="2025-09-02T00:53:03.887" v="4272" actId="1076"/>
        <pc:sldMkLst>
          <pc:docMk/>
          <pc:sldMk cId="1950049009" sldId="289"/>
        </pc:sldMkLst>
        <pc:spChg chg="add del mod ord">
          <ac:chgData name="Janet Horrocks" userId="5c13d59e-b16f-4d9d-bf83-d4b40e312703" providerId="ADAL" clId="{2A59E1F4-07B8-435A-B40B-0114B582CC99}" dt="2025-09-02T00:52:41.123" v="4266" actId="931"/>
          <ac:spMkLst>
            <pc:docMk/>
            <pc:sldMk cId="1950049009" sldId="289"/>
            <ac:spMk id="2" creationId="{C17B196F-7E15-2839-2200-89F0A8EB90E1}"/>
          </ac:spMkLst>
        </pc:spChg>
        <pc:spChg chg="add del mod">
          <ac:chgData name="Janet Horrocks" userId="5c13d59e-b16f-4d9d-bf83-d4b40e312703" providerId="ADAL" clId="{2A59E1F4-07B8-435A-B40B-0114B582CC99}" dt="2025-09-02T00:52:53.730" v="4268" actId="478"/>
          <ac:spMkLst>
            <pc:docMk/>
            <pc:sldMk cId="1950049009" sldId="289"/>
            <ac:spMk id="3" creationId="{F91C6AB6-64A9-7762-A7EA-CD70898E9308}"/>
          </ac:spMkLst>
        </pc:spChg>
        <pc:spChg chg="add del mod ord">
          <ac:chgData name="Janet Horrocks" userId="5c13d59e-b16f-4d9d-bf83-d4b40e312703" providerId="ADAL" clId="{2A59E1F4-07B8-435A-B40B-0114B582CC99}" dt="2025-09-02T00:51:55.148" v="4264" actId="700"/>
          <ac:spMkLst>
            <pc:docMk/>
            <pc:sldMk cId="1950049009" sldId="289"/>
            <ac:spMk id="4" creationId="{03009669-6807-AA67-6E3D-AB356853CEB4}"/>
          </ac:spMkLst>
        </pc:spChg>
        <pc:spChg chg="add mod">
          <ac:chgData name="Janet Horrocks" userId="5c13d59e-b16f-4d9d-bf83-d4b40e312703" providerId="ADAL" clId="{2A59E1F4-07B8-435A-B40B-0114B582CC99}" dt="2025-09-02T00:53:02.759" v="4271" actId="1076"/>
          <ac:spMkLst>
            <pc:docMk/>
            <pc:sldMk cId="1950049009" sldId="289"/>
            <ac:spMk id="7" creationId="{F698B01B-D2B7-14CD-7070-EA351DFA3BE4}"/>
          </ac:spMkLst>
        </pc:spChg>
        <pc:picChg chg="add mod">
          <ac:chgData name="Janet Horrocks" userId="5c13d59e-b16f-4d9d-bf83-d4b40e312703" providerId="ADAL" clId="{2A59E1F4-07B8-435A-B40B-0114B582CC99}" dt="2025-09-02T00:53:03.887" v="4272" actId="1076"/>
          <ac:picMkLst>
            <pc:docMk/>
            <pc:sldMk cId="1950049009" sldId="289"/>
            <ac:picMk id="6" creationId="{5EACE2F3-671A-33D5-2600-60003776E82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">
    <p:bg>
      <p:bgPr>
        <a:solidFill>
          <a:srgbClr val="153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CA41E0-1789-40F8-BF1A-A991E0559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58" b="1258"/>
          <a:stretch/>
        </p:blipFill>
        <p:spPr>
          <a:xfrm>
            <a:off x="-157369" y="0"/>
            <a:ext cx="12506737" cy="6858000"/>
          </a:xfrm>
          <a:prstGeom prst="rect">
            <a:avLst/>
          </a:prstGeom>
        </p:spPr>
      </p:pic>
      <p:sp>
        <p:nvSpPr>
          <p:cNvPr id="12" name="Shape 14">
            <a:extLst>
              <a:ext uri="{FF2B5EF4-FFF2-40B4-BE49-F238E27FC236}">
                <a16:creationId xmlns:a16="http://schemas.microsoft.com/office/drawing/2014/main" id="{FC9FDE02-11E2-E645-A5A0-FDE7D6F2652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62292" y="2418433"/>
            <a:ext cx="11262160" cy="123011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10000" b="1" i="0" u="none" baseline="0">
                <a:solidFill>
                  <a:schemeClr val="bg1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9AA4F-EEE8-7DB5-B167-984213EB98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7468" y="210352"/>
            <a:ext cx="2586063" cy="6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76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 - 2">
    <p:bg>
      <p:bgPr>
        <a:solidFill>
          <a:srgbClr val="153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D0100F-C6EB-1448-1CA1-179519018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857" y="6064102"/>
            <a:ext cx="1813524" cy="466983"/>
          </a:xfrm>
          <a:prstGeom prst="rect">
            <a:avLst/>
          </a:prstGeom>
        </p:spPr>
      </p:pic>
      <p:sp>
        <p:nvSpPr>
          <p:cNvPr id="7" name="Shape 5">
            <a:extLst>
              <a:ext uri="{FF2B5EF4-FFF2-40B4-BE49-F238E27FC236}">
                <a16:creationId xmlns:a16="http://schemas.microsoft.com/office/drawing/2014/main" id="{E1C421E0-F562-804E-B767-5B69F7DFF6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840" y="1035436"/>
            <a:ext cx="10019014" cy="4410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0000" tIns="45718" rIns="45718" bIns="45718" anchor="t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Large Body Copy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727060-7A90-C392-F913-A79DB452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392737"/>
            <a:ext cx="1001901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 u="none">
                <a:solidFill>
                  <a:schemeClr val="bg1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C97F9-D7FC-AF88-C540-F51B533D46BC}"/>
              </a:ext>
            </a:extLst>
          </p:cNvPr>
          <p:cNvSpPr txBox="1"/>
          <p:nvPr userDrawn="1"/>
        </p:nvSpPr>
        <p:spPr>
          <a:xfrm>
            <a:off x="10078309" y="6083175"/>
            <a:ext cx="1813524" cy="46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i="0" dirty="0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#</a:t>
            </a:r>
            <a:r>
              <a:rPr lang="en-GB" sz="2400" b="1" i="0" dirty="0" err="1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BeAbertay</a:t>
            </a:r>
            <a:endParaRPr lang="en-GB" sz="2400" b="1" i="0" dirty="0">
              <a:solidFill>
                <a:schemeClr val="bg1">
                  <a:lumMod val="75000"/>
                </a:schemeClr>
              </a:solidFill>
              <a:latin typeface="GT America Trial Cn B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9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5">
            <a:extLst>
              <a:ext uri="{FF2B5EF4-FFF2-40B4-BE49-F238E27FC236}">
                <a16:creationId xmlns:a16="http://schemas.microsoft.com/office/drawing/2014/main" id="{A2D374A5-46CF-4245-B83D-51D35889A72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286500" y="1024392"/>
            <a:ext cx="5617113" cy="442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t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Body Copy</a:t>
            </a:r>
          </a:p>
        </p:txBody>
      </p:sp>
      <p:sp>
        <p:nvSpPr>
          <p:cNvPr id="11" name="Shape 5">
            <a:extLst>
              <a:ext uri="{FF2B5EF4-FFF2-40B4-BE49-F238E27FC236}">
                <a16:creationId xmlns:a16="http://schemas.microsoft.com/office/drawing/2014/main" id="{A1C8AA2A-313F-8B4D-A9B4-1CD27A9C38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5747" y="1035436"/>
            <a:ext cx="5617114" cy="442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0000" tIns="45718" rIns="45718" bIns="45718" anchor="t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Body Copy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E0BC06-04A9-3824-BC5D-778661014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857" y="6064102"/>
            <a:ext cx="1813524" cy="4669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B57DE6-9A49-753A-7018-44B10374B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392737"/>
            <a:ext cx="1001901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 u="none">
                <a:solidFill>
                  <a:schemeClr val="tx1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CDB5A-F0C0-5525-BF98-ACF19D46EF19}"/>
              </a:ext>
            </a:extLst>
          </p:cNvPr>
          <p:cNvSpPr txBox="1"/>
          <p:nvPr userDrawn="1"/>
        </p:nvSpPr>
        <p:spPr>
          <a:xfrm>
            <a:off x="10078309" y="6083175"/>
            <a:ext cx="1813524" cy="46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i="0" dirty="0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#</a:t>
            </a:r>
            <a:r>
              <a:rPr lang="en-GB" sz="2400" b="1" i="0" dirty="0" err="1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BeAbertay</a:t>
            </a:r>
            <a:endParaRPr lang="en-GB" sz="2400" b="1" i="0" dirty="0">
              <a:solidFill>
                <a:schemeClr val="bg1">
                  <a:lumMod val="75000"/>
                </a:schemeClr>
              </a:solidFill>
              <a:latin typeface="GT America Trial Cn B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40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1F55F11-5F62-D94D-B2AF-8C683C4B1C3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35435"/>
            <a:ext cx="10019014" cy="4429759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7A57FE-8547-22CF-0A1D-A11F2E6B0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857" y="6064102"/>
            <a:ext cx="1813524" cy="4669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0601A2-432C-70B8-BB56-9415CDC5F4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392737"/>
            <a:ext cx="1001901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 u="none">
                <a:solidFill>
                  <a:schemeClr val="tx1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B4535-C49F-AED1-BF76-4AA04C60D96E}"/>
              </a:ext>
            </a:extLst>
          </p:cNvPr>
          <p:cNvSpPr txBox="1"/>
          <p:nvPr userDrawn="1"/>
        </p:nvSpPr>
        <p:spPr>
          <a:xfrm>
            <a:off x="10078309" y="6083175"/>
            <a:ext cx="1813524" cy="46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i="0" dirty="0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#</a:t>
            </a:r>
            <a:r>
              <a:rPr lang="en-GB" sz="2400" b="1" i="0" dirty="0" err="1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BeAbertay</a:t>
            </a:r>
            <a:endParaRPr lang="en-GB" sz="2400" b="1" i="0" dirty="0">
              <a:solidFill>
                <a:schemeClr val="bg1">
                  <a:lumMod val="75000"/>
                </a:schemeClr>
              </a:solidFill>
              <a:latin typeface="GT America Trial Cn B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5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F2289D99-BADD-B645-A32E-235C79D91A6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26210" y="1054744"/>
            <a:ext cx="5543950" cy="457233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54395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3696A6-A781-996E-46D1-1F8DE0C88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857" y="6064102"/>
            <a:ext cx="1813524" cy="4669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B1BA8A-6FDB-F902-64DF-A99367100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392737"/>
            <a:ext cx="1001901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 u="none">
                <a:solidFill>
                  <a:schemeClr val="tx1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DA8BF-0EB4-5441-0817-9C524CF589CB}"/>
              </a:ext>
            </a:extLst>
          </p:cNvPr>
          <p:cNvSpPr txBox="1"/>
          <p:nvPr userDrawn="1"/>
        </p:nvSpPr>
        <p:spPr>
          <a:xfrm>
            <a:off x="10078309" y="6083175"/>
            <a:ext cx="1813524" cy="46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i="0" dirty="0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#</a:t>
            </a:r>
            <a:r>
              <a:rPr lang="en-GB" sz="2400" b="1" i="0" dirty="0" err="1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BeAbertay</a:t>
            </a:r>
            <a:endParaRPr lang="en-GB" sz="2400" b="1" i="0" dirty="0">
              <a:solidFill>
                <a:schemeClr val="bg1">
                  <a:lumMod val="75000"/>
                </a:schemeClr>
              </a:solidFill>
              <a:latin typeface="GT America Trial Cn B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983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3589526" cy="460231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A67AE68-15EE-C946-AAC6-A314EEAEA6A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308757" y="1024598"/>
            <a:ext cx="3574486" cy="462257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85DD67A-B239-244E-A056-CC4D64EE584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180634" y="1024599"/>
            <a:ext cx="3574486" cy="462257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4A94F6-0B53-E56D-DDD1-911A9748C0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857" y="6064102"/>
            <a:ext cx="1813524" cy="4669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941351-2A5C-6AA2-61AA-66E2470933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392737"/>
            <a:ext cx="1001901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 u="none">
                <a:solidFill>
                  <a:schemeClr val="tx1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0D2DA-BAA3-698E-082B-E17F393F6F74}"/>
              </a:ext>
            </a:extLst>
          </p:cNvPr>
          <p:cNvSpPr txBox="1"/>
          <p:nvPr userDrawn="1"/>
        </p:nvSpPr>
        <p:spPr>
          <a:xfrm>
            <a:off x="10078309" y="6083175"/>
            <a:ext cx="1813524" cy="46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i="0" dirty="0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#</a:t>
            </a:r>
            <a:r>
              <a:rPr lang="en-GB" sz="2400" b="1" i="0" dirty="0" err="1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BeAbertay</a:t>
            </a:r>
            <a:endParaRPr lang="en-GB" sz="2400" b="1" i="0" dirty="0">
              <a:solidFill>
                <a:schemeClr val="bg1">
                  <a:lumMod val="75000"/>
                </a:schemeClr>
              </a:solidFill>
              <a:latin typeface="GT America Trial Cn B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249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E6904EA-39A2-9444-A0BB-8992B0049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950" y="392737"/>
            <a:ext cx="5342007" cy="30199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600" b="1" i="0" u="none">
                <a:solidFill>
                  <a:schemeClr val="tx1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hape 5">
            <a:extLst>
              <a:ext uri="{FF2B5EF4-FFF2-40B4-BE49-F238E27FC236}">
                <a16:creationId xmlns:a16="http://schemas.microsoft.com/office/drawing/2014/main" id="{253C3C0F-B1D3-C04B-9A35-58C9396B35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857" y="765850"/>
            <a:ext cx="5342007" cy="4814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0000" tIns="45718" rIns="45718" bIns="45718" anchor="t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Body Copy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01D54E4-3E12-1948-8880-01FF6BD8C28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flipH="1">
            <a:off x="6038954" y="392737"/>
            <a:ext cx="6153046" cy="6465263"/>
          </a:xfrm>
          <a:prstGeom prst="round1Rect">
            <a:avLst>
              <a:gd name="adj" fmla="val 2275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GT Pressura Regular" panose="02000506020000020004" pitchFamily="2" charset="77"/>
                <a:ea typeface="Beatrice" pitchFamily="2" charset="77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178351-EB81-0104-75BB-464B52052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857" y="6064102"/>
            <a:ext cx="1813524" cy="4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11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56517ED-A84D-6E42-BF82-13D801CF2B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1203" y="351614"/>
            <a:ext cx="11525996" cy="5325706"/>
          </a:xfrm>
          <a:prstGeom prst="roundRect">
            <a:avLst>
              <a:gd name="adj" fmla="val 1895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GT Pressura Regular" panose="02000506020000020004" pitchFamily="2" charset="77"/>
                <a:ea typeface="Beatrice" pitchFamily="2" charset="77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2FBE5-3BE7-2523-42F3-B14107B0E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857" y="6064102"/>
            <a:ext cx="1813524" cy="466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4FD81C-631B-EE1B-2DDB-6CF13C4E8794}"/>
              </a:ext>
            </a:extLst>
          </p:cNvPr>
          <p:cNvSpPr txBox="1"/>
          <p:nvPr userDrawn="1"/>
        </p:nvSpPr>
        <p:spPr>
          <a:xfrm>
            <a:off x="10078309" y="6083175"/>
            <a:ext cx="1813524" cy="46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i="0" dirty="0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#</a:t>
            </a:r>
            <a:r>
              <a:rPr lang="en-GB" sz="2400" b="1" i="0" dirty="0" err="1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BeAbertay</a:t>
            </a:r>
            <a:endParaRPr lang="en-GB" sz="2400" b="1" i="0" dirty="0">
              <a:solidFill>
                <a:schemeClr val="bg1">
                  <a:lumMod val="75000"/>
                </a:schemeClr>
              </a:solidFill>
              <a:latin typeface="GT America Trial Cn B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52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87D4156-6304-554F-8A5C-328B5665EC5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38152" y="351613"/>
            <a:ext cx="5609291" cy="5325706"/>
          </a:xfrm>
          <a:prstGeom prst="roundRect">
            <a:avLst>
              <a:gd name="adj" fmla="val 1779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GT Pressura Regular" panose="02000506020000020004" pitchFamily="2" charset="77"/>
                <a:ea typeface="Beatrice" pitchFamily="2" charset="77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AD964F7-82A7-414F-87AD-61E18A0BB0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1203" y="351613"/>
            <a:ext cx="5609291" cy="5325707"/>
          </a:xfrm>
          <a:prstGeom prst="roundRect">
            <a:avLst>
              <a:gd name="adj" fmla="val 1829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GT Pressura Regular" panose="02000506020000020004" pitchFamily="2" charset="77"/>
                <a:ea typeface="Beatrice" pitchFamily="2" charset="77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EBD6C6-3605-50D3-5EF7-48531FC912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857" y="6064102"/>
            <a:ext cx="1813524" cy="466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2CCE7E-B440-CA8A-6D1F-F3169AC24208}"/>
              </a:ext>
            </a:extLst>
          </p:cNvPr>
          <p:cNvSpPr txBox="1"/>
          <p:nvPr userDrawn="1"/>
        </p:nvSpPr>
        <p:spPr>
          <a:xfrm>
            <a:off x="10078309" y="6083175"/>
            <a:ext cx="1813524" cy="46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i="0" dirty="0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#</a:t>
            </a:r>
            <a:r>
              <a:rPr lang="en-GB" sz="2400" b="1" i="0" dirty="0" err="1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BeAbertay</a:t>
            </a:r>
            <a:endParaRPr lang="en-GB" sz="2400" b="1" i="0" dirty="0">
              <a:solidFill>
                <a:schemeClr val="bg1">
                  <a:lumMod val="75000"/>
                </a:schemeClr>
              </a:solidFill>
              <a:latin typeface="GT America Trial Cn B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56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A69097F-3585-7A40-88AC-801BFF37FE4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1204" y="281277"/>
            <a:ext cx="4004062" cy="2596305"/>
          </a:xfrm>
          <a:prstGeom prst="roundRect">
            <a:avLst>
              <a:gd name="adj" fmla="val 2889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GT Pressura Regular" panose="02000506020000020004" pitchFamily="2" charset="77"/>
                <a:ea typeface="Beatrice" pitchFamily="2" charset="77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89E6858-4040-054D-BCC7-27526B12F8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61204" y="3084971"/>
            <a:ext cx="4004062" cy="2596305"/>
          </a:xfrm>
          <a:prstGeom prst="roundRect">
            <a:avLst>
              <a:gd name="adj" fmla="val 3098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GT Pressura Regular" panose="02000506020000020004" pitchFamily="2" charset="77"/>
                <a:ea typeface="Beatrice" pitchFamily="2" charset="77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36767" y="281278"/>
            <a:ext cx="7262706" cy="5399999"/>
          </a:xfrm>
          <a:prstGeom prst="roundRect">
            <a:avLst>
              <a:gd name="adj" fmla="val 1734"/>
            </a:avLst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GT Pressura Regular" panose="02000506020000020004" pitchFamily="2" charset="77"/>
                <a:ea typeface="Beatrice" pitchFamily="2" charset="77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1D56D-22DC-5BEA-2D3E-794B713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857" y="6064102"/>
            <a:ext cx="1813524" cy="466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426589-E6AB-2397-0E28-DBF550630CA8}"/>
              </a:ext>
            </a:extLst>
          </p:cNvPr>
          <p:cNvSpPr txBox="1"/>
          <p:nvPr userDrawn="1"/>
        </p:nvSpPr>
        <p:spPr>
          <a:xfrm>
            <a:off x="10078309" y="6083175"/>
            <a:ext cx="1813524" cy="46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i="0" dirty="0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#</a:t>
            </a:r>
            <a:r>
              <a:rPr lang="en-GB" sz="2400" b="1" i="0" dirty="0" err="1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BeAbertay</a:t>
            </a:r>
            <a:endParaRPr lang="en-GB" sz="2400" b="1" i="0" dirty="0">
              <a:solidFill>
                <a:schemeClr val="bg1">
                  <a:lumMod val="75000"/>
                </a:schemeClr>
              </a:solidFill>
              <a:latin typeface="GT America Trial Cn B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46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B86F024-B1C5-B849-931F-1EEF077E7AF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GT Pressura Regular" panose="02000506020000020004" pitchFamily="2" charset="77"/>
                <a:ea typeface="Beatrice" pitchFamily="2" charset="77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37693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bg>
      <p:bgPr>
        <a:solidFill>
          <a:srgbClr val="153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4">
            <a:extLst>
              <a:ext uri="{FF2B5EF4-FFF2-40B4-BE49-F238E27FC236}">
                <a16:creationId xmlns:a16="http://schemas.microsoft.com/office/drawing/2014/main" id="{223AD074-544B-4749-3F25-54EA225FC0B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62292" y="2418433"/>
            <a:ext cx="11262160" cy="123011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10000" b="1" i="0" u="none" baseline="0">
                <a:solidFill>
                  <a:srgbClr val="4EA2A0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3AA577-ED4A-66AB-4A9F-9821DEAB2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58" b="1258"/>
          <a:stretch/>
        </p:blipFill>
        <p:spPr>
          <a:xfrm>
            <a:off x="-157369" y="0"/>
            <a:ext cx="1250673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FDF0F1-6B92-83F4-CAAD-11187710C3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7468" y="210352"/>
            <a:ext cx="2586063" cy="6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6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">
    <p:bg>
      <p:bgPr>
        <a:solidFill>
          <a:srgbClr val="153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4">
            <a:extLst>
              <a:ext uri="{FF2B5EF4-FFF2-40B4-BE49-F238E27FC236}">
                <a16:creationId xmlns:a16="http://schemas.microsoft.com/office/drawing/2014/main" id="{223AD074-544B-4749-3F25-54EA225FC0B5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62292" y="2418433"/>
            <a:ext cx="11262160" cy="123011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10000" b="1" i="0" u="none" baseline="0">
                <a:solidFill>
                  <a:srgbClr val="FDEB37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C13BE-ED32-9781-C49D-AD01BC4EB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58" b="1258"/>
          <a:stretch/>
        </p:blipFill>
        <p:spPr>
          <a:xfrm>
            <a:off x="-157369" y="0"/>
            <a:ext cx="1250673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F2B59B-5C9F-C8E0-B6E9-868E284AC0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7468" y="210352"/>
            <a:ext cx="2586063" cy="6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1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">
    <p:bg>
      <p:bgPr>
        <a:solidFill>
          <a:srgbClr val="153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4">
            <a:extLst>
              <a:ext uri="{FF2B5EF4-FFF2-40B4-BE49-F238E27FC236}">
                <a16:creationId xmlns:a16="http://schemas.microsoft.com/office/drawing/2014/main" id="{FC9FDE02-11E2-E645-A5A0-FDE7D6F2652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62292" y="2418433"/>
            <a:ext cx="11262160" cy="123011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10000" b="1" i="0" u="none" baseline="0">
                <a:solidFill>
                  <a:srgbClr val="FF4F5C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5D8051-F779-8037-51AD-F21B460D66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58" b="1258"/>
          <a:stretch/>
        </p:blipFill>
        <p:spPr>
          <a:xfrm>
            <a:off x="-157369" y="0"/>
            <a:ext cx="1250673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3A1F6-C22F-5F94-8701-83737EA5E8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7468" y="210352"/>
            <a:ext cx="2586063" cy="6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4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1">
    <p:bg>
      <p:bgPr>
        <a:solidFill>
          <a:srgbClr val="153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AD0B2-7FB6-9858-F069-D61CEBF1A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58" b="1258"/>
          <a:stretch/>
        </p:blipFill>
        <p:spPr>
          <a:xfrm>
            <a:off x="-157369" y="0"/>
            <a:ext cx="12506737" cy="6858000"/>
          </a:xfrm>
          <a:prstGeom prst="rect">
            <a:avLst/>
          </a:prstGeom>
        </p:spPr>
      </p:pic>
      <p:sp>
        <p:nvSpPr>
          <p:cNvPr id="7" name="Shape 14">
            <a:extLst>
              <a:ext uri="{FF2B5EF4-FFF2-40B4-BE49-F238E27FC236}">
                <a16:creationId xmlns:a16="http://schemas.microsoft.com/office/drawing/2014/main" id="{3AB03279-660B-3A43-892F-7F73D740A83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08696" y="1274114"/>
            <a:ext cx="9321600" cy="868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7000" b="1" i="0" u="none" baseline="0">
                <a:solidFill>
                  <a:schemeClr val="bg1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9" name="Shape 14">
            <a:extLst>
              <a:ext uri="{FF2B5EF4-FFF2-40B4-BE49-F238E27FC236}">
                <a16:creationId xmlns:a16="http://schemas.microsoft.com/office/drawing/2014/main" id="{23C9F17D-7B7E-674D-8B80-05708DA3E39C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08696" y="2307680"/>
            <a:ext cx="9321600" cy="1042668"/>
          </a:xfrm>
          <a:prstGeom prst="rect">
            <a:avLst/>
          </a:prstGeom>
        </p:spPr>
        <p:txBody>
          <a:bodyPr lIns="72000" rIns="7200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2800" b="0" i="0" u="none" strike="noStrike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Intro Copy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DEC44-EA3F-FCE9-FFBD-731A7EAEB7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7468" y="210352"/>
            <a:ext cx="2586063" cy="6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88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2">
    <p:bg>
      <p:bgPr>
        <a:solidFill>
          <a:srgbClr val="153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6104EB-50B3-4C95-68B3-EDDF8ED814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58" b="1258"/>
          <a:stretch/>
        </p:blipFill>
        <p:spPr>
          <a:xfrm>
            <a:off x="-157369" y="0"/>
            <a:ext cx="12506737" cy="6858000"/>
          </a:xfrm>
          <a:prstGeom prst="rect">
            <a:avLst/>
          </a:prstGeom>
        </p:spPr>
      </p:pic>
      <p:sp>
        <p:nvSpPr>
          <p:cNvPr id="13" name="Shape 14">
            <a:extLst>
              <a:ext uri="{FF2B5EF4-FFF2-40B4-BE49-F238E27FC236}">
                <a16:creationId xmlns:a16="http://schemas.microsoft.com/office/drawing/2014/main" id="{FCFB9D99-A2D9-66AF-F711-CC02F380C093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08696" y="1274114"/>
            <a:ext cx="9321600" cy="868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7000" b="1" i="0" u="none" baseline="0">
                <a:solidFill>
                  <a:srgbClr val="4EA2A0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14" name="Shape 14">
            <a:extLst>
              <a:ext uri="{FF2B5EF4-FFF2-40B4-BE49-F238E27FC236}">
                <a16:creationId xmlns:a16="http://schemas.microsoft.com/office/drawing/2014/main" id="{2C5EDBDD-3D3E-72F7-70EC-CDA0B0494CB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08696" y="2307680"/>
            <a:ext cx="9321600" cy="1042668"/>
          </a:xfrm>
          <a:prstGeom prst="rect">
            <a:avLst/>
          </a:prstGeom>
        </p:spPr>
        <p:txBody>
          <a:bodyPr lIns="72000" rIns="7200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2800" b="0" i="0" u="none" strike="noStrike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Intro 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FD0941-7E15-0B2D-02E7-CD3C1FC7F5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7468" y="210352"/>
            <a:ext cx="2586063" cy="6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9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3">
    <p:bg>
      <p:bgPr>
        <a:solidFill>
          <a:srgbClr val="153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0E29A7-43B0-FA09-B7D8-AF17D60197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58" b="1258"/>
          <a:stretch/>
        </p:blipFill>
        <p:spPr>
          <a:xfrm>
            <a:off x="-157369" y="0"/>
            <a:ext cx="12506737" cy="6858000"/>
          </a:xfrm>
          <a:prstGeom prst="rect">
            <a:avLst/>
          </a:prstGeom>
        </p:spPr>
      </p:pic>
      <p:sp>
        <p:nvSpPr>
          <p:cNvPr id="6" name="Shape 14">
            <a:extLst>
              <a:ext uri="{FF2B5EF4-FFF2-40B4-BE49-F238E27FC236}">
                <a16:creationId xmlns:a16="http://schemas.microsoft.com/office/drawing/2014/main" id="{312963C3-7E01-FBC3-39DD-E4435890EAB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08696" y="1274114"/>
            <a:ext cx="9321600" cy="868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7000" b="1" i="0" u="none" baseline="0">
                <a:solidFill>
                  <a:srgbClr val="FDEB37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8" name="Shape 14">
            <a:extLst>
              <a:ext uri="{FF2B5EF4-FFF2-40B4-BE49-F238E27FC236}">
                <a16:creationId xmlns:a16="http://schemas.microsoft.com/office/drawing/2014/main" id="{5AA4B045-C533-15EE-791E-C0BFCA8AF3C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08696" y="2307680"/>
            <a:ext cx="9321600" cy="1042668"/>
          </a:xfrm>
          <a:prstGeom prst="rect">
            <a:avLst/>
          </a:prstGeom>
        </p:spPr>
        <p:txBody>
          <a:bodyPr lIns="72000" rIns="7200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2800" b="0" i="0" u="none" strike="noStrike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Intro 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914FC1-48E4-741F-3B47-371A7EE17B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7468" y="210352"/>
            <a:ext cx="2586063" cy="6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4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4">
    <p:bg>
      <p:bgPr>
        <a:solidFill>
          <a:srgbClr val="153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DE9179-364B-73B4-5F00-D4D4D6E65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58" b="1258"/>
          <a:stretch/>
        </p:blipFill>
        <p:spPr>
          <a:xfrm>
            <a:off x="-157369" y="0"/>
            <a:ext cx="12506737" cy="6858000"/>
          </a:xfrm>
          <a:prstGeom prst="rect">
            <a:avLst/>
          </a:prstGeom>
        </p:spPr>
      </p:pic>
      <p:sp>
        <p:nvSpPr>
          <p:cNvPr id="7" name="Shape 14">
            <a:extLst>
              <a:ext uri="{FF2B5EF4-FFF2-40B4-BE49-F238E27FC236}">
                <a16:creationId xmlns:a16="http://schemas.microsoft.com/office/drawing/2014/main" id="{B71077AA-9B5C-67BF-5042-B46D4670CBC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08696" y="1274114"/>
            <a:ext cx="9321600" cy="8685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7000" b="1" i="0" u="none" baseline="0">
                <a:solidFill>
                  <a:srgbClr val="FF4F5C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8" name="Shape 14">
            <a:extLst>
              <a:ext uri="{FF2B5EF4-FFF2-40B4-BE49-F238E27FC236}">
                <a16:creationId xmlns:a16="http://schemas.microsoft.com/office/drawing/2014/main" id="{0925B036-C4C3-53FE-3BD7-AECCB48C584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08696" y="2307680"/>
            <a:ext cx="9321600" cy="1042668"/>
          </a:xfrm>
          <a:prstGeom prst="rect">
            <a:avLst/>
          </a:prstGeom>
        </p:spPr>
        <p:txBody>
          <a:bodyPr lIns="72000" rIns="72000" anchor="t">
            <a:noAutofit/>
          </a:bodyPr>
          <a:lstStyle>
            <a:lvl1pPr marL="0" indent="0" algn="l">
              <a:spcBef>
                <a:spcPts val="0"/>
              </a:spcBef>
              <a:buSzTx/>
              <a:buFontTx/>
              <a:buNone/>
              <a:defRPr sz="2800" b="0" i="0" u="none" strike="noStrike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Intro 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D6EC3E-EDE0-54F3-8FBC-D8522B0D6C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7468" y="210352"/>
            <a:ext cx="2586063" cy="6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4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">
            <a:extLst>
              <a:ext uri="{FF2B5EF4-FFF2-40B4-BE49-F238E27FC236}">
                <a16:creationId xmlns:a16="http://schemas.microsoft.com/office/drawing/2014/main" id="{E1C421E0-F562-804E-B767-5B69F7DFF6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840" y="1035436"/>
            <a:ext cx="10019014" cy="4410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0000" tIns="45718" rIns="45718" bIns="45718" anchor="t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Large Body Copy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DB7408-96F7-AA49-BDFD-90EF6B09F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392737"/>
            <a:ext cx="1001901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 u="none">
                <a:solidFill>
                  <a:schemeClr val="tx1"/>
                </a:solidFill>
                <a:latin typeface="GT America Trial Cn Bd" pitchFamily="2" charset="0"/>
                <a:ea typeface="Beatrice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4F119-08D2-34B7-83F1-1E17503F97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5857" y="6064102"/>
            <a:ext cx="1813524" cy="466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C12BA7-ABB1-59B7-8B0E-1A3D8E5D6223}"/>
              </a:ext>
            </a:extLst>
          </p:cNvPr>
          <p:cNvSpPr txBox="1"/>
          <p:nvPr userDrawn="1"/>
        </p:nvSpPr>
        <p:spPr>
          <a:xfrm>
            <a:off x="10078309" y="6083175"/>
            <a:ext cx="1813524" cy="46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i="0" dirty="0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#</a:t>
            </a:r>
            <a:r>
              <a:rPr lang="en-GB" sz="2400" b="1" i="0" dirty="0" err="1">
                <a:solidFill>
                  <a:schemeClr val="bg1">
                    <a:lumMod val="75000"/>
                  </a:schemeClr>
                </a:solidFill>
                <a:latin typeface="GT America Trial Cn Bl" pitchFamily="2" charset="0"/>
              </a:rPr>
              <a:t>BeAbertay</a:t>
            </a:r>
            <a:endParaRPr lang="en-GB" sz="2400" b="1" i="0" dirty="0">
              <a:solidFill>
                <a:schemeClr val="bg1">
                  <a:lumMod val="75000"/>
                </a:schemeClr>
              </a:solidFill>
              <a:latin typeface="GT America Trial Cn B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2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13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74" r:id="rId2"/>
    <p:sldLayoutId id="2147483653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69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16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7" r:id="rId2"/>
    <p:sldLayoutId id="2147483659" r:id="rId3"/>
    <p:sldLayoutId id="2147483662" r:id="rId4"/>
    <p:sldLayoutId id="2147483667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6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1" r:id="rId3"/>
    <p:sldLayoutId id="2147483672" r:id="rId4"/>
    <p:sldLayoutId id="214748367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icroscope-research-examine-school-1027874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c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ormusing.blogspot.com/2012/05/parent-revolutions-two-petition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ormusing.blogspot.com/2012/05/parent-revolutions-two-petition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37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4E5BB7-FEE2-0443-8AF0-3F72BD69275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4920" y="4778992"/>
            <a:ext cx="11262160" cy="1230116"/>
          </a:xfrm>
        </p:spPr>
        <p:txBody>
          <a:bodyPr/>
          <a:lstStyle/>
          <a:p>
            <a:r>
              <a:rPr lang="en-GB" sz="3200" dirty="0"/>
              <a:t>Empowering Postgraduate Students Who Teach: The Impact of a Bespoke Programme of Support</a:t>
            </a:r>
            <a:endParaRPr lang="en-US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5" descr="A group of buildings with blue and white text&#10;&#10;AI-generated content may be incorrect.">
            <a:extLst>
              <a:ext uri="{FF2B5EF4-FFF2-40B4-BE49-F238E27FC236}">
                <a16:creationId xmlns:a16="http://schemas.microsoft.com/office/drawing/2014/main" id="{AB5045A8-8873-5237-CF18-61C0F8F06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841" y="566435"/>
            <a:ext cx="7234177" cy="4069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8E5FF-4C37-5169-E78A-20EF9ED93F49}"/>
              </a:ext>
            </a:extLst>
          </p:cNvPr>
          <p:cNvSpPr txBox="1"/>
          <p:nvPr/>
        </p:nvSpPr>
        <p:spPr>
          <a:xfrm>
            <a:off x="687467" y="5736941"/>
            <a:ext cx="4417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Janet Horrocks</a:t>
            </a:r>
          </a:p>
          <a:p>
            <a:r>
              <a:rPr lang="en-GB" b="1" dirty="0">
                <a:solidFill>
                  <a:schemeClr val="bg1"/>
                </a:solidFill>
              </a:rPr>
              <a:t>Lecture in Academic Practice AbLE Academy</a:t>
            </a:r>
          </a:p>
          <a:p>
            <a:r>
              <a:rPr lang="en-GB" b="1" dirty="0">
                <a:solidFill>
                  <a:schemeClr val="bg1"/>
                </a:solidFill>
              </a:rPr>
              <a:t>Abertay University </a:t>
            </a:r>
          </a:p>
        </p:txBody>
      </p:sp>
    </p:spTree>
    <p:extLst>
      <p:ext uri="{BB962C8B-B14F-4D97-AF65-F5344CB8AC3E}">
        <p14:creationId xmlns:p14="http://schemas.microsoft.com/office/powerpoint/2010/main" val="184143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D669E8-8543-2440-AEFF-44AB84B8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context </a:t>
            </a:r>
            <a:b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435E5AC-95E3-17B8-A5B0-3C06BCBD10F7}"/>
              </a:ext>
            </a:extLst>
          </p:cNvPr>
          <p:cNvSpPr txBox="1">
            <a:spLocks/>
          </p:cNvSpPr>
          <p:nvPr/>
        </p:nvSpPr>
        <p:spPr>
          <a:xfrm>
            <a:off x="508696" y="1274114"/>
            <a:ext cx="9321600" cy="8685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C08F31E-F718-D255-5AB2-5D3A1BF49EFA}"/>
              </a:ext>
            </a:extLst>
          </p:cNvPr>
          <p:cNvSpPr txBox="1">
            <a:spLocks/>
          </p:cNvSpPr>
          <p:nvPr/>
        </p:nvSpPr>
        <p:spPr>
          <a:xfrm>
            <a:off x="473267" y="1595707"/>
            <a:ext cx="6160938" cy="38500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Postgraduate students who teach (PGWT) have a variety of roles in supporting student learning</a:t>
            </a:r>
          </a:p>
          <a:p>
            <a:r>
              <a:rPr lang="en-US" sz="2400" dirty="0"/>
              <a:t>A bespoke </a:t>
            </a:r>
            <a:r>
              <a:rPr lang="en-US" sz="2400" dirty="0" err="1"/>
              <a:t>programme</a:t>
            </a:r>
            <a:r>
              <a:rPr lang="en-US" sz="2400" dirty="0"/>
              <a:t> supports our postgraduate students (Introduction to Teaching and Learning at Abertay ILTA)</a:t>
            </a:r>
          </a:p>
          <a:p>
            <a:r>
              <a:rPr lang="en-US" sz="2400" dirty="0"/>
              <a:t>The ILTA </a:t>
            </a:r>
            <a:r>
              <a:rPr lang="en-US" sz="2400" dirty="0" err="1"/>
              <a:t>programme</a:t>
            </a:r>
            <a:r>
              <a:rPr lang="en-US" sz="2400" dirty="0"/>
              <a:t> can lead to the award of Associate Fellow of the Higher Education Academy (AFHEA)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27BA80FE-A3F4-626C-2BCE-C7FC0D8DE54E}"/>
              </a:ext>
            </a:extLst>
          </p:cNvPr>
          <p:cNvSpPr/>
          <p:nvPr/>
        </p:nvSpPr>
        <p:spPr>
          <a:xfrm>
            <a:off x="9908732" y="1645269"/>
            <a:ext cx="236762" cy="145601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0ED52-66C8-F512-F1C5-A872ABFACC3F}"/>
              </a:ext>
            </a:extLst>
          </p:cNvPr>
          <p:cNvSpPr txBox="1"/>
          <p:nvPr/>
        </p:nvSpPr>
        <p:spPr>
          <a:xfrm>
            <a:off x="10292499" y="2142656"/>
            <a:ext cx="1426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All PGR’s who teach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883D7-D26C-746A-15EE-7B9C8CB82792}"/>
              </a:ext>
            </a:extLst>
          </p:cNvPr>
          <p:cNvSpPr txBox="1"/>
          <p:nvPr/>
        </p:nvSpPr>
        <p:spPr>
          <a:xfrm>
            <a:off x="10027113" y="4125170"/>
            <a:ext cx="1644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Claim for AFHEA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C33172-9B55-555F-7E46-455B0A99F578}"/>
              </a:ext>
            </a:extLst>
          </p:cNvPr>
          <p:cNvSpPr/>
          <p:nvPr/>
        </p:nvSpPr>
        <p:spPr>
          <a:xfrm>
            <a:off x="6669634" y="1387277"/>
            <a:ext cx="3001617" cy="755379"/>
          </a:xfrm>
          <a:prstGeom prst="roundRect">
            <a:avLst/>
          </a:prstGeom>
          <a:solidFill>
            <a:srgbClr val="34859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Quick Start Teaching and Learning at Abertay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932940-897E-7B44-2CD3-E708E6344133}"/>
              </a:ext>
            </a:extLst>
          </p:cNvPr>
          <p:cNvCxnSpPr>
            <a:cxnSpLocks/>
          </p:cNvCxnSpPr>
          <p:nvPr/>
        </p:nvCxnSpPr>
        <p:spPr>
          <a:xfrm flipH="1">
            <a:off x="8205273" y="3339349"/>
            <a:ext cx="3307" cy="6294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2ADD20-53D7-A5D7-FFAB-958C394376F8}"/>
              </a:ext>
            </a:extLst>
          </p:cNvPr>
          <p:cNvSpPr/>
          <p:nvPr/>
        </p:nvSpPr>
        <p:spPr>
          <a:xfrm>
            <a:off x="6700272" y="2751543"/>
            <a:ext cx="3001617" cy="522372"/>
          </a:xfrm>
          <a:prstGeom prst="roundRect">
            <a:avLst/>
          </a:prstGeom>
          <a:solidFill>
            <a:srgbClr val="34859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Teaching Practice at Abertay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23CD2A-92E0-7B5D-DD62-42A8EDC7491C}"/>
              </a:ext>
            </a:extLst>
          </p:cNvPr>
          <p:cNvCxnSpPr>
            <a:cxnSpLocks/>
          </p:cNvCxnSpPr>
          <p:nvPr/>
        </p:nvCxnSpPr>
        <p:spPr>
          <a:xfrm>
            <a:off x="8151154" y="2238596"/>
            <a:ext cx="10416" cy="4475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683DB4-CC87-509C-A872-51A2C0FFF050}"/>
              </a:ext>
            </a:extLst>
          </p:cNvPr>
          <p:cNvSpPr/>
          <p:nvPr/>
        </p:nvSpPr>
        <p:spPr>
          <a:xfrm>
            <a:off x="6748299" y="4016123"/>
            <a:ext cx="3001617" cy="755378"/>
          </a:xfrm>
          <a:prstGeom prst="roundRect">
            <a:avLst/>
          </a:prstGeom>
          <a:solidFill>
            <a:srgbClr val="34859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Reflection on Academic Practice</a:t>
            </a:r>
          </a:p>
        </p:txBody>
      </p:sp>
    </p:spTree>
    <p:extLst>
      <p:ext uri="{BB962C8B-B14F-4D97-AF65-F5344CB8AC3E}">
        <p14:creationId xmlns:p14="http://schemas.microsoft.com/office/powerpoint/2010/main" val="3170530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5DF2D4-11D1-E554-91F7-D716139E9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The Challange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72A77E-90A0-0396-5CDC-C90B8E71D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40" y="1035436"/>
            <a:ext cx="3870760" cy="4410323"/>
          </a:xfrm>
        </p:spPr>
        <p:txBody>
          <a:bodyPr/>
          <a:lstStyle/>
          <a:p>
            <a:r>
              <a:rPr lang="en-GB" sz="2400" dirty="0"/>
              <a:t>How has the ILTA programme influenced practice and thinking in PGWT?</a:t>
            </a:r>
          </a:p>
          <a:p>
            <a:endParaRPr lang="en-GB" dirty="0"/>
          </a:p>
        </p:txBody>
      </p:sp>
      <p:pic>
        <p:nvPicPr>
          <p:cNvPr id="9" name="Picture 8" descr="Woman wearing eyeglasses">
            <a:extLst>
              <a:ext uri="{FF2B5EF4-FFF2-40B4-BE49-F238E27FC236}">
                <a16:creationId xmlns:a16="http://schemas.microsoft.com/office/drawing/2014/main" id="{773F478F-8B15-12E7-43A5-8EC1B717D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6" r="17023"/>
          <a:stretch>
            <a:fillRect/>
          </a:stretch>
        </p:blipFill>
        <p:spPr>
          <a:xfrm>
            <a:off x="4508500" y="0"/>
            <a:ext cx="785005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E9DC38-FF02-AB2A-902B-05F0E1CE0B9A}"/>
              </a:ext>
            </a:extLst>
          </p:cNvPr>
          <p:cNvSpPr txBox="1"/>
          <p:nvPr/>
        </p:nvSpPr>
        <p:spPr>
          <a:xfrm>
            <a:off x="1202160" y="6581001"/>
            <a:ext cx="61808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by Unknown Author is licensed under </a:t>
            </a:r>
            <a:r>
              <a:rPr lang="en-GB" sz="1200" dirty="0">
                <a:hlinkClick r:id="rId3" tooltip="https://creativecommons.org/licenses/by-nc-sa/3.0/"/>
              </a:rPr>
              <a:t>CC BY-SA-NC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60962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0CB4BF-0910-3D70-737D-F38942249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40" y="1035436"/>
            <a:ext cx="7367922" cy="441032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Feedback on sessions (Quick Start)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Long term impact on practice and thinking?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Selected participants who had finished the programme at least 6 months previously</a:t>
            </a:r>
            <a:endParaRPr lang="en-GB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The observer effect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5C638-A0A6-E496-60DD-379E72872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Gathering Evidence of Impact </a:t>
            </a:r>
          </a:p>
        </p:txBody>
      </p:sp>
      <p:pic>
        <p:nvPicPr>
          <p:cNvPr id="5" name="Picture 4" descr="A cartoon character sitting at a desk with a microscope&#10;&#10;AI-generated content may be incorrect.">
            <a:extLst>
              <a:ext uri="{FF2B5EF4-FFF2-40B4-BE49-F238E27FC236}">
                <a16:creationId xmlns:a16="http://schemas.microsoft.com/office/drawing/2014/main" id="{17F6784D-2915-A416-4CF1-6FCF4D4AF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18861" y="683259"/>
            <a:ext cx="4762500" cy="476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36B63E-AB78-CBF4-3056-46372CFF29D1}"/>
              </a:ext>
            </a:extLst>
          </p:cNvPr>
          <p:cNvSpPr txBox="1"/>
          <p:nvPr/>
        </p:nvSpPr>
        <p:spPr>
          <a:xfrm>
            <a:off x="7391865" y="5653287"/>
            <a:ext cx="609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by Unknown Author is licensed under </a:t>
            </a:r>
            <a:r>
              <a:rPr lang="en-GB" sz="1600" dirty="0">
                <a:hlinkClick r:id="rId4" tooltip="https://creativecommons.org/licenses/by-nc-sa/3.0/"/>
              </a:rPr>
              <a:t>CC BY-SA-NC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59147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4AD200-FDEF-A607-634D-8A99F708A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40" y="1035436"/>
            <a:ext cx="5183547" cy="441032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Discussion between friends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Focused around cue cards on a Padlet</a:t>
            </a:r>
          </a:p>
          <a:p>
            <a:r>
              <a:rPr lang="en-GB" dirty="0">
                <a:latin typeface="+mn-lt"/>
              </a:rPr>
              <a:t>Reflection- how has your approach to reflection developed</a:t>
            </a:r>
          </a:p>
          <a:p>
            <a:r>
              <a:rPr lang="en-GB" dirty="0">
                <a:latin typeface="+mn-lt"/>
              </a:rPr>
              <a:t>Confidence- How has your personal confidence in your teaching practice changed</a:t>
            </a:r>
          </a:p>
          <a:p>
            <a:r>
              <a:rPr lang="en-GB" dirty="0">
                <a:latin typeface="+mn-lt"/>
              </a:rPr>
              <a:t>Empathy – How has your view on taking the learners point of view changed</a:t>
            </a:r>
          </a:p>
          <a:p>
            <a:r>
              <a:rPr lang="en-GB" dirty="0">
                <a:latin typeface="+mn-lt"/>
              </a:rPr>
              <a:t>Innovation- How have your feelings about trying new things in a teaching contest developed</a:t>
            </a:r>
          </a:p>
          <a:p>
            <a:r>
              <a:rPr lang="en-GB" dirty="0">
                <a:latin typeface="+mn-lt"/>
              </a:rPr>
              <a:t>Blank card- This is your chance to share another aspect of how your teaching has developed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EC1224-4BF0-1D8C-AEDB-86E69783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Friendship Method (Heron 2020) </a:t>
            </a:r>
          </a:p>
        </p:txBody>
      </p:sp>
      <p:pic>
        <p:nvPicPr>
          <p:cNvPr id="5" name="Picture 4" descr="People sitting with laptop">
            <a:extLst>
              <a:ext uri="{FF2B5EF4-FFF2-40B4-BE49-F238E27FC236}">
                <a16:creationId xmlns:a16="http://schemas.microsoft.com/office/drawing/2014/main" id="{C0734B4D-D705-9A7F-2FE2-85420DFBF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387" y="2222469"/>
            <a:ext cx="6164773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CE0B8-58B6-BBCB-7040-C5EFC531DBAC}"/>
              </a:ext>
            </a:extLst>
          </p:cNvPr>
          <p:cNvSpPr txBox="1"/>
          <p:nvPr/>
        </p:nvSpPr>
        <p:spPr>
          <a:xfrm>
            <a:off x="5605387" y="6486489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by Unknown Author is licensed under </a:t>
            </a:r>
            <a:r>
              <a:rPr lang="en-GB" sz="1200" dirty="0">
                <a:hlinkClick r:id="rId3" tooltip="https://creativecommons.org/licenses/by-nc-sa/3.0/"/>
              </a:rPr>
              <a:t>CC BY-SA-NC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3301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A576A1-F19D-FCBD-3CDD-59F9BB51C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39" y="1035436"/>
            <a:ext cx="10435213" cy="49718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Reflection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Reflection had become embedded in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Confidence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The award of AFHEA gave legitimacy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Impact of feedback from teaching observations </a:t>
            </a:r>
            <a:r>
              <a:rPr lang="en-GB" sz="2800" dirty="0"/>
              <a:t>of technology (Innovation)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Empathy and student needs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Student centred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Innovation (Technology)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Deployment of various tools in teaching sessions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Recognition of the need for continuous innovation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D0ED7C-9234-704D-8128-F94159B1A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Preliminary findings-the prompt themes</a:t>
            </a:r>
          </a:p>
        </p:txBody>
      </p:sp>
      <p:pic>
        <p:nvPicPr>
          <p:cNvPr id="5" name="Picture 4" descr="Broken chocolate easter eggs">
            <a:extLst>
              <a:ext uri="{FF2B5EF4-FFF2-40B4-BE49-F238E27FC236}">
                <a16:creationId xmlns:a16="http://schemas.microsoft.com/office/drawing/2014/main" id="{054D9DCA-4883-1643-77A6-D18DD932E9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19" r="9653"/>
          <a:stretch>
            <a:fillRect/>
          </a:stretch>
        </p:blipFill>
        <p:spPr>
          <a:xfrm>
            <a:off x="6705600" y="1445317"/>
            <a:ext cx="5334000" cy="4658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ED2869-2338-6405-0AED-6C717EFC9319}"/>
              </a:ext>
            </a:extLst>
          </p:cNvPr>
          <p:cNvSpPr txBox="1"/>
          <p:nvPr/>
        </p:nvSpPr>
        <p:spPr>
          <a:xfrm>
            <a:off x="6705600" y="6441622"/>
            <a:ext cx="6094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3" tooltip="https://educatormusing.blogspot.com/2012/05/parent-revolutions-two-petition.html"/>
              </a:rPr>
              <a:t>This Photo</a:t>
            </a:r>
            <a:r>
              <a:rPr lang="en-GB" sz="1400" dirty="0"/>
              <a:t> by Unknown Author is licensed under </a:t>
            </a:r>
            <a:r>
              <a:rPr lang="en-GB" sz="1400" dirty="0">
                <a:hlinkClick r:id="rId4" tooltip="https://creativecommons.org/licenses/by-nc-sa/3.0/"/>
              </a:rPr>
              <a:t>CC BY-SA-NC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48863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53202E-637D-49A7-EB54-7D860124D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Challenges of balancing responsibilities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Importance of a support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Community of practice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The value of active learning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Development of critical thinking skills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n-lt"/>
              </a:rPr>
              <a:t>Professional development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Continuous learning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EAABDF-EF46-F0B1-CF89-3528FC8B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Preliminary findings- additional themes</a:t>
            </a:r>
          </a:p>
        </p:txBody>
      </p:sp>
      <p:pic>
        <p:nvPicPr>
          <p:cNvPr id="6" name="Picture 5" descr="Rural scene of rolling hills with fields, dotted with trees and houses, viewed from interior casement windows framed in wood">
            <a:extLst>
              <a:ext uri="{FF2B5EF4-FFF2-40B4-BE49-F238E27FC236}">
                <a16:creationId xmlns:a16="http://schemas.microsoft.com/office/drawing/2014/main" id="{DEFDB8CE-04EE-41AE-7931-1FA30D2C0E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80" t="8149" r="28039" b="5727"/>
          <a:stretch>
            <a:fillRect/>
          </a:stretch>
        </p:blipFill>
        <p:spPr>
          <a:xfrm>
            <a:off x="5842000" y="1181100"/>
            <a:ext cx="5523646" cy="47749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4A1108-0793-9C5E-1008-A7E62F0FC1ED}"/>
              </a:ext>
            </a:extLst>
          </p:cNvPr>
          <p:cNvSpPr txBox="1"/>
          <p:nvPr/>
        </p:nvSpPr>
        <p:spPr>
          <a:xfrm>
            <a:off x="5842000" y="63267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by Unknown Author is licensed under </a:t>
            </a:r>
            <a:r>
              <a:rPr lang="en-GB" sz="1200" dirty="0">
                <a:hlinkClick r:id="rId3" tooltip="https://creativecommons.org/licenses/by-nc-sa/3.0/"/>
              </a:rPr>
              <a:t>CC BY-SA-NC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62832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 descr="Two male students sitting on a wall next to the River Tay. You can see the Tay Rail Bridge in the background,">
            <a:extLst>
              <a:ext uri="{FF2B5EF4-FFF2-40B4-BE49-F238E27FC236}">
                <a16:creationId xmlns:a16="http://schemas.microsoft.com/office/drawing/2014/main" id="{84AEE15A-F4DD-A309-7B49-319C287E9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6" r="1" b="1"/>
          <a:stretch>
            <a:fillRect/>
          </a:stretch>
        </p:blipFill>
        <p:spPr>
          <a:xfrm>
            <a:off x="6226210" y="1054744"/>
            <a:ext cx="5927734" cy="4888856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3B5E3E-5A5D-9F9D-D578-865CA43B1C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80541" y="1351505"/>
            <a:ext cx="5543952" cy="4582214"/>
          </a:xfrm>
        </p:spPr>
        <p:txBody>
          <a:bodyPr>
            <a:norm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The “friendship method” has given insight into the impact of out ILTA programme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The approach has given us a rich insight into the development of our PGWT </a:t>
            </a:r>
          </a:p>
          <a:p>
            <a:pPr lvl="1"/>
            <a:endParaRPr lang="en-GB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728292-B2F2-0386-C8BE-E6A05176F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0" y="392737"/>
            <a:ext cx="10019014" cy="545833"/>
          </a:xfrm>
        </p:spPr>
        <p:txBody>
          <a:bodyPr anchor="t">
            <a:normAutofit/>
          </a:bodyPr>
          <a:lstStyle/>
          <a:p>
            <a:r>
              <a:rPr lang="en-GB" sz="3300"/>
              <a:t>To conclude</a:t>
            </a:r>
          </a:p>
        </p:txBody>
      </p:sp>
    </p:spTree>
    <p:extLst>
      <p:ext uri="{BB962C8B-B14F-4D97-AF65-F5344CB8AC3E}">
        <p14:creationId xmlns:p14="http://schemas.microsoft.com/office/powerpoint/2010/main" val="3959302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hite person sitting on a red question mark&#10;&#10;AI-generated content may be incorrect.">
            <a:extLst>
              <a:ext uri="{FF2B5EF4-FFF2-40B4-BE49-F238E27FC236}">
                <a16:creationId xmlns:a16="http://schemas.microsoft.com/office/drawing/2014/main" id="{5EACE2F3-671A-33D5-2600-60003776E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15631" y="1665286"/>
            <a:ext cx="3954161" cy="454501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8B01B-D2B7-14CD-7070-EA351DFA3BE4}"/>
              </a:ext>
            </a:extLst>
          </p:cNvPr>
          <p:cNvSpPr txBox="1"/>
          <p:nvPr/>
        </p:nvSpPr>
        <p:spPr>
          <a:xfrm>
            <a:off x="7203281" y="6478587"/>
            <a:ext cx="3314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s://educatormusing.blogspot.com/2012/05/parent-revolutions-two-petition.html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4" tooltip="https://creativecommons.org/licenses/by-nc-sa/3.0/"/>
              </a:rPr>
              <a:t>CC BY-SA-NC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95004900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x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mag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Description xmlns="4eb1ea9f-4146-4397-aea2-df16f5f2581e" xsi:nil="true"/>
    <lcf76f155ced4ddcb4097134ff3c332f xmlns="4eb1ea9f-4146-4397-aea2-df16f5f2581e">
      <Terms xmlns="http://schemas.microsoft.com/office/infopath/2007/PartnerControls"/>
    </lcf76f155ced4ddcb4097134ff3c332f>
    <TaxCatchAll xmlns="5a430864-2278-4d60-994e-713d3379994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BCBF35DA811244AD2E0BFEEE838F5F" ma:contentTypeVersion="16" ma:contentTypeDescription="Create a new document." ma:contentTypeScope="" ma:versionID="c86cf1359dafbe384fd4426a2401d5fb">
  <xsd:schema xmlns:xsd="http://www.w3.org/2001/XMLSchema" xmlns:xs="http://www.w3.org/2001/XMLSchema" xmlns:p="http://schemas.microsoft.com/office/2006/metadata/properties" xmlns:ns2="4eb1ea9f-4146-4397-aea2-df16f5f2581e" xmlns:ns3="5a430864-2278-4d60-994e-713d33799945" targetNamespace="http://schemas.microsoft.com/office/2006/metadata/properties" ma:root="true" ma:fieldsID="508a9e307a0eab3c3aff66d380c8a9b7" ns2:_="" ns3:_="">
    <xsd:import namespace="4eb1ea9f-4146-4397-aea2-df16f5f2581e"/>
    <xsd:import namespace="5a430864-2278-4d60-994e-713d3379994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ActivityDescrip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b1ea9f-4146-4397-aea2-df16f5f2581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42a3818-a832-4a51-b9e7-5898730734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ActivityDescription" ma:index="20" nillable="true" ma:displayName="Activity Description" ma:format="Dropdown" ma:internalName="ActivityDescription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30864-2278-4d60-994e-713d3379994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e43b6b2-f898-4001-8030-530c8b34529e}" ma:internalName="TaxCatchAll" ma:showField="CatchAllData" ma:web="5a430864-2278-4d60-994e-713d337999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40C937-3546-45AA-8A9E-A73B8045FC93}">
  <ds:schemaRefs>
    <ds:schemaRef ds:uri="http://schemas.microsoft.com/office/2006/metadata/properties"/>
    <ds:schemaRef ds:uri="http://schemas.microsoft.com/office/infopath/2007/PartnerControls"/>
    <ds:schemaRef ds:uri="4eb1ea9f-4146-4397-aea2-df16f5f2581e"/>
    <ds:schemaRef ds:uri="5a430864-2278-4d60-994e-713d33799945"/>
  </ds:schemaRefs>
</ds:datastoreItem>
</file>

<file path=customXml/itemProps2.xml><?xml version="1.0" encoding="utf-8"?>
<ds:datastoreItem xmlns:ds="http://schemas.openxmlformats.org/officeDocument/2006/customXml" ds:itemID="{A708AA0A-5E6C-42E8-B01C-BE6148467F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b1ea9f-4146-4397-aea2-df16f5f2581e"/>
    <ds:schemaRef ds:uri="5a430864-2278-4d60-994e-713d337999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59EC49-32E0-4285-961D-666DC4B50E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699</TotalTime>
  <Words>395</Words>
  <Application>Microsoft Office PowerPoint</Application>
  <PresentationFormat>Widescreen</PresentationFormat>
  <Paragraphs>58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GT America Trial Cn Bd</vt:lpstr>
      <vt:lpstr>GT America Trial Cn Bl</vt:lpstr>
      <vt:lpstr>GT Pressura Regular</vt:lpstr>
      <vt:lpstr>Helvetica</vt:lpstr>
      <vt:lpstr>Source Sans Pro</vt:lpstr>
      <vt:lpstr>System Font Regular</vt:lpstr>
      <vt:lpstr>Title Slides</vt:lpstr>
      <vt:lpstr>Chapter Slides</vt:lpstr>
      <vt:lpstr>Text Slides</vt:lpstr>
      <vt:lpstr>Image Slides</vt:lpstr>
      <vt:lpstr>PowerPoint Presentation</vt:lpstr>
      <vt:lpstr>The context  </vt:lpstr>
      <vt:lpstr>The Challange</vt:lpstr>
      <vt:lpstr>Gathering Evidence of Impact </vt:lpstr>
      <vt:lpstr>Friendship Method (Heron 2020) </vt:lpstr>
      <vt:lpstr>Preliminary findings-the prompt themes</vt:lpstr>
      <vt:lpstr>Preliminary findings- additional themes</vt:lpstr>
      <vt:lpstr>To conclude</vt:lpstr>
      <vt:lpstr>PowerPoint Presentation</vt:lpstr>
    </vt:vector>
  </TitlesOfParts>
  <Manager/>
  <Company>Abertay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Janet Horrocks</dc:creator>
  <cp:keywords/>
  <dc:description/>
  <cp:lastModifiedBy>Janet Horrocks</cp:lastModifiedBy>
  <cp:revision>1</cp:revision>
  <dcterms:created xsi:type="dcterms:W3CDTF">2025-09-01T13:12:26Z</dcterms:created>
  <dcterms:modified xsi:type="dcterms:W3CDTF">2025-09-02T00:56:09Z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0x010100F5BCBF35DA811244AD2E0BFEEE838F5F</vt:lpwstr>
  </property>
</Properties>
</file>