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83660" r:id="rId5"/>
    <p:sldMasterId id="2147483668" r:id="rId6"/>
  </p:sldMasterIdLst>
  <p:notesMasterIdLst>
    <p:notesMasterId r:id="rId12"/>
  </p:notesMasterIdLst>
  <p:sldIdLst>
    <p:sldId id="256" r:id="rId7"/>
    <p:sldId id="303" r:id="rId8"/>
    <p:sldId id="304" r:id="rId9"/>
    <p:sldId id="302" r:id="rId10"/>
    <p:sldId id="299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i+JQh6YQg7Px3MHroEUU5ffikd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42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customXml" Target="../customXml/item2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B28004-3D9D-4FCF-8A28-0E772B9DAED4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</dgm:pt>
    <dgm:pt modelId="{5A2D7909-C2DF-4048-A0C9-0E2C50880F3E}">
      <dgm:prSet phldrT="[Text]"/>
      <dgm:spPr/>
      <dgm:t>
        <a:bodyPr/>
        <a:lstStyle/>
        <a:p>
          <a:r>
            <a:rPr lang="en-US" dirty="0"/>
            <a:t>Career Services</a:t>
          </a:r>
          <a:endParaRPr lang="en-IE" dirty="0"/>
        </a:p>
      </dgm:t>
    </dgm:pt>
    <dgm:pt modelId="{0352AF7F-635F-49E2-8410-833BC9911E20}" type="parTrans" cxnId="{288FE9ED-D577-4C3C-A40E-0DBB81654809}">
      <dgm:prSet/>
      <dgm:spPr/>
      <dgm:t>
        <a:bodyPr/>
        <a:lstStyle/>
        <a:p>
          <a:endParaRPr lang="en-IE"/>
        </a:p>
      </dgm:t>
    </dgm:pt>
    <dgm:pt modelId="{666E5CA0-9E21-4D98-B7CB-A4A2873D6D48}" type="sibTrans" cxnId="{288FE9ED-D577-4C3C-A40E-0DBB81654809}">
      <dgm:prSet/>
      <dgm:spPr/>
      <dgm:t>
        <a:bodyPr/>
        <a:lstStyle/>
        <a:p>
          <a:endParaRPr lang="en-IE"/>
        </a:p>
      </dgm:t>
    </dgm:pt>
    <dgm:pt modelId="{9BFC3D10-CB8E-434B-9717-A6EB6A5A8A06}">
      <dgm:prSet phldrT="[Text]"/>
      <dgm:spPr/>
      <dgm:t>
        <a:bodyPr/>
        <a:lstStyle/>
        <a:p>
          <a:r>
            <a:rPr lang="en-US" dirty="0"/>
            <a:t>Institutional Research </a:t>
          </a:r>
          <a:endParaRPr lang="en-IE" dirty="0"/>
        </a:p>
      </dgm:t>
    </dgm:pt>
    <dgm:pt modelId="{6DFC6EE4-FE13-4FEB-A384-7461A5241F12}" type="parTrans" cxnId="{EC8A63F8-51D2-437B-88C0-44619B5D092C}">
      <dgm:prSet/>
      <dgm:spPr/>
      <dgm:t>
        <a:bodyPr/>
        <a:lstStyle/>
        <a:p>
          <a:endParaRPr lang="en-IE"/>
        </a:p>
      </dgm:t>
    </dgm:pt>
    <dgm:pt modelId="{05108F73-C7AB-4AA2-BE34-825E67A45D3C}" type="sibTrans" cxnId="{EC8A63F8-51D2-437B-88C0-44619B5D092C}">
      <dgm:prSet/>
      <dgm:spPr/>
      <dgm:t>
        <a:bodyPr/>
        <a:lstStyle/>
        <a:p>
          <a:endParaRPr lang="en-IE"/>
        </a:p>
      </dgm:t>
    </dgm:pt>
    <dgm:pt modelId="{C3641AEC-6558-4BB7-9223-C9BDD557A4F1}">
      <dgm:prSet phldrT="[Text]"/>
      <dgm:spPr/>
      <dgm:t>
        <a:bodyPr/>
        <a:lstStyle/>
        <a:p>
          <a:r>
            <a:rPr lang="en-US" dirty="0"/>
            <a:t>Managing phone calls</a:t>
          </a:r>
          <a:endParaRPr lang="en-IE" dirty="0"/>
        </a:p>
      </dgm:t>
    </dgm:pt>
    <dgm:pt modelId="{40223D0B-9517-44DE-BB64-1C6B64BDFDDC}" type="parTrans" cxnId="{79D0CCCE-992F-475E-AB83-3631D8CAAB6F}">
      <dgm:prSet/>
      <dgm:spPr/>
      <dgm:t>
        <a:bodyPr/>
        <a:lstStyle/>
        <a:p>
          <a:endParaRPr lang="en-IE"/>
        </a:p>
      </dgm:t>
    </dgm:pt>
    <dgm:pt modelId="{AE75D7D8-406D-4F65-8C7E-2D88C7B060B7}" type="sibTrans" cxnId="{79D0CCCE-992F-475E-AB83-3631D8CAAB6F}">
      <dgm:prSet/>
      <dgm:spPr/>
      <dgm:t>
        <a:bodyPr/>
        <a:lstStyle/>
        <a:p>
          <a:endParaRPr lang="en-IE"/>
        </a:p>
      </dgm:t>
    </dgm:pt>
    <dgm:pt modelId="{FBC7231D-2BA5-411F-8EF2-8D33D1C78D05}">
      <dgm:prSet phldrT="[Text]"/>
      <dgm:spPr/>
      <dgm:t>
        <a:bodyPr/>
        <a:lstStyle/>
        <a:p>
          <a:r>
            <a:rPr lang="en-US" dirty="0"/>
            <a:t>Survey administration</a:t>
          </a:r>
          <a:endParaRPr lang="en-IE" dirty="0"/>
        </a:p>
      </dgm:t>
    </dgm:pt>
    <dgm:pt modelId="{E3EBB9C0-63FB-460C-8569-9012627BE5E7}" type="parTrans" cxnId="{1411DCE3-CC18-4E17-BBBC-334CEEB93445}">
      <dgm:prSet/>
      <dgm:spPr/>
      <dgm:t>
        <a:bodyPr/>
        <a:lstStyle/>
        <a:p>
          <a:endParaRPr lang="en-IE"/>
        </a:p>
      </dgm:t>
    </dgm:pt>
    <dgm:pt modelId="{5061BFEB-8148-473D-9005-AAE7299DCC6A}" type="sibTrans" cxnId="{1411DCE3-CC18-4E17-BBBC-334CEEB93445}">
      <dgm:prSet/>
      <dgm:spPr/>
      <dgm:t>
        <a:bodyPr/>
        <a:lstStyle/>
        <a:p>
          <a:endParaRPr lang="en-IE"/>
        </a:p>
      </dgm:t>
    </dgm:pt>
    <dgm:pt modelId="{348CF7B7-A195-490B-9311-1CD77B6132E8}">
      <dgm:prSet phldrT="[Text]"/>
      <dgm:spPr/>
      <dgm:t>
        <a:bodyPr/>
        <a:lstStyle/>
        <a:p>
          <a:r>
            <a:rPr lang="en-US" dirty="0"/>
            <a:t>Fieldwork emails</a:t>
          </a:r>
          <a:endParaRPr lang="en-IE" dirty="0"/>
        </a:p>
      </dgm:t>
    </dgm:pt>
    <dgm:pt modelId="{48CA689C-E0D7-41B3-952B-9172591D864B}" type="parTrans" cxnId="{354347B2-7A25-4758-800F-9C8827C23A9A}">
      <dgm:prSet/>
      <dgm:spPr/>
      <dgm:t>
        <a:bodyPr/>
        <a:lstStyle/>
        <a:p>
          <a:endParaRPr lang="en-IE"/>
        </a:p>
      </dgm:t>
    </dgm:pt>
    <dgm:pt modelId="{D6C464B8-CFAE-471C-AE80-3C9D362A9269}" type="sibTrans" cxnId="{354347B2-7A25-4758-800F-9C8827C23A9A}">
      <dgm:prSet/>
      <dgm:spPr/>
      <dgm:t>
        <a:bodyPr/>
        <a:lstStyle/>
        <a:p>
          <a:endParaRPr lang="en-IE"/>
        </a:p>
      </dgm:t>
    </dgm:pt>
    <dgm:pt modelId="{6D01F5B5-27CF-40B7-9F39-2726FD56D038}">
      <dgm:prSet phldrT="[Text]"/>
      <dgm:spPr/>
      <dgm:t>
        <a:bodyPr/>
        <a:lstStyle/>
        <a:p>
          <a:r>
            <a:rPr lang="en-US" dirty="0"/>
            <a:t>Data cleaning and coding</a:t>
          </a:r>
          <a:endParaRPr lang="en-IE" dirty="0"/>
        </a:p>
      </dgm:t>
    </dgm:pt>
    <dgm:pt modelId="{D8084EC1-5BAF-4DDA-A695-530BB72E5763}" type="parTrans" cxnId="{352AF285-14CE-4095-9F43-2CEF382AAB65}">
      <dgm:prSet/>
      <dgm:spPr/>
      <dgm:t>
        <a:bodyPr/>
        <a:lstStyle/>
        <a:p>
          <a:endParaRPr lang="en-IE"/>
        </a:p>
      </dgm:t>
    </dgm:pt>
    <dgm:pt modelId="{3FB240F6-F068-4BE9-BFFB-B78999B4D887}" type="sibTrans" cxnId="{352AF285-14CE-4095-9F43-2CEF382AAB65}">
      <dgm:prSet/>
      <dgm:spPr/>
      <dgm:t>
        <a:bodyPr/>
        <a:lstStyle/>
        <a:p>
          <a:endParaRPr lang="en-IE"/>
        </a:p>
      </dgm:t>
    </dgm:pt>
    <dgm:pt modelId="{A79DF9E0-7CFE-4D07-8C92-61E5BD37FFAA}">
      <dgm:prSet phldrT="[Text]"/>
      <dgm:spPr/>
      <dgm:t>
        <a:bodyPr/>
        <a:lstStyle/>
        <a:p>
          <a:r>
            <a:rPr lang="en-US" dirty="0"/>
            <a:t>Return submission</a:t>
          </a:r>
          <a:endParaRPr lang="en-IE" dirty="0"/>
        </a:p>
      </dgm:t>
    </dgm:pt>
    <dgm:pt modelId="{DAD5CEAE-DB11-40C7-BC5A-B8F082396F9A}" type="parTrans" cxnId="{0F755024-008D-4713-B690-DC8EF17819C7}">
      <dgm:prSet/>
      <dgm:spPr/>
      <dgm:t>
        <a:bodyPr/>
        <a:lstStyle/>
        <a:p>
          <a:endParaRPr lang="en-IE"/>
        </a:p>
      </dgm:t>
    </dgm:pt>
    <dgm:pt modelId="{9970B4A4-174D-4F97-9EAB-ADFBF92EE3E9}" type="sibTrans" cxnId="{0F755024-008D-4713-B690-DC8EF17819C7}">
      <dgm:prSet/>
      <dgm:spPr/>
      <dgm:t>
        <a:bodyPr/>
        <a:lstStyle/>
        <a:p>
          <a:endParaRPr lang="en-IE"/>
        </a:p>
      </dgm:t>
    </dgm:pt>
    <dgm:pt modelId="{ED4F28DE-98F7-4068-ACE8-3E229D7BA593}">
      <dgm:prSet phldrT="[Text]"/>
      <dgm:spPr/>
      <dgm:t>
        <a:bodyPr/>
        <a:lstStyle/>
        <a:p>
          <a:r>
            <a:rPr lang="en-US" dirty="0"/>
            <a:t>Liaising with academic colleagues</a:t>
          </a:r>
          <a:endParaRPr lang="en-IE" dirty="0"/>
        </a:p>
      </dgm:t>
    </dgm:pt>
    <dgm:pt modelId="{8FE04B9B-8534-4F70-87CE-98D35FCDAF69}" type="parTrans" cxnId="{EC45089D-4C4A-4322-8F3D-85017A94B555}">
      <dgm:prSet/>
      <dgm:spPr/>
      <dgm:t>
        <a:bodyPr/>
        <a:lstStyle/>
        <a:p>
          <a:endParaRPr lang="en-IE"/>
        </a:p>
      </dgm:t>
    </dgm:pt>
    <dgm:pt modelId="{2D20BF4B-AC26-4C41-8DE2-C624742D73C9}" type="sibTrans" cxnId="{EC45089D-4C4A-4322-8F3D-85017A94B555}">
      <dgm:prSet/>
      <dgm:spPr/>
      <dgm:t>
        <a:bodyPr/>
        <a:lstStyle/>
        <a:p>
          <a:endParaRPr lang="en-IE"/>
        </a:p>
      </dgm:t>
    </dgm:pt>
    <dgm:pt modelId="{A1E71807-8EAA-442B-B414-C80219598D5C}">
      <dgm:prSet phldrT="[Text]"/>
      <dgm:spPr/>
      <dgm:t>
        <a:bodyPr/>
        <a:lstStyle/>
        <a:p>
          <a:r>
            <a:rPr lang="en-US" dirty="0"/>
            <a:t>Dashboard</a:t>
          </a:r>
          <a:endParaRPr lang="en-IE" dirty="0"/>
        </a:p>
      </dgm:t>
    </dgm:pt>
    <dgm:pt modelId="{1ADA1E3F-E149-4F5F-B6DD-4BECE2977455}" type="parTrans" cxnId="{2937BE32-DE91-41BD-8CF6-56BF7CA99033}">
      <dgm:prSet/>
      <dgm:spPr/>
      <dgm:t>
        <a:bodyPr/>
        <a:lstStyle/>
        <a:p>
          <a:endParaRPr lang="en-IE"/>
        </a:p>
      </dgm:t>
    </dgm:pt>
    <dgm:pt modelId="{E280BE98-3F02-42CA-9194-573CFD0901DD}" type="sibTrans" cxnId="{2937BE32-DE91-41BD-8CF6-56BF7CA99033}">
      <dgm:prSet/>
      <dgm:spPr/>
      <dgm:t>
        <a:bodyPr/>
        <a:lstStyle/>
        <a:p>
          <a:endParaRPr lang="en-IE"/>
        </a:p>
      </dgm:t>
    </dgm:pt>
    <dgm:pt modelId="{2FFA32FA-4564-4D0F-8E9F-B7DB5E27E38B}">
      <dgm:prSet phldrT="[Text]"/>
      <dgm:spPr/>
      <dgm:t>
        <a:bodyPr/>
        <a:lstStyle/>
        <a:p>
          <a:r>
            <a:rPr lang="en-US" dirty="0"/>
            <a:t>Data application</a:t>
          </a:r>
          <a:endParaRPr lang="en-IE" dirty="0"/>
        </a:p>
      </dgm:t>
    </dgm:pt>
    <dgm:pt modelId="{868E24F1-04D8-471C-A8ED-EFB6AC48B821}" type="parTrans" cxnId="{51BD176F-636E-49BB-AA77-F7B9EE376A69}">
      <dgm:prSet/>
      <dgm:spPr/>
      <dgm:t>
        <a:bodyPr/>
        <a:lstStyle/>
        <a:p>
          <a:endParaRPr lang="en-IE"/>
        </a:p>
      </dgm:t>
    </dgm:pt>
    <dgm:pt modelId="{B4CE4592-1506-4F24-B706-ED6C345DF51A}" type="sibTrans" cxnId="{51BD176F-636E-49BB-AA77-F7B9EE376A69}">
      <dgm:prSet/>
      <dgm:spPr/>
      <dgm:t>
        <a:bodyPr/>
        <a:lstStyle/>
        <a:p>
          <a:endParaRPr lang="en-IE"/>
        </a:p>
      </dgm:t>
    </dgm:pt>
    <dgm:pt modelId="{E59F9EA1-D342-4E40-ABF9-1D814113EDDB}" type="pres">
      <dgm:prSet presAssocID="{6DB28004-3D9D-4FCF-8A28-0E772B9DAED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4DEB659-527D-41DF-BE6C-D905D1575EDB}" type="pres">
      <dgm:prSet presAssocID="{5A2D7909-C2DF-4048-A0C9-0E2C50880F3E}" presName="root" presStyleCnt="0"/>
      <dgm:spPr/>
    </dgm:pt>
    <dgm:pt modelId="{E594D6B4-2E87-474A-91EA-BDF167F9AA16}" type="pres">
      <dgm:prSet presAssocID="{5A2D7909-C2DF-4048-A0C9-0E2C50880F3E}" presName="rootComposite" presStyleCnt="0"/>
      <dgm:spPr/>
    </dgm:pt>
    <dgm:pt modelId="{F87CD6FE-0539-48BD-A7D3-4D76889A0B41}" type="pres">
      <dgm:prSet presAssocID="{5A2D7909-C2DF-4048-A0C9-0E2C50880F3E}" presName="rootText" presStyleLbl="node1" presStyleIdx="0" presStyleCnt="2"/>
      <dgm:spPr/>
    </dgm:pt>
    <dgm:pt modelId="{A66A567E-1FE9-4BF4-899F-5CE5E8AA46D4}" type="pres">
      <dgm:prSet presAssocID="{5A2D7909-C2DF-4048-A0C9-0E2C50880F3E}" presName="rootConnector" presStyleLbl="node1" presStyleIdx="0" presStyleCnt="2"/>
      <dgm:spPr/>
    </dgm:pt>
    <dgm:pt modelId="{63986549-0641-480E-855B-CBD37A169B0C}" type="pres">
      <dgm:prSet presAssocID="{5A2D7909-C2DF-4048-A0C9-0E2C50880F3E}" presName="childShape" presStyleCnt="0"/>
      <dgm:spPr/>
    </dgm:pt>
    <dgm:pt modelId="{9E969652-52DE-4C59-8FE1-B4290AD30EA8}" type="pres">
      <dgm:prSet presAssocID="{8FE04B9B-8534-4F70-87CE-98D35FCDAF69}" presName="Name13" presStyleLbl="parChTrans1D2" presStyleIdx="0" presStyleCnt="8"/>
      <dgm:spPr/>
    </dgm:pt>
    <dgm:pt modelId="{804663C6-5BCF-424D-93C5-A9B1802AB796}" type="pres">
      <dgm:prSet presAssocID="{ED4F28DE-98F7-4068-ACE8-3E229D7BA593}" presName="childText" presStyleLbl="bgAcc1" presStyleIdx="0" presStyleCnt="8">
        <dgm:presLayoutVars>
          <dgm:bulletEnabled val="1"/>
        </dgm:presLayoutVars>
      </dgm:prSet>
      <dgm:spPr/>
    </dgm:pt>
    <dgm:pt modelId="{65F18FA7-0D6A-43CA-9B89-970FF6FC4F34}" type="pres">
      <dgm:prSet presAssocID="{40223D0B-9517-44DE-BB64-1C6B64BDFDDC}" presName="Name13" presStyleLbl="parChTrans1D2" presStyleIdx="1" presStyleCnt="8"/>
      <dgm:spPr/>
    </dgm:pt>
    <dgm:pt modelId="{CB775E48-121F-416B-9947-447253444041}" type="pres">
      <dgm:prSet presAssocID="{C3641AEC-6558-4BB7-9223-C9BDD557A4F1}" presName="childText" presStyleLbl="bgAcc1" presStyleIdx="1" presStyleCnt="8">
        <dgm:presLayoutVars>
          <dgm:bulletEnabled val="1"/>
        </dgm:presLayoutVars>
      </dgm:prSet>
      <dgm:spPr/>
    </dgm:pt>
    <dgm:pt modelId="{0383FF28-F4B9-43C4-ACE5-861E59DF4082}" type="pres">
      <dgm:prSet presAssocID="{D8084EC1-5BAF-4DDA-A695-530BB72E5763}" presName="Name13" presStyleLbl="parChTrans1D2" presStyleIdx="2" presStyleCnt="8"/>
      <dgm:spPr/>
    </dgm:pt>
    <dgm:pt modelId="{F626143D-8EE2-4CB1-93A2-B69153CFDF7D}" type="pres">
      <dgm:prSet presAssocID="{6D01F5B5-27CF-40B7-9F39-2726FD56D038}" presName="childText" presStyleLbl="bgAcc1" presStyleIdx="2" presStyleCnt="8">
        <dgm:presLayoutVars>
          <dgm:bulletEnabled val="1"/>
        </dgm:presLayoutVars>
      </dgm:prSet>
      <dgm:spPr/>
    </dgm:pt>
    <dgm:pt modelId="{CB08A533-A833-41D5-A029-E288ABE9C827}" type="pres">
      <dgm:prSet presAssocID="{868E24F1-04D8-471C-A8ED-EFB6AC48B821}" presName="Name13" presStyleLbl="parChTrans1D2" presStyleIdx="3" presStyleCnt="8"/>
      <dgm:spPr/>
    </dgm:pt>
    <dgm:pt modelId="{1272CF33-F866-4403-8685-A13934CE50B0}" type="pres">
      <dgm:prSet presAssocID="{2FFA32FA-4564-4D0F-8E9F-B7DB5E27E38B}" presName="childText" presStyleLbl="bgAcc1" presStyleIdx="3" presStyleCnt="8">
        <dgm:presLayoutVars>
          <dgm:bulletEnabled val="1"/>
        </dgm:presLayoutVars>
      </dgm:prSet>
      <dgm:spPr/>
    </dgm:pt>
    <dgm:pt modelId="{9AA1F561-FE36-443A-9A90-74FB581BFD8D}" type="pres">
      <dgm:prSet presAssocID="{9BFC3D10-CB8E-434B-9717-A6EB6A5A8A06}" presName="root" presStyleCnt="0"/>
      <dgm:spPr/>
    </dgm:pt>
    <dgm:pt modelId="{8FFADA12-00FF-40A8-9EF8-37BF3AB2E4BD}" type="pres">
      <dgm:prSet presAssocID="{9BFC3D10-CB8E-434B-9717-A6EB6A5A8A06}" presName="rootComposite" presStyleCnt="0"/>
      <dgm:spPr/>
    </dgm:pt>
    <dgm:pt modelId="{29B15658-A155-4C2F-B406-4F41FB88A0A3}" type="pres">
      <dgm:prSet presAssocID="{9BFC3D10-CB8E-434B-9717-A6EB6A5A8A06}" presName="rootText" presStyleLbl="node1" presStyleIdx="1" presStyleCnt="2"/>
      <dgm:spPr/>
    </dgm:pt>
    <dgm:pt modelId="{F235C756-2792-4DD6-8F22-2FCC9659BC24}" type="pres">
      <dgm:prSet presAssocID="{9BFC3D10-CB8E-434B-9717-A6EB6A5A8A06}" presName="rootConnector" presStyleLbl="node1" presStyleIdx="1" presStyleCnt="2"/>
      <dgm:spPr/>
    </dgm:pt>
    <dgm:pt modelId="{EE7DA281-B327-4467-B1CB-1F627D12969D}" type="pres">
      <dgm:prSet presAssocID="{9BFC3D10-CB8E-434B-9717-A6EB6A5A8A06}" presName="childShape" presStyleCnt="0"/>
      <dgm:spPr/>
    </dgm:pt>
    <dgm:pt modelId="{97131D9E-9B00-4F9B-93E5-73216D1DB55A}" type="pres">
      <dgm:prSet presAssocID="{E3EBB9C0-63FB-460C-8569-9012627BE5E7}" presName="Name13" presStyleLbl="parChTrans1D2" presStyleIdx="4" presStyleCnt="8"/>
      <dgm:spPr/>
    </dgm:pt>
    <dgm:pt modelId="{D6671608-F0C8-418D-B9FE-E60829F5AAB6}" type="pres">
      <dgm:prSet presAssocID="{FBC7231D-2BA5-411F-8EF2-8D33D1C78D05}" presName="childText" presStyleLbl="bgAcc1" presStyleIdx="4" presStyleCnt="8">
        <dgm:presLayoutVars>
          <dgm:bulletEnabled val="1"/>
        </dgm:presLayoutVars>
      </dgm:prSet>
      <dgm:spPr/>
    </dgm:pt>
    <dgm:pt modelId="{A0B0031D-FB34-4D34-AD12-FB3CCF9BFE63}" type="pres">
      <dgm:prSet presAssocID="{48CA689C-E0D7-41B3-952B-9172591D864B}" presName="Name13" presStyleLbl="parChTrans1D2" presStyleIdx="5" presStyleCnt="8"/>
      <dgm:spPr/>
    </dgm:pt>
    <dgm:pt modelId="{3485F7BE-4F44-4B37-881B-D335D688E910}" type="pres">
      <dgm:prSet presAssocID="{348CF7B7-A195-490B-9311-1CD77B6132E8}" presName="childText" presStyleLbl="bgAcc1" presStyleIdx="5" presStyleCnt="8">
        <dgm:presLayoutVars>
          <dgm:bulletEnabled val="1"/>
        </dgm:presLayoutVars>
      </dgm:prSet>
      <dgm:spPr/>
    </dgm:pt>
    <dgm:pt modelId="{DB478291-8D3A-41D8-997E-E6A07439C87A}" type="pres">
      <dgm:prSet presAssocID="{1ADA1E3F-E149-4F5F-B6DD-4BECE2977455}" presName="Name13" presStyleLbl="parChTrans1D2" presStyleIdx="6" presStyleCnt="8"/>
      <dgm:spPr/>
    </dgm:pt>
    <dgm:pt modelId="{5D4FDD25-A1D7-46D9-B950-084765C191A0}" type="pres">
      <dgm:prSet presAssocID="{A1E71807-8EAA-442B-B414-C80219598D5C}" presName="childText" presStyleLbl="bgAcc1" presStyleIdx="6" presStyleCnt="8">
        <dgm:presLayoutVars>
          <dgm:bulletEnabled val="1"/>
        </dgm:presLayoutVars>
      </dgm:prSet>
      <dgm:spPr/>
    </dgm:pt>
    <dgm:pt modelId="{26F47C4C-5769-4C99-B326-4144ED569EBA}" type="pres">
      <dgm:prSet presAssocID="{DAD5CEAE-DB11-40C7-BC5A-B8F082396F9A}" presName="Name13" presStyleLbl="parChTrans1D2" presStyleIdx="7" presStyleCnt="8"/>
      <dgm:spPr/>
    </dgm:pt>
    <dgm:pt modelId="{CAD84406-45F3-481C-AA2D-C8C634CF8B5B}" type="pres">
      <dgm:prSet presAssocID="{A79DF9E0-7CFE-4D07-8C92-61E5BD37FFAA}" presName="childText" presStyleLbl="bgAcc1" presStyleIdx="7" presStyleCnt="8">
        <dgm:presLayoutVars>
          <dgm:bulletEnabled val="1"/>
        </dgm:presLayoutVars>
      </dgm:prSet>
      <dgm:spPr/>
    </dgm:pt>
  </dgm:ptLst>
  <dgm:cxnLst>
    <dgm:cxn modelId="{F421B701-CC9C-4074-838E-3202177B3A23}" type="presOf" srcId="{A1E71807-8EAA-442B-B414-C80219598D5C}" destId="{5D4FDD25-A1D7-46D9-B950-084765C191A0}" srcOrd="0" destOrd="0" presId="urn:microsoft.com/office/officeart/2005/8/layout/hierarchy3"/>
    <dgm:cxn modelId="{0F755024-008D-4713-B690-DC8EF17819C7}" srcId="{9BFC3D10-CB8E-434B-9717-A6EB6A5A8A06}" destId="{A79DF9E0-7CFE-4D07-8C92-61E5BD37FFAA}" srcOrd="3" destOrd="0" parTransId="{DAD5CEAE-DB11-40C7-BC5A-B8F082396F9A}" sibTransId="{9970B4A4-174D-4F97-9EAB-ADFBF92EE3E9}"/>
    <dgm:cxn modelId="{0FA16331-DDCA-47E3-BD19-35995F21840E}" type="presOf" srcId="{5A2D7909-C2DF-4048-A0C9-0E2C50880F3E}" destId="{A66A567E-1FE9-4BF4-899F-5CE5E8AA46D4}" srcOrd="1" destOrd="0" presId="urn:microsoft.com/office/officeart/2005/8/layout/hierarchy3"/>
    <dgm:cxn modelId="{66204932-8B62-41E7-9344-9ECB54E08AD4}" type="presOf" srcId="{ED4F28DE-98F7-4068-ACE8-3E229D7BA593}" destId="{804663C6-5BCF-424D-93C5-A9B1802AB796}" srcOrd="0" destOrd="0" presId="urn:microsoft.com/office/officeart/2005/8/layout/hierarchy3"/>
    <dgm:cxn modelId="{2937BE32-DE91-41BD-8CF6-56BF7CA99033}" srcId="{9BFC3D10-CB8E-434B-9717-A6EB6A5A8A06}" destId="{A1E71807-8EAA-442B-B414-C80219598D5C}" srcOrd="2" destOrd="0" parTransId="{1ADA1E3F-E149-4F5F-B6DD-4BECE2977455}" sibTransId="{E280BE98-3F02-42CA-9194-573CFD0901DD}"/>
    <dgm:cxn modelId="{DA6C6937-497E-4176-8FA4-CDA975C9E522}" type="presOf" srcId="{E3EBB9C0-63FB-460C-8569-9012627BE5E7}" destId="{97131D9E-9B00-4F9B-93E5-73216D1DB55A}" srcOrd="0" destOrd="0" presId="urn:microsoft.com/office/officeart/2005/8/layout/hierarchy3"/>
    <dgm:cxn modelId="{72C3B74E-9568-4D15-991B-44514A033C82}" type="presOf" srcId="{9BFC3D10-CB8E-434B-9717-A6EB6A5A8A06}" destId="{29B15658-A155-4C2F-B406-4F41FB88A0A3}" srcOrd="0" destOrd="0" presId="urn:microsoft.com/office/officeart/2005/8/layout/hierarchy3"/>
    <dgm:cxn modelId="{51BD176F-636E-49BB-AA77-F7B9EE376A69}" srcId="{5A2D7909-C2DF-4048-A0C9-0E2C50880F3E}" destId="{2FFA32FA-4564-4D0F-8E9F-B7DB5E27E38B}" srcOrd="3" destOrd="0" parTransId="{868E24F1-04D8-471C-A8ED-EFB6AC48B821}" sibTransId="{B4CE4592-1506-4F24-B706-ED6C345DF51A}"/>
    <dgm:cxn modelId="{CBE09C54-6934-4CA1-9255-DF34A9131474}" type="presOf" srcId="{FBC7231D-2BA5-411F-8EF2-8D33D1C78D05}" destId="{D6671608-F0C8-418D-B9FE-E60829F5AAB6}" srcOrd="0" destOrd="0" presId="urn:microsoft.com/office/officeart/2005/8/layout/hierarchy3"/>
    <dgm:cxn modelId="{8CF00277-5A09-4E4B-9A5D-11D21FF67A20}" type="presOf" srcId="{6D01F5B5-27CF-40B7-9F39-2726FD56D038}" destId="{F626143D-8EE2-4CB1-93A2-B69153CFDF7D}" srcOrd="0" destOrd="0" presId="urn:microsoft.com/office/officeart/2005/8/layout/hierarchy3"/>
    <dgm:cxn modelId="{64883C78-8510-42C1-8D2B-2C30288C7FEC}" type="presOf" srcId="{D8084EC1-5BAF-4DDA-A695-530BB72E5763}" destId="{0383FF28-F4B9-43C4-ACE5-861E59DF4082}" srcOrd="0" destOrd="0" presId="urn:microsoft.com/office/officeart/2005/8/layout/hierarchy3"/>
    <dgm:cxn modelId="{9CC2B359-A9E8-4900-AD4E-2EFBD9257508}" type="presOf" srcId="{A79DF9E0-7CFE-4D07-8C92-61E5BD37FFAA}" destId="{CAD84406-45F3-481C-AA2D-C8C634CF8B5B}" srcOrd="0" destOrd="0" presId="urn:microsoft.com/office/officeart/2005/8/layout/hierarchy3"/>
    <dgm:cxn modelId="{557C557E-63BA-4711-9715-CFF48611A4E6}" type="presOf" srcId="{8FE04B9B-8534-4F70-87CE-98D35FCDAF69}" destId="{9E969652-52DE-4C59-8FE1-B4290AD30EA8}" srcOrd="0" destOrd="0" presId="urn:microsoft.com/office/officeart/2005/8/layout/hierarchy3"/>
    <dgm:cxn modelId="{ED0E0480-42E1-4D42-AD99-6D7CAF35AFDA}" type="presOf" srcId="{6DB28004-3D9D-4FCF-8A28-0E772B9DAED4}" destId="{E59F9EA1-D342-4E40-ABF9-1D814113EDDB}" srcOrd="0" destOrd="0" presId="urn:microsoft.com/office/officeart/2005/8/layout/hierarchy3"/>
    <dgm:cxn modelId="{225ED584-3AA4-4600-AF7A-E488BD4DBC09}" type="presOf" srcId="{C3641AEC-6558-4BB7-9223-C9BDD557A4F1}" destId="{CB775E48-121F-416B-9947-447253444041}" srcOrd="0" destOrd="0" presId="urn:microsoft.com/office/officeart/2005/8/layout/hierarchy3"/>
    <dgm:cxn modelId="{4A979185-FAC4-4173-825A-AEABC130CD7A}" type="presOf" srcId="{40223D0B-9517-44DE-BB64-1C6B64BDFDDC}" destId="{65F18FA7-0D6A-43CA-9B89-970FF6FC4F34}" srcOrd="0" destOrd="0" presId="urn:microsoft.com/office/officeart/2005/8/layout/hierarchy3"/>
    <dgm:cxn modelId="{352AF285-14CE-4095-9F43-2CEF382AAB65}" srcId="{5A2D7909-C2DF-4048-A0C9-0E2C50880F3E}" destId="{6D01F5B5-27CF-40B7-9F39-2726FD56D038}" srcOrd="2" destOrd="0" parTransId="{D8084EC1-5BAF-4DDA-A695-530BB72E5763}" sibTransId="{3FB240F6-F068-4BE9-BFFB-B78999B4D887}"/>
    <dgm:cxn modelId="{13F9A287-C34C-4971-9612-C620E88980F0}" type="presOf" srcId="{868E24F1-04D8-471C-A8ED-EFB6AC48B821}" destId="{CB08A533-A833-41D5-A029-E288ABE9C827}" srcOrd="0" destOrd="0" presId="urn:microsoft.com/office/officeart/2005/8/layout/hierarchy3"/>
    <dgm:cxn modelId="{CC158E91-4E9F-48A0-84C1-35071443C97A}" type="presOf" srcId="{2FFA32FA-4564-4D0F-8E9F-B7DB5E27E38B}" destId="{1272CF33-F866-4403-8685-A13934CE50B0}" srcOrd="0" destOrd="0" presId="urn:microsoft.com/office/officeart/2005/8/layout/hierarchy3"/>
    <dgm:cxn modelId="{A5B12D93-F9E5-40E2-94D9-274BDE9C45B8}" type="presOf" srcId="{5A2D7909-C2DF-4048-A0C9-0E2C50880F3E}" destId="{F87CD6FE-0539-48BD-A7D3-4D76889A0B41}" srcOrd="0" destOrd="0" presId="urn:microsoft.com/office/officeart/2005/8/layout/hierarchy3"/>
    <dgm:cxn modelId="{72705194-3670-42EF-9C2F-73FB0E201CBE}" type="presOf" srcId="{9BFC3D10-CB8E-434B-9717-A6EB6A5A8A06}" destId="{F235C756-2792-4DD6-8F22-2FCC9659BC24}" srcOrd="1" destOrd="0" presId="urn:microsoft.com/office/officeart/2005/8/layout/hierarchy3"/>
    <dgm:cxn modelId="{EC45089D-4C4A-4322-8F3D-85017A94B555}" srcId="{5A2D7909-C2DF-4048-A0C9-0E2C50880F3E}" destId="{ED4F28DE-98F7-4068-ACE8-3E229D7BA593}" srcOrd="0" destOrd="0" parTransId="{8FE04B9B-8534-4F70-87CE-98D35FCDAF69}" sibTransId="{2D20BF4B-AC26-4C41-8DE2-C624742D73C9}"/>
    <dgm:cxn modelId="{C8499EA2-054B-4BC5-929F-E2CD562E7293}" type="presOf" srcId="{1ADA1E3F-E149-4F5F-B6DD-4BECE2977455}" destId="{DB478291-8D3A-41D8-997E-E6A07439C87A}" srcOrd="0" destOrd="0" presId="urn:microsoft.com/office/officeart/2005/8/layout/hierarchy3"/>
    <dgm:cxn modelId="{354347B2-7A25-4758-800F-9C8827C23A9A}" srcId="{9BFC3D10-CB8E-434B-9717-A6EB6A5A8A06}" destId="{348CF7B7-A195-490B-9311-1CD77B6132E8}" srcOrd="1" destOrd="0" parTransId="{48CA689C-E0D7-41B3-952B-9172591D864B}" sibTransId="{D6C464B8-CFAE-471C-AE80-3C9D362A9269}"/>
    <dgm:cxn modelId="{9D2192BF-B4B5-4F82-BED3-6B0F06F1383A}" type="presOf" srcId="{48CA689C-E0D7-41B3-952B-9172591D864B}" destId="{A0B0031D-FB34-4D34-AD12-FB3CCF9BFE63}" srcOrd="0" destOrd="0" presId="urn:microsoft.com/office/officeart/2005/8/layout/hierarchy3"/>
    <dgm:cxn modelId="{7CF685C8-3866-4E5F-8C1C-76B7DD0DFF5D}" type="presOf" srcId="{348CF7B7-A195-490B-9311-1CD77B6132E8}" destId="{3485F7BE-4F44-4B37-881B-D335D688E910}" srcOrd="0" destOrd="0" presId="urn:microsoft.com/office/officeart/2005/8/layout/hierarchy3"/>
    <dgm:cxn modelId="{79D0CCCE-992F-475E-AB83-3631D8CAAB6F}" srcId="{5A2D7909-C2DF-4048-A0C9-0E2C50880F3E}" destId="{C3641AEC-6558-4BB7-9223-C9BDD557A4F1}" srcOrd="1" destOrd="0" parTransId="{40223D0B-9517-44DE-BB64-1C6B64BDFDDC}" sibTransId="{AE75D7D8-406D-4F65-8C7E-2D88C7B060B7}"/>
    <dgm:cxn modelId="{345374D4-2596-4852-B1AB-7652AE30EC75}" type="presOf" srcId="{DAD5CEAE-DB11-40C7-BC5A-B8F082396F9A}" destId="{26F47C4C-5769-4C99-B326-4144ED569EBA}" srcOrd="0" destOrd="0" presId="urn:microsoft.com/office/officeart/2005/8/layout/hierarchy3"/>
    <dgm:cxn modelId="{1411DCE3-CC18-4E17-BBBC-334CEEB93445}" srcId="{9BFC3D10-CB8E-434B-9717-A6EB6A5A8A06}" destId="{FBC7231D-2BA5-411F-8EF2-8D33D1C78D05}" srcOrd="0" destOrd="0" parTransId="{E3EBB9C0-63FB-460C-8569-9012627BE5E7}" sibTransId="{5061BFEB-8148-473D-9005-AAE7299DCC6A}"/>
    <dgm:cxn modelId="{288FE9ED-D577-4C3C-A40E-0DBB81654809}" srcId="{6DB28004-3D9D-4FCF-8A28-0E772B9DAED4}" destId="{5A2D7909-C2DF-4048-A0C9-0E2C50880F3E}" srcOrd="0" destOrd="0" parTransId="{0352AF7F-635F-49E2-8410-833BC9911E20}" sibTransId="{666E5CA0-9E21-4D98-B7CB-A4A2873D6D48}"/>
    <dgm:cxn modelId="{EC8A63F8-51D2-437B-88C0-44619B5D092C}" srcId="{6DB28004-3D9D-4FCF-8A28-0E772B9DAED4}" destId="{9BFC3D10-CB8E-434B-9717-A6EB6A5A8A06}" srcOrd="1" destOrd="0" parTransId="{6DFC6EE4-FE13-4FEB-A384-7461A5241F12}" sibTransId="{05108F73-C7AB-4AA2-BE34-825E67A45D3C}"/>
    <dgm:cxn modelId="{91C862BE-AAA2-4DF7-A0CB-4D794F4BB695}" type="presParOf" srcId="{E59F9EA1-D342-4E40-ABF9-1D814113EDDB}" destId="{04DEB659-527D-41DF-BE6C-D905D1575EDB}" srcOrd="0" destOrd="0" presId="urn:microsoft.com/office/officeart/2005/8/layout/hierarchy3"/>
    <dgm:cxn modelId="{E34E84D1-DED6-4398-9700-769F152E92F1}" type="presParOf" srcId="{04DEB659-527D-41DF-BE6C-D905D1575EDB}" destId="{E594D6B4-2E87-474A-91EA-BDF167F9AA16}" srcOrd="0" destOrd="0" presId="urn:microsoft.com/office/officeart/2005/8/layout/hierarchy3"/>
    <dgm:cxn modelId="{88FBC0E4-CCB1-468B-AFC8-07899CD7BDA5}" type="presParOf" srcId="{E594D6B4-2E87-474A-91EA-BDF167F9AA16}" destId="{F87CD6FE-0539-48BD-A7D3-4D76889A0B41}" srcOrd="0" destOrd="0" presId="urn:microsoft.com/office/officeart/2005/8/layout/hierarchy3"/>
    <dgm:cxn modelId="{9B32F44D-9782-4819-A456-34457D2E1FCD}" type="presParOf" srcId="{E594D6B4-2E87-474A-91EA-BDF167F9AA16}" destId="{A66A567E-1FE9-4BF4-899F-5CE5E8AA46D4}" srcOrd="1" destOrd="0" presId="urn:microsoft.com/office/officeart/2005/8/layout/hierarchy3"/>
    <dgm:cxn modelId="{45BE40D7-5B1D-42E5-A3C2-7BC54D6D92D2}" type="presParOf" srcId="{04DEB659-527D-41DF-BE6C-D905D1575EDB}" destId="{63986549-0641-480E-855B-CBD37A169B0C}" srcOrd="1" destOrd="0" presId="urn:microsoft.com/office/officeart/2005/8/layout/hierarchy3"/>
    <dgm:cxn modelId="{5191930C-5416-4E2E-BE6C-4EA1E4B2FF57}" type="presParOf" srcId="{63986549-0641-480E-855B-CBD37A169B0C}" destId="{9E969652-52DE-4C59-8FE1-B4290AD30EA8}" srcOrd="0" destOrd="0" presId="urn:microsoft.com/office/officeart/2005/8/layout/hierarchy3"/>
    <dgm:cxn modelId="{0A3596D7-AAC9-4AE6-8326-19F15C0F3922}" type="presParOf" srcId="{63986549-0641-480E-855B-CBD37A169B0C}" destId="{804663C6-5BCF-424D-93C5-A9B1802AB796}" srcOrd="1" destOrd="0" presId="urn:microsoft.com/office/officeart/2005/8/layout/hierarchy3"/>
    <dgm:cxn modelId="{32D117CA-6D48-4C9F-A387-7225DA745472}" type="presParOf" srcId="{63986549-0641-480E-855B-CBD37A169B0C}" destId="{65F18FA7-0D6A-43CA-9B89-970FF6FC4F34}" srcOrd="2" destOrd="0" presId="urn:microsoft.com/office/officeart/2005/8/layout/hierarchy3"/>
    <dgm:cxn modelId="{D2770C7C-6570-409E-A66A-C76E53E04F76}" type="presParOf" srcId="{63986549-0641-480E-855B-CBD37A169B0C}" destId="{CB775E48-121F-416B-9947-447253444041}" srcOrd="3" destOrd="0" presId="urn:microsoft.com/office/officeart/2005/8/layout/hierarchy3"/>
    <dgm:cxn modelId="{7872BCC8-CD88-4740-AFD9-EF0D39B5AAD3}" type="presParOf" srcId="{63986549-0641-480E-855B-CBD37A169B0C}" destId="{0383FF28-F4B9-43C4-ACE5-861E59DF4082}" srcOrd="4" destOrd="0" presId="urn:microsoft.com/office/officeart/2005/8/layout/hierarchy3"/>
    <dgm:cxn modelId="{2E10CC44-47F1-475C-B1FC-5B63251165F5}" type="presParOf" srcId="{63986549-0641-480E-855B-CBD37A169B0C}" destId="{F626143D-8EE2-4CB1-93A2-B69153CFDF7D}" srcOrd="5" destOrd="0" presId="urn:microsoft.com/office/officeart/2005/8/layout/hierarchy3"/>
    <dgm:cxn modelId="{ECA98B68-A0B1-49C5-A99C-982D6CA54AC0}" type="presParOf" srcId="{63986549-0641-480E-855B-CBD37A169B0C}" destId="{CB08A533-A833-41D5-A029-E288ABE9C827}" srcOrd="6" destOrd="0" presId="urn:microsoft.com/office/officeart/2005/8/layout/hierarchy3"/>
    <dgm:cxn modelId="{7273DE09-0920-4510-9A47-4BDE06D6043E}" type="presParOf" srcId="{63986549-0641-480E-855B-CBD37A169B0C}" destId="{1272CF33-F866-4403-8685-A13934CE50B0}" srcOrd="7" destOrd="0" presId="urn:microsoft.com/office/officeart/2005/8/layout/hierarchy3"/>
    <dgm:cxn modelId="{44B20937-94C6-4BDD-AE77-4AF79DED564E}" type="presParOf" srcId="{E59F9EA1-D342-4E40-ABF9-1D814113EDDB}" destId="{9AA1F561-FE36-443A-9A90-74FB581BFD8D}" srcOrd="1" destOrd="0" presId="urn:microsoft.com/office/officeart/2005/8/layout/hierarchy3"/>
    <dgm:cxn modelId="{94E1C933-28CC-488E-9E0E-CE187BC09DD6}" type="presParOf" srcId="{9AA1F561-FE36-443A-9A90-74FB581BFD8D}" destId="{8FFADA12-00FF-40A8-9EF8-37BF3AB2E4BD}" srcOrd="0" destOrd="0" presId="urn:microsoft.com/office/officeart/2005/8/layout/hierarchy3"/>
    <dgm:cxn modelId="{E11EAACC-51E7-4BE1-AE2F-A7532AE174BE}" type="presParOf" srcId="{8FFADA12-00FF-40A8-9EF8-37BF3AB2E4BD}" destId="{29B15658-A155-4C2F-B406-4F41FB88A0A3}" srcOrd="0" destOrd="0" presId="urn:microsoft.com/office/officeart/2005/8/layout/hierarchy3"/>
    <dgm:cxn modelId="{350C5626-971A-4E9F-ABAA-1FB25C653371}" type="presParOf" srcId="{8FFADA12-00FF-40A8-9EF8-37BF3AB2E4BD}" destId="{F235C756-2792-4DD6-8F22-2FCC9659BC24}" srcOrd="1" destOrd="0" presId="urn:microsoft.com/office/officeart/2005/8/layout/hierarchy3"/>
    <dgm:cxn modelId="{380F76C5-1B46-4F95-B050-0841C95B6B43}" type="presParOf" srcId="{9AA1F561-FE36-443A-9A90-74FB581BFD8D}" destId="{EE7DA281-B327-4467-B1CB-1F627D12969D}" srcOrd="1" destOrd="0" presId="urn:microsoft.com/office/officeart/2005/8/layout/hierarchy3"/>
    <dgm:cxn modelId="{67F8FAB3-B309-49AB-8AD1-355398914B77}" type="presParOf" srcId="{EE7DA281-B327-4467-B1CB-1F627D12969D}" destId="{97131D9E-9B00-4F9B-93E5-73216D1DB55A}" srcOrd="0" destOrd="0" presId="urn:microsoft.com/office/officeart/2005/8/layout/hierarchy3"/>
    <dgm:cxn modelId="{DE8DFBF5-F7ED-4AD2-8A16-EC0BEEF5EFD4}" type="presParOf" srcId="{EE7DA281-B327-4467-B1CB-1F627D12969D}" destId="{D6671608-F0C8-418D-B9FE-E60829F5AAB6}" srcOrd="1" destOrd="0" presId="urn:microsoft.com/office/officeart/2005/8/layout/hierarchy3"/>
    <dgm:cxn modelId="{38E2A7BB-867C-4599-A002-EA851F7A366B}" type="presParOf" srcId="{EE7DA281-B327-4467-B1CB-1F627D12969D}" destId="{A0B0031D-FB34-4D34-AD12-FB3CCF9BFE63}" srcOrd="2" destOrd="0" presId="urn:microsoft.com/office/officeart/2005/8/layout/hierarchy3"/>
    <dgm:cxn modelId="{8E555C63-21B3-4356-9D10-08A34801BEA3}" type="presParOf" srcId="{EE7DA281-B327-4467-B1CB-1F627D12969D}" destId="{3485F7BE-4F44-4B37-881B-D335D688E910}" srcOrd="3" destOrd="0" presId="urn:microsoft.com/office/officeart/2005/8/layout/hierarchy3"/>
    <dgm:cxn modelId="{B73D8FD2-E04D-4C87-9F4B-9B585A252863}" type="presParOf" srcId="{EE7DA281-B327-4467-B1CB-1F627D12969D}" destId="{DB478291-8D3A-41D8-997E-E6A07439C87A}" srcOrd="4" destOrd="0" presId="urn:microsoft.com/office/officeart/2005/8/layout/hierarchy3"/>
    <dgm:cxn modelId="{A7CCAB25-057F-49FE-B02C-3FAE746F008A}" type="presParOf" srcId="{EE7DA281-B327-4467-B1CB-1F627D12969D}" destId="{5D4FDD25-A1D7-46D9-B950-084765C191A0}" srcOrd="5" destOrd="0" presId="urn:microsoft.com/office/officeart/2005/8/layout/hierarchy3"/>
    <dgm:cxn modelId="{EE6AFF5A-EC0C-4C0E-9012-13D4144D7F5F}" type="presParOf" srcId="{EE7DA281-B327-4467-B1CB-1F627D12969D}" destId="{26F47C4C-5769-4C99-B326-4144ED569EBA}" srcOrd="6" destOrd="0" presId="urn:microsoft.com/office/officeart/2005/8/layout/hierarchy3"/>
    <dgm:cxn modelId="{3081F7C0-24AF-4E6D-BFB5-D6C853189656}" type="presParOf" srcId="{EE7DA281-B327-4467-B1CB-1F627D12969D}" destId="{CAD84406-45F3-481C-AA2D-C8C634CF8B5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4E50E9-1CC3-4540-ABC8-496FC0236B6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E3A36007-6A02-4BF9-8BC8-C0058546A994}">
      <dgm:prSet phldrT="[Text]"/>
      <dgm:spPr/>
      <dgm:t>
        <a:bodyPr/>
        <a:lstStyle/>
        <a:p>
          <a:r>
            <a:rPr lang="en-US" dirty="0"/>
            <a:t>Email</a:t>
          </a:r>
          <a:endParaRPr lang="en-IE" dirty="0"/>
        </a:p>
      </dgm:t>
    </dgm:pt>
    <dgm:pt modelId="{622FA168-7372-4F63-B678-AC5915C884A6}" type="parTrans" cxnId="{69941EF2-1298-44E0-B4C9-0789F31CF693}">
      <dgm:prSet/>
      <dgm:spPr/>
      <dgm:t>
        <a:bodyPr/>
        <a:lstStyle/>
        <a:p>
          <a:endParaRPr lang="en-IE"/>
        </a:p>
      </dgm:t>
    </dgm:pt>
    <dgm:pt modelId="{9B1C04C3-38AB-493A-9E55-AF3FBE429FB5}" type="sibTrans" cxnId="{69941EF2-1298-44E0-B4C9-0789F31CF693}">
      <dgm:prSet/>
      <dgm:spPr/>
      <dgm:t>
        <a:bodyPr/>
        <a:lstStyle/>
        <a:p>
          <a:endParaRPr lang="en-IE"/>
        </a:p>
      </dgm:t>
    </dgm:pt>
    <dgm:pt modelId="{4106BA5C-CE42-48A2-BDC4-19C9C56DE5F3}">
      <dgm:prSet phldrT="[Text]"/>
      <dgm:spPr/>
      <dgm:t>
        <a:bodyPr/>
        <a:lstStyle/>
        <a:p>
          <a:r>
            <a:rPr lang="en-US" dirty="0"/>
            <a:t>Telephone</a:t>
          </a:r>
          <a:endParaRPr lang="en-IE" dirty="0"/>
        </a:p>
      </dgm:t>
    </dgm:pt>
    <dgm:pt modelId="{04FA42C3-BF2B-4E72-8985-99737FA7197A}" type="parTrans" cxnId="{336C3495-7EC1-4C36-B2F7-E7BBB728F46E}">
      <dgm:prSet/>
      <dgm:spPr/>
      <dgm:t>
        <a:bodyPr/>
        <a:lstStyle/>
        <a:p>
          <a:endParaRPr lang="en-IE"/>
        </a:p>
      </dgm:t>
    </dgm:pt>
    <dgm:pt modelId="{8D910D89-D9E2-43F7-A80C-12A2719587D4}" type="sibTrans" cxnId="{336C3495-7EC1-4C36-B2F7-E7BBB728F46E}">
      <dgm:prSet/>
      <dgm:spPr/>
      <dgm:t>
        <a:bodyPr/>
        <a:lstStyle/>
        <a:p>
          <a:endParaRPr lang="en-IE"/>
        </a:p>
      </dgm:t>
    </dgm:pt>
    <dgm:pt modelId="{337502C0-2457-4670-988E-B2DAF1A72E3B}">
      <dgm:prSet phldrT="[Text]"/>
      <dgm:spPr/>
      <dgm:t>
        <a:bodyPr/>
        <a:lstStyle/>
        <a:p>
          <a:r>
            <a:rPr lang="en-US" dirty="0"/>
            <a:t>Additional information</a:t>
          </a:r>
          <a:endParaRPr lang="en-IE" dirty="0"/>
        </a:p>
      </dgm:t>
    </dgm:pt>
    <dgm:pt modelId="{4853C672-12D7-4E9C-BB0B-D5C93E264197}" type="parTrans" cxnId="{A65B78C8-E4EE-464D-9BA6-A2F6EF1403CD}">
      <dgm:prSet/>
      <dgm:spPr/>
      <dgm:t>
        <a:bodyPr/>
        <a:lstStyle/>
        <a:p>
          <a:endParaRPr lang="en-IE"/>
        </a:p>
      </dgm:t>
    </dgm:pt>
    <dgm:pt modelId="{64ED6982-AE98-45A6-BD11-494CB9A5B6A9}" type="sibTrans" cxnId="{A65B78C8-E4EE-464D-9BA6-A2F6EF1403CD}">
      <dgm:prSet/>
      <dgm:spPr/>
      <dgm:t>
        <a:bodyPr/>
        <a:lstStyle/>
        <a:p>
          <a:endParaRPr lang="en-IE"/>
        </a:p>
      </dgm:t>
    </dgm:pt>
    <dgm:pt modelId="{CF4C6B2F-4352-4C13-9288-CE0F19F3E83E}">
      <dgm:prSet phldrT="[Text]"/>
      <dgm:spPr/>
      <dgm:t>
        <a:bodyPr/>
        <a:lstStyle/>
        <a:p>
          <a:r>
            <a:rPr lang="en-US" dirty="0"/>
            <a:t>2 addresses</a:t>
          </a:r>
          <a:endParaRPr lang="en-IE" dirty="0"/>
        </a:p>
      </dgm:t>
    </dgm:pt>
    <dgm:pt modelId="{5229AD3A-EA53-40C8-A769-EC438A57207A}" type="parTrans" cxnId="{D4A77B80-317C-4C08-B5F3-81D4D94BB20C}">
      <dgm:prSet/>
      <dgm:spPr/>
      <dgm:t>
        <a:bodyPr/>
        <a:lstStyle/>
        <a:p>
          <a:endParaRPr lang="en-IE"/>
        </a:p>
      </dgm:t>
    </dgm:pt>
    <dgm:pt modelId="{A104907E-0EFF-46D4-8A18-EAFB34AC3F38}" type="sibTrans" cxnId="{D4A77B80-317C-4C08-B5F3-81D4D94BB20C}">
      <dgm:prSet/>
      <dgm:spPr/>
      <dgm:t>
        <a:bodyPr/>
        <a:lstStyle/>
        <a:p>
          <a:endParaRPr lang="en-IE"/>
        </a:p>
      </dgm:t>
    </dgm:pt>
    <dgm:pt modelId="{B27B4D0B-607E-40F4-81C4-9CEEB6D70A21}">
      <dgm:prSet phldrT="[Text]"/>
      <dgm:spPr/>
      <dgm:t>
        <a:bodyPr/>
        <a:lstStyle/>
        <a:p>
          <a:r>
            <a:rPr lang="en-US" dirty="0"/>
            <a:t>3 emails</a:t>
          </a:r>
          <a:endParaRPr lang="en-IE" dirty="0"/>
        </a:p>
      </dgm:t>
    </dgm:pt>
    <dgm:pt modelId="{CCD5D988-FFD1-42BB-961B-FDBB234CAE3E}" type="parTrans" cxnId="{58D44E17-8569-4C84-8C23-D88706B09911}">
      <dgm:prSet/>
      <dgm:spPr/>
      <dgm:t>
        <a:bodyPr/>
        <a:lstStyle/>
        <a:p>
          <a:endParaRPr lang="en-IE"/>
        </a:p>
      </dgm:t>
    </dgm:pt>
    <dgm:pt modelId="{7F89BAFA-FA7C-466E-B764-E24D993C7A69}" type="sibTrans" cxnId="{58D44E17-8569-4C84-8C23-D88706B09911}">
      <dgm:prSet/>
      <dgm:spPr/>
      <dgm:t>
        <a:bodyPr/>
        <a:lstStyle/>
        <a:p>
          <a:endParaRPr lang="en-IE"/>
        </a:p>
      </dgm:t>
    </dgm:pt>
    <dgm:pt modelId="{D1BE1028-FD97-497F-A45A-6F611FDB7F51}">
      <dgm:prSet phldrT="[Text]"/>
      <dgm:spPr/>
      <dgm:t>
        <a:bodyPr/>
        <a:lstStyle/>
        <a:p>
          <a:r>
            <a:rPr lang="en-US" dirty="0"/>
            <a:t>3 weeks</a:t>
          </a:r>
          <a:endParaRPr lang="en-IE" dirty="0"/>
        </a:p>
      </dgm:t>
    </dgm:pt>
    <dgm:pt modelId="{551DC0B2-0D82-4DAB-B80A-E68DD4DAAA94}" type="parTrans" cxnId="{DC5E636F-E92C-4275-A06C-955847A8C961}">
      <dgm:prSet/>
      <dgm:spPr/>
      <dgm:t>
        <a:bodyPr/>
        <a:lstStyle/>
        <a:p>
          <a:endParaRPr lang="en-IE"/>
        </a:p>
      </dgm:t>
    </dgm:pt>
    <dgm:pt modelId="{11290DCA-F5E8-4E30-8FDD-4DDCAC0DDF3A}" type="sibTrans" cxnId="{DC5E636F-E92C-4275-A06C-955847A8C961}">
      <dgm:prSet/>
      <dgm:spPr/>
      <dgm:t>
        <a:bodyPr/>
        <a:lstStyle/>
        <a:p>
          <a:endParaRPr lang="en-IE"/>
        </a:p>
      </dgm:t>
    </dgm:pt>
    <dgm:pt modelId="{B5FC976E-7C1E-458D-96EA-F941EC710F59}">
      <dgm:prSet phldrT="[Text]"/>
      <dgm:spPr/>
      <dgm:t>
        <a:bodyPr/>
        <a:lstStyle/>
        <a:p>
          <a:r>
            <a:rPr lang="en-US" dirty="0"/>
            <a:t>3 phone calls</a:t>
          </a:r>
          <a:endParaRPr lang="en-IE" dirty="0"/>
        </a:p>
      </dgm:t>
    </dgm:pt>
    <dgm:pt modelId="{F876A7A2-B59F-4392-B533-548FD11440CD}" type="parTrans" cxnId="{46FA9505-5591-4739-969D-2E637880B3BB}">
      <dgm:prSet/>
      <dgm:spPr/>
      <dgm:t>
        <a:bodyPr/>
        <a:lstStyle/>
        <a:p>
          <a:endParaRPr lang="en-IE"/>
        </a:p>
      </dgm:t>
    </dgm:pt>
    <dgm:pt modelId="{9E474470-D9EB-4E4D-AE06-40FA9064A885}" type="sibTrans" cxnId="{46FA9505-5591-4739-969D-2E637880B3BB}">
      <dgm:prSet/>
      <dgm:spPr/>
      <dgm:t>
        <a:bodyPr/>
        <a:lstStyle/>
        <a:p>
          <a:endParaRPr lang="en-IE"/>
        </a:p>
      </dgm:t>
    </dgm:pt>
    <dgm:pt modelId="{0A9DD479-12CC-4AB3-9530-A84FFF49A9F2}">
      <dgm:prSet phldrT="[Text]"/>
      <dgm:spPr/>
      <dgm:t>
        <a:bodyPr/>
        <a:lstStyle/>
        <a:p>
          <a:r>
            <a:rPr lang="en-US" dirty="0"/>
            <a:t>2 numbers</a:t>
          </a:r>
          <a:endParaRPr lang="en-IE" dirty="0"/>
        </a:p>
      </dgm:t>
    </dgm:pt>
    <dgm:pt modelId="{C28AD3DB-97A8-47EF-B20C-536C46CB09D7}" type="parTrans" cxnId="{6432B176-34B4-4693-B756-5F15EBA2FC5D}">
      <dgm:prSet/>
      <dgm:spPr/>
      <dgm:t>
        <a:bodyPr/>
        <a:lstStyle/>
        <a:p>
          <a:endParaRPr lang="en-IE"/>
        </a:p>
      </dgm:t>
    </dgm:pt>
    <dgm:pt modelId="{D24AE165-65FF-48C9-98CF-3CD7E2748DDC}" type="sibTrans" cxnId="{6432B176-34B4-4693-B756-5F15EBA2FC5D}">
      <dgm:prSet/>
      <dgm:spPr/>
      <dgm:t>
        <a:bodyPr/>
        <a:lstStyle/>
        <a:p>
          <a:endParaRPr lang="en-IE"/>
        </a:p>
      </dgm:t>
    </dgm:pt>
    <dgm:pt modelId="{92FC1B9E-E938-4284-9EB3-0D11A8A2F62B}">
      <dgm:prSet phldrT="[Text]"/>
      <dgm:spPr/>
      <dgm:t>
        <a:bodyPr/>
        <a:lstStyle/>
        <a:p>
          <a:r>
            <a:rPr lang="en-US" dirty="0"/>
            <a:t>Further education</a:t>
          </a:r>
          <a:endParaRPr lang="en-IE" dirty="0"/>
        </a:p>
      </dgm:t>
    </dgm:pt>
    <dgm:pt modelId="{A85D05DF-3E23-4121-8996-2763D6047EE4}" type="parTrans" cxnId="{D7BB0AFD-514E-47EE-80A1-45975CDFD4FA}">
      <dgm:prSet/>
      <dgm:spPr/>
      <dgm:t>
        <a:bodyPr/>
        <a:lstStyle/>
        <a:p>
          <a:endParaRPr lang="en-IE"/>
        </a:p>
      </dgm:t>
    </dgm:pt>
    <dgm:pt modelId="{3A091B07-E697-4BF2-A0C9-BA4D3D31DCC3}" type="sibTrans" cxnId="{D7BB0AFD-514E-47EE-80A1-45975CDFD4FA}">
      <dgm:prSet/>
      <dgm:spPr/>
      <dgm:t>
        <a:bodyPr/>
        <a:lstStyle/>
        <a:p>
          <a:endParaRPr lang="en-IE"/>
        </a:p>
      </dgm:t>
    </dgm:pt>
    <dgm:pt modelId="{5EDDAE60-9B54-47AA-A64C-736FA26C3B26}">
      <dgm:prSet phldrT="[Text]"/>
      <dgm:spPr/>
      <dgm:t>
        <a:bodyPr/>
        <a:lstStyle/>
        <a:p>
          <a:r>
            <a:rPr lang="en-US" dirty="0"/>
            <a:t>Alumni update data</a:t>
          </a:r>
          <a:endParaRPr lang="en-IE" dirty="0"/>
        </a:p>
      </dgm:t>
    </dgm:pt>
    <dgm:pt modelId="{22E42E90-8315-478C-932E-F8F89C72449D}" type="parTrans" cxnId="{BDB4BB40-281A-4A0C-B787-1DE298B5F2F0}">
      <dgm:prSet/>
      <dgm:spPr/>
      <dgm:t>
        <a:bodyPr/>
        <a:lstStyle/>
        <a:p>
          <a:endParaRPr lang="en-IE"/>
        </a:p>
      </dgm:t>
    </dgm:pt>
    <dgm:pt modelId="{3DD2C9B5-112F-4E5F-99F1-C2D4063039FF}" type="sibTrans" cxnId="{BDB4BB40-281A-4A0C-B787-1DE298B5F2F0}">
      <dgm:prSet/>
      <dgm:spPr/>
      <dgm:t>
        <a:bodyPr/>
        <a:lstStyle/>
        <a:p>
          <a:endParaRPr lang="en-IE"/>
        </a:p>
      </dgm:t>
    </dgm:pt>
    <dgm:pt modelId="{039222FB-31EF-46E5-8592-C35507F9CF1A}" type="pres">
      <dgm:prSet presAssocID="{284E50E9-1CC3-4540-ABC8-496FC0236B69}" presName="linear" presStyleCnt="0">
        <dgm:presLayoutVars>
          <dgm:dir/>
          <dgm:animLvl val="lvl"/>
          <dgm:resizeHandles val="exact"/>
        </dgm:presLayoutVars>
      </dgm:prSet>
      <dgm:spPr/>
    </dgm:pt>
    <dgm:pt modelId="{A890E619-93DA-47EC-BAEA-1495E89C2169}" type="pres">
      <dgm:prSet presAssocID="{E3A36007-6A02-4BF9-8BC8-C0058546A994}" presName="parentLin" presStyleCnt="0"/>
      <dgm:spPr/>
    </dgm:pt>
    <dgm:pt modelId="{971D53BA-A6DF-4997-84FD-53E4E4C4FC3B}" type="pres">
      <dgm:prSet presAssocID="{E3A36007-6A02-4BF9-8BC8-C0058546A994}" presName="parentLeftMargin" presStyleLbl="node1" presStyleIdx="0" presStyleCnt="3"/>
      <dgm:spPr/>
    </dgm:pt>
    <dgm:pt modelId="{80C4E593-09B7-4451-98E3-73F48DE66A87}" type="pres">
      <dgm:prSet presAssocID="{E3A36007-6A02-4BF9-8BC8-C0058546A9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4D65E74-D640-48B3-8509-D6A3721B89D1}" type="pres">
      <dgm:prSet presAssocID="{E3A36007-6A02-4BF9-8BC8-C0058546A994}" presName="negativeSpace" presStyleCnt="0"/>
      <dgm:spPr/>
    </dgm:pt>
    <dgm:pt modelId="{E543E6B1-93F7-43CF-99A2-7BEA44C4246B}" type="pres">
      <dgm:prSet presAssocID="{E3A36007-6A02-4BF9-8BC8-C0058546A994}" presName="childText" presStyleLbl="conFgAcc1" presStyleIdx="0" presStyleCnt="3">
        <dgm:presLayoutVars>
          <dgm:bulletEnabled val="1"/>
        </dgm:presLayoutVars>
      </dgm:prSet>
      <dgm:spPr/>
    </dgm:pt>
    <dgm:pt modelId="{D84A5120-A5AA-4AC0-8C7B-BBF67B70384D}" type="pres">
      <dgm:prSet presAssocID="{9B1C04C3-38AB-493A-9E55-AF3FBE429FB5}" presName="spaceBetweenRectangles" presStyleCnt="0"/>
      <dgm:spPr/>
    </dgm:pt>
    <dgm:pt modelId="{41EA0729-F67A-447F-911F-7E32BD193717}" type="pres">
      <dgm:prSet presAssocID="{4106BA5C-CE42-48A2-BDC4-19C9C56DE5F3}" presName="parentLin" presStyleCnt="0"/>
      <dgm:spPr/>
    </dgm:pt>
    <dgm:pt modelId="{421AAE27-935E-47DC-AA08-4FED624435DD}" type="pres">
      <dgm:prSet presAssocID="{4106BA5C-CE42-48A2-BDC4-19C9C56DE5F3}" presName="parentLeftMargin" presStyleLbl="node1" presStyleIdx="0" presStyleCnt="3"/>
      <dgm:spPr/>
    </dgm:pt>
    <dgm:pt modelId="{4CD68A4F-0B8A-4C0C-806A-4693009722D3}" type="pres">
      <dgm:prSet presAssocID="{4106BA5C-CE42-48A2-BDC4-19C9C56DE5F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0ED73FF-B0CD-46DC-BD66-EDC7965E1C91}" type="pres">
      <dgm:prSet presAssocID="{4106BA5C-CE42-48A2-BDC4-19C9C56DE5F3}" presName="negativeSpace" presStyleCnt="0"/>
      <dgm:spPr/>
    </dgm:pt>
    <dgm:pt modelId="{BBCDB08C-E476-4868-A22A-2B01B0343AC2}" type="pres">
      <dgm:prSet presAssocID="{4106BA5C-CE42-48A2-BDC4-19C9C56DE5F3}" presName="childText" presStyleLbl="conFgAcc1" presStyleIdx="1" presStyleCnt="3">
        <dgm:presLayoutVars>
          <dgm:bulletEnabled val="1"/>
        </dgm:presLayoutVars>
      </dgm:prSet>
      <dgm:spPr/>
    </dgm:pt>
    <dgm:pt modelId="{B345885F-1E2E-479E-83AF-BC730D672C6F}" type="pres">
      <dgm:prSet presAssocID="{8D910D89-D9E2-43F7-A80C-12A2719587D4}" presName="spaceBetweenRectangles" presStyleCnt="0"/>
      <dgm:spPr/>
    </dgm:pt>
    <dgm:pt modelId="{DF200321-50F4-48C9-AE6D-C25AD61C32F5}" type="pres">
      <dgm:prSet presAssocID="{337502C0-2457-4670-988E-B2DAF1A72E3B}" presName="parentLin" presStyleCnt="0"/>
      <dgm:spPr/>
    </dgm:pt>
    <dgm:pt modelId="{8F1FFCFB-4599-4F8E-BD89-E102F53D6B05}" type="pres">
      <dgm:prSet presAssocID="{337502C0-2457-4670-988E-B2DAF1A72E3B}" presName="parentLeftMargin" presStyleLbl="node1" presStyleIdx="1" presStyleCnt="3"/>
      <dgm:spPr/>
    </dgm:pt>
    <dgm:pt modelId="{F4AF9FD9-4E40-4F86-820B-ABEF71D17D78}" type="pres">
      <dgm:prSet presAssocID="{337502C0-2457-4670-988E-B2DAF1A72E3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C1A584D-A9F7-4F0B-AEB7-E487AB489799}" type="pres">
      <dgm:prSet presAssocID="{337502C0-2457-4670-988E-B2DAF1A72E3B}" presName="negativeSpace" presStyleCnt="0"/>
      <dgm:spPr/>
    </dgm:pt>
    <dgm:pt modelId="{7EA32E6F-BD57-4834-A306-A1495ED99A32}" type="pres">
      <dgm:prSet presAssocID="{337502C0-2457-4670-988E-B2DAF1A72E3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6FA9505-5591-4739-969D-2E637880B3BB}" srcId="{4106BA5C-CE42-48A2-BDC4-19C9C56DE5F3}" destId="{B5FC976E-7C1E-458D-96EA-F941EC710F59}" srcOrd="0" destOrd="0" parTransId="{F876A7A2-B59F-4392-B533-548FD11440CD}" sibTransId="{9E474470-D9EB-4E4D-AE06-40FA9064A885}"/>
    <dgm:cxn modelId="{58D44E17-8569-4C84-8C23-D88706B09911}" srcId="{E3A36007-6A02-4BF9-8BC8-C0058546A994}" destId="{B27B4D0B-607E-40F4-81C4-9CEEB6D70A21}" srcOrd="1" destOrd="0" parTransId="{CCD5D988-FFD1-42BB-961B-FDBB234CAE3E}" sibTransId="{7F89BAFA-FA7C-466E-B764-E24D993C7A69}"/>
    <dgm:cxn modelId="{8EC33432-D323-4C81-B17A-F329BBB57FB0}" type="presOf" srcId="{5EDDAE60-9B54-47AA-A64C-736FA26C3B26}" destId="{7EA32E6F-BD57-4834-A306-A1495ED99A32}" srcOrd="0" destOrd="1" presId="urn:microsoft.com/office/officeart/2005/8/layout/list1"/>
    <dgm:cxn modelId="{9FFE9C3D-DD58-45A3-B66E-3C948EDAF700}" type="presOf" srcId="{337502C0-2457-4670-988E-B2DAF1A72E3B}" destId="{F4AF9FD9-4E40-4F86-820B-ABEF71D17D78}" srcOrd="1" destOrd="0" presId="urn:microsoft.com/office/officeart/2005/8/layout/list1"/>
    <dgm:cxn modelId="{BDB4BB40-281A-4A0C-B787-1DE298B5F2F0}" srcId="{337502C0-2457-4670-988E-B2DAF1A72E3B}" destId="{5EDDAE60-9B54-47AA-A64C-736FA26C3B26}" srcOrd="1" destOrd="0" parTransId="{22E42E90-8315-478C-932E-F8F89C72449D}" sibTransId="{3DD2C9B5-112F-4E5F-99F1-C2D4063039FF}"/>
    <dgm:cxn modelId="{8D8C7546-34F7-4462-AF57-BDA8CF20AE0D}" type="presOf" srcId="{4106BA5C-CE42-48A2-BDC4-19C9C56DE5F3}" destId="{4CD68A4F-0B8A-4C0C-806A-4693009722D3}" srcOrd="1" destOrd="0" presId="urn:microsoft.com/office/officeart/2005/8/layout/list1"/>
    <dgm:cxn modelId="{4596AE66-2C2F-40FD-8EC4-3EE0C5005E02}" type="presOf" srcId="{284E50E9-1CC3-4540-ABC8-496FC0236B69}" destId="{039222FB-31EF-46E5-8592-C35507F9CF1A}" srcOrd="0" destOrd="0" presId="urn:microsoft.com/office/officeart/2005/8/layout/list1"/>
    <dgm:cxn modelId="{C915FA67-DA4E-462E-85B3-50AB1258F3AE}" type="presOf" srcId="{D1BE1028-FD97-497F-A45A-6F611FDB7F51}" destId="{E543E6B1-93F7-43CF-99A2-7BEA44C4246B}" srcOrd="0" destOrd="2" presId="urn:microsoft.com/office/officeart/2005/8/layout/list1"/>
    <dgm:cxn modelId="{9EFE734B-2EA1-4F8D-AE61-48AF0B5232C2}" type="presOf" srcId="{E3A36007-6A02-4BF9-8BC8-C0058546A994}" destId="{80C4E593-09B7-4451-98E3-73F48DE66A87}" srcOrd="1" destOrd="0" presId="urn:microsoft.com/office/officeart/2005/8/layout/list1"/>
    <dgm:cxn modelId="{DC5E636F-E92C-4275-A06C-955847A8C961}" srcId="{E3A36007-6A02-4BF9-8BC8-C0058546A994}" destId="{D1BE1028-FD97-497F-A45A-6F611FDB7F51}" srcOrd="2" destOrd="0" parTransId="{551DC0B2-0D82-4DAB-B80A-E68DD4DAAA94}" sibTransId="{11290DCA-F5E8-4E30-8FDD-4DDCAC0DDF3A}"/>
    <dgm:cxn modelId="{926EE771-FE01-4DEE-BE46-10EB9D9F1536}" type="presOf" srcId="{4106BA5C-CE42-48A2-BDC4-19C9C56DE5F3}" destId="{421AAE27-935E-47DC-AA08-4FED624435DD}" srcOrd="0" destOrd="0" presId="urn:microsoft.com/office/officeart/2005/8/layout/list1"/>
    <dgm:cxn modelId="{6432B176-34B4-4693-B756-5F15EBA2FC5D}" srcId="{4106BA5C-CE42-48A2-BDC4-19C9C56DE5F3}" destId="{0A9DD479-12CC-4AB3-9530-A84FFF49A9F2}" srcOrd="1" destOrd="0" parTransId="{C28AD3DB-97A8-47EF-B20C-536C46CB09D7}" sibTransId="{D24AE165-65FF-48C9-98CF-3CD7E2748DDC}"/>
    <dgm:cxn modelId="{D4A77B80-317C-4C08-B5F3-81D4D94BB20C}" srcId="{E3A36007-6A02-4BF9-8BC8-C0058546A994}" destId="{CF4C6B2F-4352-4C13-9288-CE0F19F3E83E}" srcOrd="0" destOrd="0" parTransId="{5229AD3A-EA53-40C8-A769-EC438A57207A}" sibTransId="{A104907E-0EFF-46D4-8A18-EAFB34AC3F38}"/>
    <dgm:cxn modelId="{1880FF8D-610C-404F-ABF6-EC639BAE42BD}" type="presOf" srcId="{B5FC976E-7C1E-458D-96EA-F941EC710F59}" destId="{BBCDB08C-E476-4868-A22A-2B01B0343AC2}" srcOrd="0" destOrd="0" presId="urn:microsoft.com/office/officeart/2005/8/layout/list1"/>
    <dgm:cxn modelId="{336C3495-7EC1-4C36-B2F7-E7BBB728F46E}" srcId="{284E50E9-1CC3-4540-ABC8-496FC0236B69}" destId="{4106BA5C-CE42-48A2-BDC4-19C9C56DE5F3}" srcOrd="1" destOrd="0" parTransId="{04FA42C3-BF2B-4E72-8985-99737FA7197A}" sibTransId="{8D910D89-D9E2-43F7-A80C-12A2719587D4}"/>
    <dgm:cxn modelId="{7DABDD95-45F6-4635-B214-628CD7C9CA87}" type="presOf" srcId="{0A9DD479-12CC-4AB3-9530-A84FFF49A9F2}" destId="{BBCDB08C-E476-4868-A22A-2B01B0343AC2}" srcOrd="0" destOrd="1" presId="urn:microsoft.com/office/officeart/2005/8/layout/list1"/>
    <dgm:cxn modelId="{DBDFC996-C2F9-4F46-8445-93B7830E651E}" type="presOf" srcId="{337502C0-2457-4670-988E-B2DAF1A72E3B}" destId="{8F1FFCFB-4599-4F8E-BD89-E102F53D6B05}" srcOrd="0" destOrd="0" presId="urn:microsoft.com/office/officeart/2005/8/layout/list1"/>
    <dgm:cxn modelId="{574A57BD-1FFB-4C97-8B70-0C67B99A9B49}" type="presOf" srcId="{E3A36007-6A02-4BF9-8BC8-C0058546A994}" destId="{971D53BA-A6DF-4997-84FD-53E4E4C4FC3B}" srcOrd="0" destOrd="0" presId="urn:microsoft.com/office/officeart/2005/8/layout/list1"/>
    <dgm:cxn modelId="{DE722AC4-25E4-4FCF-BFE3-962DBC55620D}" type="presOf" srcId="{CF4C6B2F-4352-4C13-9288-CE0F19F3E83E}" destId="{E543E6B1-93F7-43CF-99A2-7BEA44C4246B}" srcOrd="0" destOrd="0" presId="urn:microsoft.com/office/officeart/2005/8/layout/list1"/>
    <dgm:cxn modelId="{A65B78C8-E4EE-464D-9BA6-A2F6EF1403CD}" srcId="{284E50E9-1CC3-4540-ABC8-496FC0236B69}" destId="{337502C0-2457-4670-988E-B2DAF1A72E3B}" srcOrd="2" destOrd="0" parTransId="{4853C672-12D7-4E9C-BB0B-D5C93E264197}" sibTransId="{64ED6982-AE98-45A6-BD11-494CB9A5B6A9}"/>
    <dgm:cxn modelId="{565849CE-2289-4C0B-8C6E-37BE879603DC}" type="presOf" srcId="{92FC1B9E-E938-4284-9EB3-0D11A8A2F62B}" destId="{7EA32E6F-BD57-4834-A306-A1495ED99A32}" srcOrd="0" destOrd="0" presId="urn:microsoft.com/office/officeart/2005/8/layout/list1"/>
    <dgm:cxn modelId="{330205DB-9162-4AF5-AC9B-4FF7457F91BC}" type="presOf" srcId="{B27B4D0B-607E-40F4-81C4-9CEEB6D70A21}" destId="{E543E6B1-93F7-43CF-99A2-7BEA44C4246B}" srcOrd="0" destOrd="1" presId="urn:microsoft.com/office/officeart/2005/8/layout/list1"/>
    <dgm:cxn modelId="{69941EF2-1298-44E0-B4C9-0789F31CF693}" srcId="{284E50E9-1CC3-4540-ABC8-496FC0236B69}" destId="{E3A36007-6A02-4BF9-8BC8-C0058546A994}" srcOrd="0" destOrd="0" parTransId="{622FA168-7372-4F63-B678-AC5915C884A6}" sibTransId="{9B1C04C3-38AB-493A-9E55-AF3FBE429FB5}"/>
    <dgm:cxn modelId="{D7BB0AFD-514E-47EE-80A1-45975CDFD4FA}" srcId="{337502C0-2457-4670-988E-B2DAF1A72E3B}" destId="{92FC1B9E-E938-4284-9EB3-0D11A8A2F62B}" srcOrd="0" destOrd="0" parTransId="{A85D05DF-3E23-4121-8996-2763D6047EE4}" sibTransId="{3A091B07-E697-4BF2-A0C9-BA4D3D31DCC3}"/>
    <dgm:cxn modelId="{75A2735C-71C6-45AC-A1C8-C9F3565413FC}" type="presParOf" srcId="{039222FB-31EF-46E5-8592-C35507F9CF1A}" destId="{A890E619-93DA-47EC-BAEA-1495E89C2169}" srcOrd="0" destOrd="0" presId="urn:microsoft.com/office/officeart/2005/8/layout/list1"/>
    <dgm:cxn modelId="{CC718F1E-7833-418B-9AEE-3CCBA932548C}" type="presParOf" srcId="{A890E619-93DA-47EC-BAEA-1495E89C2169}" destId="{971D53BA-A6DF-4997-84FD-53E4E4C4FC3B}" srcOrd="0" destOrd="0" presId="urn:microsoft.com/office/officeart/2005/8/layout/list1"/>
    <dgm:cxn modelId="{23C4950E-FC6E-4F72-AF66-AF73EF99742E}" type="presParOf" srcId="{A890E619-93DA-47EC-BAEA-1495E89C2169}" destId="{80C4E593-09B7-4451-98E3-73F48DE66A87}" srcOrd="1" destOrd="0" presId="urn:microsoft.com/office/officeart/2005/8/layout/list1"/>
    <dgm:cxn modelId="{57800ABF-1B54-46DD-A68B-2A1622630C0B}" type="presParOf" srcId="{039222FB-31EF-46E5-8592-C35507F9CF1A}" destId="{94D65E74-D640-48B3-8509-D6A3721B89D1}" srcOrd="1" destOrd="0" presId="urn:microsoft.com/office/officeart/2005/8/layout/list1"/>
    <dgm:cxn modelId="{AFA58D51-E308-4347-B934-70505CD5E5F6}" type="presParOf" srcId="{039222FB-31EF-46E5-8592-C35507F9CF1A}" destId="{E543E6B1-93F7-43CF-99A2-7BEA44C4246B}" srcOrd="2" destOrd="0" presId="urn:microsoft.com/office/officeart/2005/8/layout/list1"/>
    <dgm:cxn modelId="{557ECA0D-7DE9-4666-9BB5-35A2FC4F8FEA}" type="presParOf" srcId="{039222FB-31EF-46E5-8592-C35507F9CF1A}" destId="{D84A5120-A5AA-4AC0-8C7B-BBF67B70384D}" srcOrd="3" destOrd="0" presId="urn:microsoft.com/office/officeart/2005/8/layout/list1"/>
    <dgm:cxn modelId="{B4A4BA8F-3A2E-421B-B4EE-ED3826BB2135}" type="presParOf" srcId="{039222FB-31EF-46E5-8592-C35507F9CF1A}" destId="{41EA0729-F67A-447F-911F-7E32BD193717}" srcOrd="4" destOrd="0" presId="urn:microsoft.com/office/officeart/2005/8/layout/list1"/>
    <dgm:cxn modelId="{488980BB-8DBE-40CE-9F48-F8B41D3DB29B}" type="presParOf" srcId="{41EA0729-F67A-447F-911F-7E32BD193717}" destId="{421AAE27-935E-47DC-AA08-4FED624435DD}" srcOrd="0" destOrd="0" presId="urn:microsoft.com/office/officeart/2005/8/layout/list1"/>
    <dgm:cxn modelId="{6A92A8D6-4123-415F-A9E5-E0334767288D}" type="presParOf" srcId="{41EA0729-F67A-447F-911F-7E32BD193717}" destId="{4CD68A4F-0B8A-4C0C-806A-4693009722D3}" srcOrd="1" destOrd="0" presId="urn:microsoft.com/office/officeart/2005/8/layout/list1"/>
    <dgm:cxn modelId="{8606F7C5-3DAF-4A7A-9969-2B8EBC0E07CD}" type="presParOf" srcId="{039222FB-31EF-46E5-8592-C35507F9CF1A}" destId="{90ED73FF-B0CD-46DC-BD66-EDC7965E1C91}" srcOrd="5" destOrd="0" presId="urn:microsoft.com/office/officeart/2005/8/layout/list1"/>
    <dgm:cxn modelId="{6C768AFC-1D57-491A-99C0-05CD0B9D0E46}" type="presParOf" srcId="{039222FB-31EF-46E5-8592-C35507F9CF1A}" destId="{BBCDB08C-E476-4868-A22A-2B01B0343AC2}" srcOrd="6" destOrd="0" presId="urn:microsoft.com/office/officeart/2005/8/layout/list1"/>
    <dgm:cxn modelId="{A10835A0-940C-4DD1-83D6-E10953D396DB}" type="presParOf" srcId="{039222FB-31EF-46E5-8592-C35507F9CF1A}" destId="{B345885F-1E2E-479E-83AF-BC730D672C6F}" srcOrd="7" destOrd="0" presId="urn:microsoft.com/office/officeart/2005/8/layout/list1"/>
    <dgm:cxn modelId="{562F1D88-518D-4440-81C1-9C889D7C692F}" type="presParOf" srcId="{039222FB-31EF-46E5-8592-C35507F9CF1A}" destId="{DF200321-50F4-48C9-AE6D-C25AD61C32F5}" srcOrd="8" destOrd="0" presId="urn:microsoft.com/office/officeart/2005/8/layout/list1"/>
    <dgm:cxn modelId="{1CF75D84-5DE5-420A-BF89-952D47E51A22}" type="presParOf" srcId="{DF200321-50F4-48C9-AE6D-C25AD61C32F5}" destId="{8F1FFCFB-4599-4F8E-BD89-E102F53D6B05}" srcOrd="0" destOrd="0" presId="urn:microsoft.com/office/officeart/2005/8/layout/list1"/>
    <dgm:cxn modelId="{65F370FB-231E-486A-8D9B-28D63B47EF54}" type="presParOf" srcId="{DF200321-50F4-48C9-AE6D-C25AD61C32F5}" destId="{F4AF9FD9-4E40-4F86-820B-ABEF71D17D78}" srcOrd="1" destOrd="0" presId="urn:microsoft.com/office/officeart/2005/8/layout/list1"/>
    <dgm:cxn modelId="{7D2D1D36-E5A8-447C-94A7-D00E0595D349}" type="presParOf" srcId="{039222FB-31EF-46E5-8592-C35507F9CF1A}" destId="{BC1A584D-A9F7-4F0B-AEB7-E487AB489799}" srcOrd="9" destOrd="0" presId="urn:microsoft.com/office/officeart/2005/8/layout/list1"/>
    <dgm:cxn modelId="{810B783A-D066-45AC-B666-6DDDA7D88C19}" type="presParOf" srcId="{039222FB-31EF-46E5-8592-C35507F9CF1A}" destId="{7EA32E6F-BD57-4834-A306-A1495ED99A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CD6FE-0539-48BD-A7D3-4D76889A0B41}">
      <dsp:nvSpPr>
        <dsp:cNvPr id="0" name=""/>
        <dsp:cNvSpPr/>
      </dsp:nvSpPr>
      <dsp:spPr>
        <a:xfrm>
          <a:off x="3570054" y="257"/>
          <a:ext cx="1583497" cy="791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Career Services</a:t>
          </a:r>
          <a:endParaRPr lang="en-IE" sz="2200" kern="1200" dirty="0"/>
        </a:p>
      </dsp:txBody>
      <dsp:txXfrm>
        <a:off x="3593244" y="23447"/>
        <a:ext cx="1537117" cy="745368"/>
      </dsp:txXfrm>
    </dsp:sp>
    <dsp:sp modelId="{9E969652-52DE-4C59-8FE1-B4290AD30EA8}">
      <dsp:nvSpPr>
        <dsp:cNvPr id="0" name=""/>
        <dsp:cNvSpPr/>
      </dsp:nvSpPr>
      <dsp:spPr>
        <a:xfrm>
          <a:off x="3728403" y="792005"/>
          <a:ext cx="158349" cy="593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11"/>
              </a:lnTo>
              <a:lnTo>
                <a:pt x="158349" y="593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663C6-5BCF-424D-93C5-A9B1802AB796}">
      <dsp:nvSpPr>
        <dsp:cNvPr id="0" name=""/>
        <dsp:cNvSpPr/>
      </dsp:nvSpPr>
      <dsp:spPr>
        <a:xfrm>
          <a:off x="3886753" y="989943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Liaising with academic colleagues</a:t>
          </a:r>
          <a:endParaRPr lang="en-IE" sz="1400" kern="1200" dirty="0"/>
        </a:p>
      </dsp:txBody>
      <dsp:txXfrm>
        <a:off x="3909943" y="1013133"/>
        <a:ext cx="1220417" cy="745368"/>
      </dsp:txXfrm>
    </dsp:sp>
    <dsp:sp modelId="{65F18FA7-0D6A-43CA-9B89-970FF6FC4F34}">
      <dsp:nvSpPr>
        <dsp:cNvPr id="0" name=""/>
        <dsp:cNvSpPr/>
      </dsp:nvSpPr>
      <dsp:spPr>
        <a:xfrm>
          <a:off x="3728403" y="792005"/>
          <a:ext cx="158349" cy="1583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497"/>
              </a:lnTo>
              <a:lnTo>
                <a:pt x="158349" y="15834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75E48-121F-416B-9947-447253444041}">
      <dsp:nvSpPr>
        <dsp:cNvPr id="0" name=""/>
        <dsp:cNvSpPr/>
      </dsp:nvSpPr>
      <dsp:spPr>
        <a:xfrm>
          <a:off x="3886753" y="1979628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Managing phone calls</a:t>
          </a:r>
          <a:endParaRPr lang="en-IE" sz="1400" kern="1200" dirty="0"/>
        </a:p>
      </dsp:txBody>
      <dsp:txXfrm>
        <a:off x="3909943" y="2002818"/>
        <a:ext cx="1220417" cy="745368"/>
      </dsp:txXfrm>
    </dsp:sp>
    <dsp:sp modelId="{0383FF28-F4B9-43C4-ACE5-861E59DF4082}">
      <dsp:nvSpPr>
        <dsp:cNvPr id="0" name=""/>
        <dsp:cNvSpPr/>
      </dsp:nvSpPr>
      <dsp:spPr>
        <a:xfrm>
          <a:off x="3728403" y="792005"/>
          <a:ext cx="158349" cy="2573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3182"/>
              </a:lnTo>
              <a:lnTo>
                <a:pt x="158349" y="2573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6143D-8EE2-4CB1-93A2-B69153CFDF7D}">
      <dsp:nvSpPr>
        <dsp:cNvPr id="0" name=""/>
        <dsp:cNvSpPr/>
      </dsp:nvSpPr>
      <dsp:spPr>
        <a:xfrm>
          <a:off x="3886753" y="2969314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Data cleaning and coding</a:t>
          </a:r>
          <a:endParaRPr lang="en-IE" sz="1400" kern="1200" dirty="0"/>
        </a:p>
      </dsp:txBody>
      <dsp:txXfrm>
        <a:off x="3909943" y="2992504"/>
        <a:ext cx="1220417" cy="745368"/>
      </dsp:txXfrm>
    </dsp:sp>
    <dsp:sp modelId="{CB08A533-A833-41D5-A029-E288ABE9C827}">
      <dsp:nvSpPr>
        <dsp:cNvPr id="0" name=""/>
        <dsp:cNvSpPr/>
      </dsp:nvSpPr>
      <dsp:spPr>
        <a:xfrm>
          <a:off x="3728403" y="792005"/>
          <a:ext cx="158349" cy="3562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868"/>
              </a:lnTo>
              <a:lnTo>
                <a:pt x="158349" y="35628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2CF33-F866-4403-8685-A13934CE50B0}">
      <dsp:nvSpPr>
        <dsp:cNvPr id="0" name=""/>
        <dsp:cNvSpPr/>
      </dsp:nvSpPr>
      <dsp:spPr>
        <a:xfrm>
          <a:off x="3886753" y="3959000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Data application</a:t>
          </a:r>
          <a:endParaRPr lang="en-IE" sz="1400" kern="1200" dirty="0"/>
        </a:p>
      </dsp:txBody>
      <dsp:txXfrm>
        <a:off x="3909943" y="3982190"/>
        <a:ext cx="1220417" cy="745368"/>
      </dsp:txXfrm>
    </dsp:sp>
    <dsp:sp modelId="{29B15658-A155-4C2F-B406-4F41FB88A0A3}">
      <dsp:nvSpPr>
        <dsp:cNvPr id="0" name=""/>
        <dsp:cNvSpPr/>
      </dsp:nvSpPr>
      <dsp:spPr>
        <a:xfrm>
          <a:off x="5549425" y="257"/>
          <a:ext cx="1583497" cy="791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Institutional Research </a:t>
          </a:r>
          <a:endParaRPr lang="en-IE" sz="2200" kern="1200" dirty="0"/>
        </a:p>
      </dsp:txBody>
      <dsp:txXfrm>
        <a:off x="5572615" y="23447"/>
        <a:ext cx="1537117" cy="745368"/>
      </dsp:txXfrm>
    </dsp:sp>
    <dsp:sp modelId="{97131D9E-9B00-4F9B-93E5-73216D1DB55A}">
      <dsp:nvSpPr>
        <dsp:cNvPr id="0" name=""/>
        <dsp:cNvSpPr/>
      </dsp:nvSpPr>
      <dsp:spPr>
        <a:xfrm>
          <a:off x="5707775" y="792005"/>
          <a:ext cx="158349" cy="593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811"/>
              </a:lnTo>
              <a:lnTo>
                <a:pt x="158349" y="5938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71608-F0C8-418D-B9FE-E60829F5AAB6}">
      <dsp:nvSpPr>
        <dsp:cNvPr id="0" name=""/>
        <dsp:cNvSpPr/>
      </dsp:nvSpPr>
      <dsp:spPr>
        <a:xfrm>
          <a:off x="5866125" y="989943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Survey administration</a:t>
          </a:r>
          <a:endParaRPr lang="en-IE" sz="1400" kern="1200" dirty="0"/>
        </a:p>
      </dsp:txBody>
      <dsp:txXfrm>
        <a:off x="5889315" y="1013133"/>
        <a:ext cx="1220417" cy="745368"/>
      </dsp:txXfrm>
    </dsp:sp>
    <dsp:sp modelId="{A0B0031D-FB34-4D34-AD12-FB3CCF9BFE63}">
      <dsp:nvSpPr>
        <dsp:cNvPr id="0" name=""/>
        <dsp:cNvSpPr/>
      </dsp:nvSpPr>
      <dsp:spPr>
        <a:xfrm>
          <a:off x="5707775" y="792005"/>
          <a:ext cx="158349" cy="1583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497"/>
              </a:lnTo>
              <a:lnTo>
                <a:pt x="158349" y="15834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5F7BE-4F44-4B37-881B-D335D688E910}">
      <dsp:nvSpPr>
        <dsp:cNvPr id="0" name=""/>
        <dsp:cNvSpPr/>
      </dsp:nvSpPr>
      <dsp:spPr>
        <a:xfrm>
          <a:off x="5866125" y="1979628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Fieldwork emails</a:t>
          </a:r>
          <a:endParaRPr lang="en-IE" sz="1400" kern="1200" dirty="0"/>
        </a:p>
      </dsp:txBody>
      <dsp:txXfrm>
        <a:off x="5889315" y="2002818"/>
        <a:ext cx="1220417" cy="745368"/>
      </dsp:txXfrm>
    </dsp:sp>
    <dsp:sp modelId="{DB478291-8D3A-41D8-997E-E6A07439C87A}">
      <dsp:nvSpPr>
        <dsp:cNvPr id="0" name=""/>
        <dsp:cNvSpPr/>
      </dsp:nvSpPr>
      <dsp:spPr>
        <a:xfrm>
          <a:off x="5707775" y="792005"/>
          <a:ext cx="158349" cy="2573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3182"/>
              </a:lnTo>
              <a:lnTo>
                <a:pt x="158349" y="2573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FDD25-A1D7-46D9-B950-084765C191A0}">
      <dsp:nvSpPr>
        <dsp:cNvPr id="0" name=""/>
        <dsp:cNvSpPr/>
      </dsp:nvSpPr>
      <dsp:spPr>
        <a:xfrm>
          <a:off x="5866125" y="2969314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Dashboard</a:t>
          </a:r>
          <a:endParaRPr lang="en-IE" sz="1400" kern="1200" dirty="0"/>
        </a:p>
      </dsp:txBody>
      <dsp:txXfrm>
        <a:off x="5889315" y="2992504"/>
        <a:ext cx="1220417" cy="745368"/>
      </dsp:txXfrm>
    </dsp:sp>
    <dsp:sp modelId="{26F47C4C-5769-4C99-B326-4144ED569EBA}">
      <dsp:nvSpPr>
        <dsp:cNvPr id="0" name=""/>
        <dsp:cNvSpPr/>
      </dsp:nvSpPr>
      <dsp:spPr>
        <a:xfrm>
          <a:off x="5707775" y="792005"/>
          <a:ext cx="158349" cy="3562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868"/>
              </a:lnTo>
              <a:lnTo>
                <a:pt x="158349" y="35628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84406-45F3-481C-AA2D-C8C634CF8B5B}">
      <dsp:nvSpPr>
        <dsp:cNvPr id="0" name=""/>
        <dsp:cNvSpPr/>
      </dsp:nvSpPr>
      <dsp:spPr>
        <a:xfrm>
          <a:off x="5866125" y="3959000"/>
          <a:ext cx="1266797" cy="7917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Return submission</a:t>
          </a:r>
          <a:endParaRPr lang="en-IE" sz="1400" kern="1200" dirty="0"/>
        </a:p>
      </dsp:txBody>
      <dsp:txXfrm>
        <a:off x="5889315" y="3982190"/>
        <a:ext cx="1220417" cy="745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3E6B1-93F7-43CF-99A2-7BEA44C4246B}">
      <dsp:nvSpPr>
        <dsp:cNvPr id="0" name=""/>
        <dsp:cNvSpPr/>
      </dsp:nvSpPr>
      <dsp:spPr>
        <a:xfrm>
          <a:off x="0" y="311767"/>
          <a:ext cx="5628508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835" tIns="374904" rIns="4368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2 addresses</a:t>
          </a:r>
          <a:endParaRPr lang="en-I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 emails</a:t>
          </a:r>
          <a:endParaRPr lang="en-I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 weeks</a:t>
          </a:r>
          <a:endParaRPr lang="en-IE" sz="1800" kern="1200" dirty="0"/>
        </a:p>
      </dsp:txBody>
      <dsp:txXfrm>
        <a:off x="0" y="311767"/>
        <a:ext cx="5628508" cy="1304100"/>
      </dsp:txXfrm>
    </dsp:sp>
    <dsp:sp modelId="{80C4E593-09B7-4451-98E3-73F48DE66A87}">
      <dsp:nvSpPr>
        <dsp:cNvPr id="0" name=""/>
        <dsp:cNvSpPr/>
      </dsp:nvSpPr>
      <dsp:spPr>
        <a:xfrm>
          <a:off x="281425" y="46087"/>
          <a:ext cx="393995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921" tIns="0" rIns="14892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Email</a:t>
          </a:r>
          <a:endParaRPr lang="en-IE" sz="1800" kern="1200" dirty="0"/>
        </a:p>
      </dsp:txBody>
      <dsp:txXfrm>
        <a:off x="307364" y="72026"/>
        <a:ext cx="3888077" cy="479482"/>
      </dsp:txXfrm>
    </dsp:sp>
    <dsp:sp modelId="{BBCDB08C-E476-4868-A22A-2B01B0343AC2}">
      <dsp:nvSpPr>
        <dsp:cNvPr id="0" name=""/>
        <dsp:cNvSpPr/>
      </dsp:nvSpPr>
      <dsp:spPr>
        <a:xfrm>
          <a:off x="0" y="1978747"/>
          <a:ext cx="5628508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835" tIns="374904" rIns="4368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3 phone calls</a:t>
          </a:r>
          <a:endParaRPr lang="en-I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2 numbers</a:t>
          </a:r>
          <a:endParaRPr lang="en-IE" sz="1800" kern="1200" dirty="0"/>
        </a:p>
      </dsp:txBody>
      <dsp:txXfrm>
        <a:off x="0" y="1978747"/>
        <a:ext cx="5628508" cy="1020600"/>
      </dsp:txXfrm>
    </dsp:sp>
    <dsp:sp modelId="{4CD68A4F-0B8A-4C0C-806A-4693009722D3}">
      <dsp:nvSpPr>
        <dsp:cNvPr id="0" name=""/>
        <dsp:cNvSpPr/>
      </dsp:nvSpPr>
      <dsp:spPr>
        <a:xfrm>
          <a:off x="281425" y="1713068"/>
          <a:ext cx="393995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921" tIns="0" rIns="14892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Telephone</a:t>
          </a:r>
          <a:endParaRPr lang="en-IE" sz="1800" kern="1200" dirty="0"/>
        </a:p>
      </dsp:txBody>
      <dsp:txXfrm>
        <a:off x="307364" y="1739007"/>
        <a:ext cx="3888077" cy="479482"/>
      </dsp:txXfrm>
    </dsp:sp>
    <dsp:sp modelId="{7EA32E6F-BD57-4834-A306-A1495ED99A32}">
      <dsp:nvSpPr>
        <dsp:cNvPr id="0" name=""/>
        <dsp:cNvSpPr/>
      </dsp:nvSpPr>
      <dsp:spPr>
        <a:xfrm>
          <a:off x="0" y="3362228"/>
          <a:ext cx="5628508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835" tIns="374904" rIns="43683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Further education</a:t>
          </a:r>
          <a:endParaRPr lang="en-I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Alumni update data</a:t>
          </a:r>
          <a:endParaRPr lang="en-IE" sz="1800" kern="1200" dirty="0"/>
        </a:p>
      </dsp:txBody>
      <dsp:txXfrm>
        <a:off x="0" y="3362228"/>
        <a:ext cx="5628508" cy="1020600"/>
      </dsp:txXfrm>
    </dsp:sp>
    <dsp:sp modelId="{F4AF9FD9-4E40-4F86-820B-ABEF71D17D78}">
      <dsp:nvSpPr>
        <dsp:cNvPr id="0" name=""/>
        <dsp:cNvSpPr/>
      </dsp:nvSpPr>
      <dsp:spPr>
        <a:xfrm>
          <a:off x="281425" y="3096548"/>
          <a:ext cx="3939955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921" tIns="0" rIns="148921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Additional information</a:t>
          </a:r>
          <a:endParaRPr lang="en-IE" sz="1800" kern="1200" dirty="0"/>
        </a:p>
      </dsp:txBody>
      <dsp:txXfrm>
        <a:off x="307364" y="3122487"/>
        <a:ext cx="3888077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7"/>
          <p:cNvSpPr txBox="1">
            <a:spLocks noGrp="1"/>
          </p:cNvSpPr>
          <p:nvPr>
            <p:ph type="ctrTitle"/>
          </p:nvPr>
        </p:nvSpPr>
        <p:spPr>
          <a:xfrm>
            <a:off x="362465" y="875229"/>
            <a:ext cx="7904205" cy="129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7"/>
          <p:cNvSpPr txBox="1">
            <a:spLocks noGrp="1"/>
          </p:cNvSpPr>
          <p:nvPr>
            <p:ph type="subTitle" idx="1"/>
          </p:nvPr>
        </p:nvSpPr>
        <p:spPr>
          <a:xfrm>
            <a:off x="362465" y="2426022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6"/>
          <p:cNvSpPr txBox="1">
            <a:spLocks noGrp="1"/>
          </p:cNvSpPr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6"/>
          <p:cNvSpPr txBox="1">
            <a:spLocks noGrp="1"/>
          </p:cNvSpPr>
          <p:nvPr>
            <p:ph type="body" idx="1"/>
          </p:nvPr>
        </p:nvSpPr>
        <p:spPr>
          <a:xfrm>
            <a:off x="343930" y="1545409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7"/>
          <p:cNvSpPr txBox="1">
            <a:spLocks noGrp="1"/>
          </p:cNvSpPr>
          <p:nvPr>
            <p:ph type="title"/>
          </p:nvPr>
        </p:nvSpPr>
        <p:spPr>
          <a:xfrm>
            <a:off x="473504" y="387567"/>
            <a:ext cx="765724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7"/>
          <p:cNvSpPr txBox="1">
            <a:spLocks noGrp="1"/>
          </p:cNvSpPr>
          <p:nvPr>
            <p:ph type="body" idx="1"/>
          </p:nvPr>
        </p:nvSpPr>
        <p:spPr>
          <a:xfrm>
            <a:off x="473504" y="2874106"/>
            <a:ext cx="765724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8"/>
          <p:cNvSpPr txBox="1">
            <a:spLocks noGrp="1"/>
          </p:cNvSpPr>
          <p:nvPr>
            <p:ph type="title"/>
          </p:nvPr>
        </p:nvSpPr>
        <p:spPr>
          <a:xfrm>
            <a:off x="356286" y="1514304"/>
            <a:ext cx="7737390" cy="1914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7"/>
          <p:cNvSpPr txBox="1">
            <a:spLocks noGrp="1"/>
          </p:cNvSpPr>
          <p:nvPr>
            <p:ph type="title"/>
          </p:nvPr>
        </p:nvSpPr>
        <p:spPr>
          <a:xfrm>
            <a:off x="343930" y="1327306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7"/>
          <p:cNvSpPr txBox="1">
            <a:spLocks noGrp="1"/>
          </p:cNvSpPr>
          <p:nvPr>
            <p:ph type="body" idx="1"/>
          </p:nvPr>
        </p:nvSpPr>
        <p:spPr>
          <a:xfrm>
            <a:off x="343930" y="2581728"/>
            <a:ext cx="10311878" cy="306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07"/>
          <p:cNvSpPr txBox="1">
            <a:spLocks noGrp="1"/>
          </p:cNvSpPr>
          <p:nvPr>
            <p:ph type="ctrTitle"/>
          </p:nvPr>
        </p:nvSpPr>
        <p:spPr>
          <a:xfrm>
            <a:off x="581921" y="1322152"/>
            <a:ext cx="5063100" cy="18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7"/>
          <p:cNvSpPr txBox="1">
            <a:spLocks noGrp="1"/>
          </p:cNvSpPr>
          <p:nvPr>
            <p:ph type="subTitle" idx="1"/>
          </p:nvPr>
        </p:nvSpPr>
        <p:spPr>
          <a:xfrm>
            <a:off x="581921" y="3429000"/>
            <a:ext cx="5148300" cy="12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8"/>
          <p:cNvSpPr txBox="1">
            <a:spLocks noGrp="1"/>
          </p:cNvSpPr>
          <p:nvPr>
            <p:ph type="title"/>
          </p:nvPr>
        </p:nvSpPr>
        <p:spPr>
          <a:xfrm>
            <a:off x="473504" y="1283430"/>
            <a:ext cx="5403000" cy="21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8"/>
          <p:cNvSpPr txBox="1">
            <a:spLocks noGrp="1"/>
          </p:cNvSpPr>
          <p:nvPr>
            <p:ph type="body" idx="1"/>
          </p:nvPr>
        </p:nvSpPr>
        <p:spPr>
          <a:xfrm>
            <a:off x="473504" y="3812890"/>
            <a:ext cx="5403000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9"/>
          <p:cNvSpPr txBox="1">
            <a:spLocks noGrp="1"/>
          </p:cNvSpPr>
          <p:nvPr>
            <p:ph type="title"/>
          </p:nvPr>
        </p:nvSpPr>
        <p:spPr>
          <a:xfrm>
            <a:off x="563386" y="3282696"/>
            <a:ext cx="5166900" cy="9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>
            <a:spLocks noGrp="1"/>
          </p:cNvSpPr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6"/>
          <p:cNvSpPr txBox="1">
            <a:spLocks noGrp="1"/>
          </p:cNvSpPr>
          <p:nvPr>
            <p:ph type="body" idx="1"/>
          </p:nvPr>
        </p:nvSpPr>
        <p:spPr>
          <a:xfrm>
            <a:off x="343930" y="1706047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6"/>
          <p:cNvSpPr txBox="1">
            <a:spLocks noGrp="1"/>
          </p:cNvSpPr>
          <p:nvPr>
            <p:ph type="title"/>
          </p:nvPr>
        </p:nvSpPr>
        <p:spPr>
          <a:xfrm>
            <a:off x="599962" y="498250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6"/>
          <p:cNvSpPr txBox="1">
            <a:spLocks noGrp="1"/>
          </p:cNvSpPr>
          <p:nvPr>
            <p:ph type="body" idx="1"/>
          </p:nvPr>
        </p:nvSpPr>
        <p:spPr>
          <a:xfrm>
            <a:off x="599962" y="1718239"/>
            <a:ext cx="10311878" cy="4292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4"/>
          <p:cNvSpPr txBox="1">
            <a:spLocks noGrp="1"/>
          </p:cNvSpPr>
          <p:nvPr>
            <p:ph type="title"/>
          </p:nvPr>
        </p:nvSpPr>
        <p:spPr>
          <a:xfrm>
            <a:off x="587770" y="778666"/>
            <a:ext cx="5301000" cy="9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74"/>
          <p:cNvSpPr txBox="1">
            <a:spLocks noGrp="1"/>
          </p:cNvSpPr>
          <p:nvPr>
            <p:ph type="body" idx="1"/>
          </p:nvPr>
        </p:nvSpPr>
        <p:spPr>
          <a:xfrm>
            <a:off x="587770" y="2193727"/>
            <a:ext cx="5301000" cy="21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>
            <a:spLocks noGrp="1"/>
          </p:cNvSpPr>
          <p:nvPr>
            <p:ph type="ctrTitle"/>
          </p:nvPr>
        </p:nvSpPr>
        <p:spPr>
          <a:xfrm>
            <a:off x="418977" y="710338"/>
            <a:ext cx="8502316" cy="1631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sz="4000" dirty="0"/>
              <a:t>Graduate Outcomes Survey</a:t>
            </a:r>
            <a:br>
              <a:rPr lang="en-US" sz="4000" dirty="0"/>
            </a:br>
            <a:r>
              <a:rPr lang="en-US" sz="4000" dirty="0"/>
              <a:t>Case study</a:t>
            </a:r>
            <a:br>
              <a:rPr lang="en-US" sz="4000" dirty="0"/>
            </a:br>
            <a:endParaRPr sz="3088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63A811B-DEEF-E914-8CDF-39C85D2DD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977" y="2342147"/>
            <a:ext cx="7904205" cy="198461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Dublin City University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Dr. Jing Burgi-Tian</a:t>
            </a:r>
          </a:p>
          <a:p>
            <a:pPr algn="ctr"/>
            <a:r>
              <a:rPr lang="en-US" dirty="0"/>
              <a:t>David Maguire </a:t>
            </a: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B178-BF7E-7158-BCF6-BF038B542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30" y="233928"/>
            <a:ext cx="10311878" cy="932334"/>
          </a:xfrm>
        </p:spPr>
        <p:txBody>
          <a:bodyPr/>
          <a:lstStyle/>
          <a:p>
            <a:r>
              <a:rPr lang="en-US" dirty="0"/>
              <a:t>Fieldwork Collaboration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145FB-9E37-13B4-0161-FE60EFC16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B7C6F13-43CB-8C37-7073-921B1EFB34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5387880"/>
              </p:ext>
            </p:extLst>
          </p:nvPr>
        </p:nvGraphicFramePr>
        <p:xfrm>
          <a:off x="-2503357" y="1488352"/>
          <a:ext cx="10702977" cy="4751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473B34F-2D9F-7656-4206-D10F9C43C6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436769"/>
              </p:ext>
            </p:extLst>
          </p:nvPr>
        </p:nvGraphicFramePr>
        <p:xfrm>
          <a:off x="6300620" y="1488352"/>
          <a:ext cx="5628508" cy="4428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744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3E34A-D92E-2C0F-1A66-FF04ED46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930" y="467770"/>
            <a:ext cx="10311878" cy="932334"/>
          </a:xfrm>
        </p:spPr>
        <p:txBody>
          <a:bodyPr/>
          <a:lstStyle/>
          <a:p>
            <a:r>
              <a:rPr lang="en-US" dirty="0"/>
              <a:t>Dashboard: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9C2AB-6977-40FA-8CE5-1425C09DC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3930" y="1400104"/>
            <a:ext cx="10311878" cy="46806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Response rates</a:t>
            </a:r>
          </a:p>
          <a:p>
            <a:r>
              <a:rPr lang="en-US" dirty="0"/>
              <a:t>Economic status</a:t>
            </a:r>
          </a:p>
          <a:p>
            <a:pPr lvl="1"/>
            <a:r>
              <a:rPr lang="en-US" dirty="0"/>
              <a:t>Employment: employer, salary, title, industry, location</a:t>
            </a:r>
          </a:p>
          <a:p>
            <a:pPr lvl="1"/>
            <a:r>
              <a:rPr lang="en-US" dirty="0"/>
              <a:t>Further education: institution, discipline, level, location</a:t>
            </a:r>
          </a:p>
          <a:p>
            <a:pPr lvl="1"/>
            <a:r>
              <a:rPr lang="en-US" dirty="0"/>
              <a:t>Other activity &amp; seeking employment: barrier</a:t>
            </a:r>
          </a:p>
          <a:p>
            <a:r>
              <a:rPr lang="en-US" dirty="0"/>
              <a:t>Deprivation index</a:t>
            </a:r>
          </a:p>
          <a:p>
            <a:r>
              <a:rPr lang="en-US" dirty="0"/>
              <a:t>Graduate mobility</a:t>
            </a:r>
          </a:p>
          <a:p>
            <a:endParaRPr lang="en-US" dirty="0"/>
          </a:p>
          <a:p>
            <a:r>
              <a:rPr lang="en-US" dirty="0"/>
              <a:t>Pending:</a:t>
            </a:r>
          </a:p>
          <a:p>
            <a:pPr lvl="1"/>
            <a:r>
              <a:rPr lang="en-US" dirty="0"/>
              <a:t>Benchmarking</a:t>
            </a:r>
          </a:p>
          <a:p>
            <a:pPr lvl="1"/>
            <a:r>
              <a:rPr lang="en-US" dirty="0"/>
              <a:t>Industry engagement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8507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C67A-6444-E092-D481-26522E45C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5B64B-CF54-9A9D-ED23-06A4A670CF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Career Services: Student advising</a:t>
            </a:r>
          </a:p>
          <a:p>
            <a:r>
              <a:rPr lang="en-US" dirty="0" err="1"/>
              <a:t>Programme</a:t>
            </a:r>
            <a:r>
              <a:rPr lang="en-US" dirty="0"/>
              <a:t> Chairs: curriculum alignment</a:t>
            </a:r>
          </a:p>
          <a:p>
            <a:r>
              <a:rPr lang="en-US" dirty="0"/>
              <a:t>Marketing and Communications: student recruitment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26575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FE7E154-DAE7-CBAF-20AF-F07205C38E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807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5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4b6d94-e8c4-49da-a979-9242fd65d88a">
      <Terms xmlns="http://schemas.microsoft.com/office/infopath/2007/PartnerControls"/>
    </lcf76f155ced4ddcb4097134ff3c332f>
    <TaxCatchAll xmlns="b2b3b332-7c05-4c9e-ac88-8c84810ea63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212BEED14A7E4F9DACB66556D25188" ma:contentTypeVersion="18" ma:contentTypeDescription="Create a new document." ma:contentTypeScope="" ma:versionID="2029e520c3dd24b5704920f9d6eb5f7c">
  <xsd:schema xmlns:xsd="http://www.w3.org/2001/XMLSchema" xmlns:xs="http://www.w3.org/2001/XMLSchema" xmlns:p="http://schemas.microsoft.com/office/2006/metadata/properties" xmlns:ns2="054b6d94-e8c4-49da-a979-9242fd65d88a" xmlns:ns3="b2b3b332-7c05-4c9e-ac88-8c84810ea636" xmlns:ns4="90385aca-c051-4920-a543-a58a9099ea41" targetNamespace="http://schemas.microsoft.com/office/2006/metadata/properties" ma:root="true" ma:fieldsID="0a7069ab90841388829b31b285dc43b3" ns2:_="" ns3:_="" ns4:_="">
    <xsd:import namespace="054b6d94-e8c4-49da-a979-9242fd65d88a"/>
    <xsd:import namespace="b2b3b332-7c05-4c9e-ac88-8c84810ea636"/>
    <xsd:import namespace="90385aca-c051-4920-a543-a58a9099ea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4b6d94-e8c4-49da-a979-9242fd65d8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620fc26-8289-4c02-81ef-e580eda00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b3b332-7c05-4c9e-ac88-8c84810ea63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da542d6-b093-448f-bee7-e5e5f054a4b1}" ma:internalName="TaxCatchAll" ma:showField="CatchAllData" ma:web="90385aca-c051-4920-a543-a58a9099ea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385aca-c051-4920-a543-a58a9099ea4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AC17A1-D4B8-4B48-B66F-4186D7934FDC}">
  <ds:schemaRefs>
    <ds:schemaRef ds:uri="http://schemas.microsoft.com/office/2006/metadata/properties"/>
    <ds:schemaRef ds:uri="http://schemas.microsoft.com/office/infopath/2007/PartnerControls"/>
    <ds:schemaRef ds:uri="054b6d94-e8c4-49da-a979-9242fd65d88a"/>
    <ds:schemaRef ds:uri="b2b3b332-7c05-4c9e-ac88-8c84810ea636"/>
  </ds:schemaRefs>
</ds:datastoreItem>
</file>

<file path=customXml/itemProps2.xml><?xml version="1.0" encoding="utf-8"?>
<ds:datastoreItem xmlns:ds="http://schemas.openxmlformats.org/officeDocument/2006/customXml" ds:itemID="{B51681EB-BCC2-4239-8B0F-5C03C74969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1BCF36-EA87-43DE-82E5-165867B695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4b6d94-e8c4-49da-a979-9242fd65d88a"/>
    <ds:schemaRef ds:uri="b2b3b332-7c05-4c9e-ac88-8c84810ea636"/>
    <ds:schemaRef ds:uri="90385aca-c051-4920-a543-a58a9099ea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10137</TotalTime>
  <Words>122</Words>
  <Application>Microsoft Office PowerPoint</Application>
  <PresentationFormat>Widescreen</PresentationFormat>
  <Paragraphs>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21_Office Theme</vt:lpstr>
      <vt:lpstr>25_Office Theme</vt:lpstr>
      <vt:lpstr>Graduate Outcomes Survey Case study </vt:lpstr>
      <vt:lpstr>Fieldwork Collaboration</vt:lpstr>
      <vt:lpstr>Dashboard:</vt:lpstr>
      <vt:lpstr>Application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 Ruth Halpin</dc:creator>
  <cp:lastModifiedBy>Jing Burgi-Tian</cp:lastModifiedBy>
  <cp:revision>24</cp:revision>
  <dcterms:created xsi:type="dcterms:W3CDTF">2022-05-19T09:57:07Z</dcterms:created>
  <dcterms:modified xsi:type="dcterms:W3CDTF">2025-11-19T09:08:34Z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0x0101004F212BEED14A7E4F9DACB66556D25188</vt:lpwstr>
  </property>
</Properties>
</file>