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30279975" cy="21386800"/>
  <p:notesSz cx="6805613" cy="99441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6">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B34"/>
    <a:srgbClr val="63B72E"/>
    <a:srgbClr val="142F4C"/>
    <a:srgbClr val="F68426"/>
    <a:srgbClr val="FFFFFF"/>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1" d="100"/>
          <a:sy n="31" d="100"/>
        </p:scale>
        <p:origin x="832" y="120"/>
      </p:cViewPr>
      <p:guideLst>
        <p:guide orient="horz" pos="6736"/>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A43B5C-9A48-4889-9839-9E6CF00ED596}" type="doc">
      <dgm:prSet loTypeId="urn:microsoft.com/office/officeart/2005/8/layout/hierarchy2" loCatId="hierarchy" qsTypeId="urn:microsoft.com/office/officeart/2005/8/quickstyle/simple2" qsCatId="simple" csTypeId="urn:microsoft.com/office/officeart/2005/8/colors/accent1_2" csCatId="accent1" phldr="1"/>
      <dgm:spPr/>
      <dgm:t>
        <a:bodyPr/>
        <a:lstStyle/>
        <a:p>
          <a:endParaRPr lang="en-GB"/>
        </a:p>
      </dgm:t>
    </dgm:pt>
    <dgm:pt modelId="{38E38B7A-F00D-4E19-8A36-13E5BA018450}">
      <dgm:prSet phldrT="[Text]"/>
      <dgm:spPr>
        <a:xfrm>
          <a:off x="943912" y="1363451"/>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Returning to campus</a:t>
          </a:r>
        </a:p>
      </dgm:t>
    </dgm:pt>
    <dgm:pt modelId="{AE173E90-DCFA-4B0E-BA6F-17B8EE0A99DB}" type="parTrans" cxnId="{5954283C-1430-4F83-8758-D2364E803185}">
      <dgm:prSet/>
      <dgm:spPr/>
      <dgm:t>
        <a:bodyPr/>
        <a:lstStyle/>
        <a:p>
          <a:endParaRPr lang="en-GB"/>
        </a:p>
      </dgm:t>
    </dgm:pt>
    <dgm:pt modelId="{91B5D32F-0798-43B7-97FB-E2627EFB4ADB}" type="sibTrans" cxnId="{5954283C-1430-4F83-8758-D2364E803185}">
      <dgm:prSet/>
      <dgm:spPr/>
      <dgm:t>
        <a:bodyPr/>
        <a:lstStyle/>
        <a:p>
          <a:endParaRPr lang="en-GB"/>
        </a:p>
      </dgm:t>
    </dgm:pt>
    <dgm:pt modelId="{25755DB7-34EE-4534-B138-C237AF6887CC}">
      <dgm:prSet phldrT="[Text]"/>
      <dgm:spPr>
        <a:xfrm>
          <a:off x="2269703" y="274409"/>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Ghostly Spaces</a:t>
          </a:r>
        </a:p>
      </dgm:t>
    </dgm:pt>
    <dgm:pt modelId="{99D5BF76-45CF-44B6-99F4-73BED7DF2ABE}" type="parTrans" cxnId="{2A1E212C-1819-4A67-8ED4-B1CD170649FE}">
      <dgm:prSet/>
      <dgm:spPr>
        <a:xfrm rot="17350740">
          <a:off x="1503784" y="1042363"/>
          <a:ext cx="1153039" cy="26630"/>
        </a:xfrm>
        <a:custGeom>
          <a:avLst/>
          <a:gdLst/>
          <a:ahLst/>
          <a:cxnLst/>
          <a:rect l="0" t="0" r="0" b="0"/>
          <a:pathLst>
            <a:path>
              <a:moveTo>
                <a:pt x="0" y="13315"/>
              </a:moveTo>
              <a:lnTo>
                <a:pt x="1153039" y="13315"/>
              </a:lnTo>
            </a:path>
          </a:pathLst>
        </a:custGeom>
        <a:noFill/>
        <a:ln w="12700" cap="flat" cmpd="sng" algn="ctr">
          <a:solidFill>
            <a:srgbClr val="4F81BD">
              <a:shade val="6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FE64ED73-D0D5-4F75-9AF5-95110F101845}" type="sibTrans" cxnId="{2A1E212C-1819-4A67-8ED4-B1CD170649FE}">
      <dgm:prSet/>
      <dgm:spPr/>
      <dgm:t>
        <a:bodyPr/>
        <a:lstStyle/>
        <a:p>
          <a:endParaRPr lang="en-GB"/>
        </a:p>
      </dgm:t>
    </dgm:pt>
    <dgm:pt modelId="{6047A1DC-BA38-43BD-A9CF-BA8DF659E69A}">
      <dgm:prSet phldrT="[Text]"/>
      <dgm:spPr>
        <a:xfrm>
          <a:off x="3595494" y="2148"/>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Campus</a:t>
          </a:r>
        </a:p>
      </dgm:t>
    </dgm:pt>
    <dgm:pt modelId="{C99F68BA-FAFB-4B19-A3E0-3D6B7443F93C}" type="parTrans" cxnId="{5A2E12E0-224E-427A-A243-BE35AD6F4197}">
      <dgm:prSet/>
      <dgm:spPr>
        <a:xfrm rot="19457599">
          <a:off x="3172850" y="361711"/>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E697F8BC-73D2-4A90-AE63-5B940BABBBF1}" type="sibTrans" cxnId="{5A2E12E0-224E-427A-A243-BE35AD6F4197}">
      <dgm:prSet/>
      <dgm:spPr/>
      <dgm:t>
        <a:bodyPr/>
        <a:lstStyle/>
        <a:p>
          <a:endParaRPr lang="en-GB"/>
        </a:p>
      </dgm:t>
    </dgm:pt>
    <dgm:pt modelId="{C4B8B9E5-6E90-4EAA-89C9-C44F27564CD7}">
      <dgm:prSet phldrT="[Text]"/>
      <dgm:spPr>
        <a:xfrm>
          <a:off x="3595494" y="546669"/>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Online</a:t>
          </a:r>
        </a:p>
      </dgm:t>
    </dgm:pt>
    <dgm:pt modelId="{22088362-5A2A-4071-A4FE-6C117BCBE485}" type="parTrans" cxnId="{129E2C35-7A17-4BC8-B839-BAD89811A572}">
      <dgm:prSet/>
      <dgm:spPr>
        <a:xfrm rot="2142401">
          <a:off x="3172850" y="633972"/>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9B3B4571-FC89-4AAC-8F53-FB785D9BD5E4}" type="sibTrans" cxnId="{129E2C35-7A17-4BC8-B839-BAD89811A572}">
      <dgm:prSet/>
      <dgm:spPr/>
      <dgm:t>
        <a:bodyPr/>
        <a:lstStyle/>
        <a:p>
          <a:endParaRPr lang="en-GB"/>
        </a:p>
      </dgm:t>
    </dgm:pt>
    <dgm:pt modelId="{571B5C74-3E45-41A2-ACED-00EFF99C4E46}">
      <dgm:prSet phldrT="[Text]"/>
      <dgm:spPr>
        <a:xfrm>
          <a:off x="2269703" y="1363451"/>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Constricted Choices</a:t>
          </a:r>
        </a:p>
      </dgm:t>
    </dgm:pt>
    <dgm:pt modelId="{A2BE8E0D-0A40-4D57-A1A4-A0447651AF85}" type="parTrans" cxnId="{FF82957C-381B-43F5-9899-71988192909F}">
      <dgm:prSet/>
      <dgm:spPr>
        <a:xfrm>
          <a:off x="1890905" y="1586884"/>
          <a:ext cx="378797" cy="26630"/>
        </a:xfrm>
        <a:custGeom>
          <a:avLst/>
          <a:gdLst/>
          <a:ahLst/>
          <a:cxnLst/>
          <a:rect l="0" t="0" r="0" b="0"/>
          <a:pathLst>
            <a:path>
              <a:moveTo>
                <a:pt x="0" y="13315"/>
              </a:moveTo>
              <a:lnTo>
                <a:pt x="378797" y="13315"/>
              </a:lnTo>
            </a:path>
          </a:pathLst>
        </a:custGeom>
        <a:noFill/>
        <a:ln w="12700" cap="flat" cmpd="sng" algn="ctr">
          <a:solidFill>
            <a:srgbClr val="4F81BD">
              <a:shade val="6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ECCDC424-FC0D-482D-BAF8-310DDC048C78}" type="sibTrans" cxnId="{FF82957C-381B-43F5-9899-71988192909F}">
      <dgm:prSet/>
      <dgm:spPr/>
      <dgm:t>
        <a:bodyPr/>
        <a:lstStyle/>
        <a:p>
          <a:endParaRPr lang="en-GB"/>
        </a:p>
      </dgm:t>
    </dgm:pt>
    <dgm:pt modelId="{BFB83B59-C45D-468F-9693-F9F00D16BA97}">
      <dgm:prSet phldrT="[Text]"/>
      <dgm:spPr>
        <a:xfrm>
          <a:off x="3595494" y="1091191"/>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Sudden changes</a:t>
          </a:r>
        </a:p>
      </dgm:t>
    </dgm:pt>
    <dgm:pt modelId="{B736EACC-31A5-45C0-9FB9-83AAC416717B}" type="parTrans" cxnId="{E2ACB7D0-3242-4E44-9769-73E0025B894F}">
      <dgm:prSet/>
      <dgm:spPr>
        <a:xfrm rot="19457599">
          <a:off x="3172850" y="1450754"/>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2AFFABF0-41BD-477C-9BE2-A3C2F165876C}" type="sibTrans" cxnId="{E2ACB7D0-3242-4E44-9769-73E0025B894F}">
      <dgm:prSet/>
      <dgm:spPr/>
      <dgm:t>
        <a:bodyPr/>
        <a:lstStyle/>
        <a:p>
          <a:endParaRPr lang="en-GB"/>
        </a:p>
      </dgm:t>
    </dgm:pt>
    <dgm:pt modelId="{5904F15C-7DDA-4A08-BA50-317FD8C87D8D}">
      <dgm:prSet/>
      <dgm:spPr>
        <a:xfrm>
          <a:off x="2269703" y="2452494"/>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Disciplined Engagement</a:t>
          </a:r>
        </a:p>
      </dgm:t>
    </dgm:pt>
    <dgm:pt modelId="{500E190C-697D-447E-8C3A-9C88813051B2}" type="parTrans" cxnId="{07FDD3E0-A85A-4678-885E-EC19843D7F27}">
      <dgm:prSet/>
      <dgm:spPr>
        <a:xfrm rot="4249260">
          <a:off x="1503784" y="2131405"/>
          <a:ext cx="1153039" cy="26630"/>
        </a:xfrm>
        <a:custGeom>
          <a:avLst/>
          <a:gdLst/>
          <a:ahLst/>
          <a:cxnLst/>
          <a:rect l="0" t="0" r="0" b="0"/>
          <a:pathLst>
            <a:path>
              <a:moveTo>
                <a:pt x="0" y="13315"/>
              </a:moveTo>
              <a:lnTo>
                <a:pt x="1153039" y="13315"/>
              </a:lnTo>
            </a:path>
          </a:pathLst>
        </a:custGeom>
        <a:noFill/>
        <a:ln w="12700" cap="flat" cmpd="sng" algn="ctr">
          <a:solidFill>
            <a:srgbClr val="4F81BD">
              <a:shade val="6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6026623D-FB8D-4B0D-B692-F74ED1BBE697}" type="sibTrans" cxnId="{07FDD3E0-A85A-4678-885E-EC19843D7F27}">
      <dgm:prSet/>
      <dgm:spPr/>
      <dgm:t>
        <a:bodyPr/>
        <a:lstStyle/>
        <a:p>
          <a:endParaRPr lang="en-GB"/>
        </a:p>
      </dgm:t>
    </dgm:pt>
    <dgm:pt modelId="{8326FAA5-3B29-41C8-9880-6B46DEAB17D2}">
      <dgm:prSet/>
      <dgm:spPr>
        <a:xfrm>
          <a:off x="3595494" y="1635712"/>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a:solidFill>
                <a:sysClr val="window" lastClr="FFFFFF"/>
              </a:solidFill>
              <a:latin typeface="Calibri" panose="020F0502020204030204"/>
              <a:ea typeface="+mn-ea"/>
              <a:cs typeface="+mn-cs"/>
            </a:rPr>
            <a:t>Travelling</a:t>
          </a:r>
        </a:p>
      </dgm:t>
    </dgm:pt>
    <dgm:pt modelId="{9118421D-DCE8-4BB0-A2AD-DD3E79E042CC}" type="parTrans" cxnId="{A8D78FF3-E181-4517-8545-9D19F90003D5}">
      <dgm:prSet/>
      <dgm:spPr>
        <a:xfrm rot="2142401">
          <a:off x="3172850" y="1723014"/>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7DD20F0C-8534-4485-A4F7-89B586572574}" type="sibTrans" cxnId="{A8D78FF3-E181-4517-8545-9D19F90003D5}">
      <dgm:prSet/>
      <dgm:spPr/>
      <dgm:t>
        <a:bodyPr/>
        <a:lstStyle/>
        <a:p>
          <a:endParaRPr lang="en-GB"/>
        </a:p>
      </dgm:t>
    </dgm:pt>
    <dgm:pt modelId="{164EF4EB-449F-4332-8A09-3E42050DDA35}">
      <dgm:prSet/>
      <dgm:spPr>
        <a:xfrm>
          <a:off x="3595494" y="2180233"/>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Peer Support</a:t>
          </a:r>
        </a:p>
      </dgm:t>
    </dgm:pt>
    <dgm:pt modelId="{01643D9F-3F2E-4AC6-8846-49579A664126}" type="parTrans" cxnId="{AE1F8B68-C8AE-4D6B-95C2-4240C1F770F0}">
      <dgm:prSet/>
      <dgm:spPr>
        <a:xfrm rot="19457599">
          <a:off x="3172850" y="2539796"/>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D2C51715-E7B1-4980-8CFF-E8BFAEBADC1F}" type="sibTrans" cxnId="{AE1F8B68-C8AE-4D6B-95C2-4240C1F770F0}">
      <dgm:prSet/>
      <dgm:spPr/>
      <dgm:t>
        <a:bodyPr/>
        <a:lstStyle/>
        <a:p>
          <a:endParaRPr lang="en-GB"/>
        </a:p>
      </dgm:t>
    </dgm:pt>
    <dgm:pt modelId="{E0D745BD-1771-4E5C-A3A6-83408C7D9004}">
      <dgm:prSet/>
      <dgm:spPr>
        <a:xfrm>
          <a:off x="3595494" y="2724754"/>
          <a:ext cx="946993" cy="473496"/>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Motivation online</a:t>
          </a:r>
        </a:p>
      </dgm:t>
    </dgm:pt>
    <dgm:pt modelId="{3B4CB278-2364-40B4-BD12-2CFC37E13A05}" type="parTrans" cxnId="{56CCF243-A8F3-48D8-A067-B8C088B551BF}">
      <dgm:prSet/>
      <dgm:spPr>
        <a:xfrm rot="2142401">
          <a:off x="3172850" y="2812057"/>
          <a:ext cx="466490" cy="26630"/>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gm:spPr>
      <dgm:t>
        <a:bodyPr/>
        <a:lstStyle/>
        <a:p>
          <a:pPr>
            <a:buNone/>
          </a:pPr>
          <a:endParaRPr lang="en-GB">
            <a:solidFill>
              <a:sysClr val="windowText" lastClr="000000">
                <a:hueOff val="0"/>
                <a:satOff val="0"/>
                <a:lumOff val="0"/>
                <a:alphaOff val="0"/>
              </a:sysClr>
            </a:solidFill>
            <a:latin typeface="Calibri" panose="020F0502020204030204"/>
            <a:ea typeface="+mn-ea"/>
            <a:cs typeface="+mn-cs"/>
          </a:endParaRPr>
        </a:p>
      </dgm:t>
    </dgm:pt>
    <dgm:pt modelId="{85401BF5-2245-447D-91E8-F499DB41EB57}" type="sibTrans" cxnId="{56CCF243-A8F3-48D8-A067-B8C088B551BF}">
      <dgm:prSet/>
      <dgm:spPr/>
      <dgm:t>
        <a:bodyPr/>
        <a:lstStyle/>
        <a:p>
          <a:endParaRPr lang="en-GB"/>
        </a:p>
      </dgm:t>
    </dgm:pt>
    <dgm:pt modelId="{55BBCDA9-73E0-48F2-B3B8-3A9653DC2510}" type="pres">
      <dgm:prSet presAssocID="{C1A43B5C-9A48-4889-9839-9E6CF00ED596}" presName="diagram" presStyleCnt="0">
        <dgm:presLayoutVars>
          <dgm:chPref val="1"/>
          <dgm:dir/>
          <dgm:animOne val="branch"/>
          <dgm:animLvl val="lvl"/>
          <dgm:resizeHandles val="exact"/>
        </dgm:presLayoutVars>
      </dgm:prSet>
      <dgm:spPr/>
    </dgm:pt>
    <dgm:pt modelId="{3B169B3E-56E8-4A0E-8DAF-F206FE39D1C9}" type="pres">
      <dgm:prSet presAssocID="{38E38B7A-F00D-4E19-8A36-13E5BA018450}" presName="root1" presStyleCnt="0"/>
      <dgm:spPr/>
    </dgm:pt>
    <dgm:pt modelId="{CAAD90F9-1201-4D57-912A-04F1619E0930}" type="pres">
      <dgm:prSet presAssocID="{38E38B7A-F00D-4E19-8A36-13E5BA018450}" presName="LevelOneTextNode" presStyleLbl="node0" presStyleIdx="0" presStyleCnt="1">
        <dgm:presLayoutVars>
          <dgm:chPref val="3"/>
        </dgm:presLayoutVars>
      </dgm:prSet>
      <dgm:spPr/>
    </dgm:pt>
    <dgm:pt modelId="{65F17DE9-53E6-4BEE-9DBD-BC330D33DE53}" type="pres">
      <dgm:prSet presAssocID="{38E38B7A-F00D-4E19-8A36-13E5BA018450}" presName="level2hierChild" presStyleCnt="0"/>
      <dgm:spPr/>
    </dgm:pt>
    <dgm:pt modelId="{0C76B7C7-0239-471A-853F-5342FC9432C5}" type="pres">
      <dgm:prSet presAssocID="{99D5BF76-45CF-44B6-99F4-73BED7DF2ABE}" presName="conn2-1" presStyleLbl="parChTrans1D2" presStyleIdx="0" presStyleCnt="3"/>
      <dgm:spPr/>
    </dgm:pt>
    <dgm:pt modelId="{889521FB-F8DF-47A3-8FEC-6A9C6C2A4220}" type="pres">
      <dgm:prSet presAssocID="{99D5BF76-45CF-44B6-99F4-73BED7DF2ABE}" presName="connTx" presStyleLbl="parChTrans1D2" presStyleIdx="0" presStyleCnt="3"/>
      <dgm:spPr/>
    </dgm:pt>
    <dgm:pt modelId="{6DB2BE1C-4039-48E2-9123-EDBBA6F88199}" type="pres">
      <dgm:prSet presAssocID="{25755DB7-34EE-4534-B138-C237AF6887CC}" presName="root2" presStyleCnt="0"/>
      <dgm:spPr/>
    </dgm:pt>
    <dgm:pt modelId="{51E894D9-6981-4F8A-868F-BFCB7C4DF5B0}" type="pres">
      <dgm:prSet presAssocID="{25755DB7-34EE-4534-B138-C237AF6887CC}" presName="LevelTwoTextNode" presStyleLbl="node2" presStyleIdx="0" presStyleCnt="3">
        <dgm:presLayoutVars>
          <dgm:chPref val="3"/>
        </dgm:presLayoutVars>
      </dgm:prSet>
      <dgm:spPr/>
    </dgm:pt>
    <dgm:pt modelId="{5BE2710A-6A07-49D2-9AF0-11BC570F6E2C}" type="pres">
      <dgm:prSet presAssocID="{25755DB7-34EE-4534-B138-C237AF6887CC}" presName="level3hierChild" presStyleCnt="0"/>
      <dgm:spPr/>
    </dgm:pt>
    <dgm:pt modelId="{4A139FEC-93B5-481A-8213-DB934484EFE7}" type="pres">
      <dgm:prSet presAssocID="{C99F68BA-FAFB-4B19-A3E0-3D6B7443F93C}" presName="conn2-1" presStyleLbl="parChTrans1D3" presStyleIdx="0" presStyleCnt="6"/>
      <dgm:spPr/>
    </dgm:pt>
    <dgm:pt modelId="{15CE0C1A-CB99-4BD6-A4B9-02CBA4AD0C2B}" type="pres">
      <dgm:prSet presAssocID="{C99F68BA-FAFB-4B19-A3E0-3D6B7443F93C}" presName="connTx" presStyleLbl="parChTrans1D3" presStyleIdx="0" presStyleCnt="6"/>
      <dgm:spPr/>
    </dgm:pt>
    <dgm:pt modelId="{C4474D24-00E6-4497-A446-49F1670A627C}" type="pres">
      <dgm:prSet presAssocID="{6047A1DC-BA38-43BD-A9CF-BA8DF659E69A}" presName="root2" presStyleCnt="0"/>
      <dgm:spPr/>
    </dgm:pt>
    <dgm:pt modelId="{415A4CD3-3FE5-4DA2-BFDE-1E5E67927A17}" type="pres">
      <dgm:prSet presAssocID="{6047A1DC-BA38-43BD-A9CF-BA8DF659E69A}" presName="LevelTwoTextNode" presStyleLbl="node3" presStyleIdx="0" presStyleCnt="6">
        <dgm:presLayoutVars>
          <dgm:chPref val="3"/>
        </dgm:presLayoutVars>
      </dgm:prSet>
      <dgm:spPr/>
    </dgm:pt>
    <dgm:pt modelId="{B879AB6B-EEB0-4DC5-BD7B-DE082ADB0E45}" type="pres">
      <dgm:prSet presAssocID="{6047A1DC-BA38-43BD-A9CF-BA8DF659E69A}" presName="level3hierChild" presStyleCnt="0"/>
      <dgm:spPr/>
    </dgm:pt>
    <dgm:pt modelId="{B9898A6E-A49D-43FB-B26D-2159AFD06067}" type="pres">
      <dgm:prSet presAssocID="{22088362-5A2A-4071-A4FE-6C117BCBE485}" presName="conn2-1" presStyleLbl="parChTrans1D3" presStyleIdx="1" presStyleCnt="6"/>
      <dgm:spPr/>
    </dgm:pt>
    <dgm:pt modelId="{DE360B6E-4D12-45A7-A21F-5FD16EAE7282}" type="pres">
      <dgm:prSet presAssocID="{22088362-5A2A-4071-A4FE-6C117BCBE485}" presName="connTx" presStyleLbl="parChTrans1D3" presStyleIdx="1" presStyleCnt="6"/>
      <dgm:spPr/>
    </dgm:pt>
    <dgm:pt modelId="{312A6105-1734-4CF6-8DA8-09A3DA5E999D}" type="pres">
      <dgm:prSet presAssocID="{C4B8B9E5-6E90-4EAA-89C9-C44F27564CD7}" presName="root2" presStyleCnt="0"/>
      <dgm:spPr/>
    </dgm:pt>
    <dgm:pt modelId="{F3CA2EE7-7A41-4386-B365-404DF215A7C1}" type="pres">
      <dgm:prSet presAssocID="{C4B8B9E5-6E90-4EAA-89C9-C44F27564CD7}" presName="LevelTwoTextNode" presStyleLbl="node3" presStyleIdx="1" presStyleCnt="6">
        <dgm:presLayoutVars>
          <dgm:chPref val="3"/>
        </dgm:presLayoutVars>
      </dgm:prSet>
      <dgm:spPr/>
    </dgm:pt>
    <dgm:pt modelId="{38D593C3-9CB3-489B-B12E-D373DA61A537}" type="pres">
      <dgm:prSet presAssocID="{C4B8B9E5-6E90-4EAA-89C9-C44F27564CD7}" presName="level3hierChild" presStyleCnt="0"/>
      <dgm:spPr/>
    </dgm:pt>
    <dgm:pt modelId="{4657164E-F78A-4011-BE0C-A7515CA46D39}" type="pres">
      <dgm:prSet presAssocID="{A2BE8E0D-0A40-4D57-A1A4-A0447651AF85}" presName="conn2-1" presStyleLbl="parChTrans1D2" presStyleIdx="1" presStyleCnt="3"/>
      <dgm:spPr/>
    </dgm:pt>
    <dgm:pt modelId="{65DD1F70-2AA2-40DA-97AF-4A33397E9C41}" type="pres">
      <dgm:prSet presAssocID="{A2BE8E0D-0A40-4D57-A1A4-A0447651AF85}" presName="connTx" presStyleLbl="parChTrans1D2" presStyleIdx="1" presStyleCnt="3"/>
      <dgm:spPr/>
    </dgm:pt>
    <dgm:pt modelId="{823D2323-8381-4C8B-9397-47E001E4D97C}" type="pres">
      <dgm:prSet presAssocID="{571B5C74-3E45-41A2-ACED-00EFF99C4E46}" presName="root2" presStyleCnt="0"/>
      <dgm:spPr/>
    </dgm:pt>
    <dgm:pt modelId="{639E95B7-EDA6-43DB-9036-4C370B3A103B}" type="pres">
      <dgm:prSet presAssocID="{571B5C74-3E45-41A2-ACED-00EFF99C4E46}" presName="LevelTwoTextNode" presStyleLbl="node2" presStyleIdx="1" presStyleCnt="3">
        <dgm:presLayoutVars>
          <dgm:chPref val="3"/>
        </dgm:presLayoutVars>
      </dgm:prSet>
      <dgm:spPr/>
    </dgm:pt>
    <dgm:pt modelId="{63130F39-B137-46FC-9840-2FBBB4975ED3}" type="pres">
      <dgm:prSet presAssocID="{571B5C74-3E45-41A2-ACED-00EFF99C4E46}" presName="level3hierChild" presStyleCnt="0"/>
      <dgm:spPr/>
    </dgm:pt>
    <dgm:pt modelId="{A8A8AFEB-D516-4870-A6E1-19A55DA83A53}" type="pres">
      <dgm:prSet presAssocID="{B736EACC-31A5-45C0-9FB9-83AAC416717B}" presName="conn2-1" presStyleLbl="parChTrans1D3" presStyleIdx="2" presStyleCnt="6"/>
      <dgm:spPr/>
    </dgm:pt>
    <dgm:pt modelId="{EFB7DD05-8AD0-4A8E-8CCB-ADD3B23428D8}" type="pres">
      <dgm:prSet presAssocID="{B736EACC-31A5-45C0-9FB9-83AAC416717B}" presName="connTx" presStyleLbl="parChTrans1D3" presStyleIdx="2" presStyleCnt="6"/>
      <dgm:spPr/>
    </dgm:pt>
    <dgm:pt modelId="{B3C76062-E423-46F2-8951-030CF4431951}" type="pres">
      <dgm:prSet presAssocID="{BFB83B59-C45D-468F-9693-F9F00D16BA97}" presName="root2" presStyleCnt="0"/>
      <dgm:spPr/>
    </dgm:pt>
    <dgm:pt modelId="{A94B813F-13E8-4744-A33C-C2722ACDBF77}" type="pres">
      <dgm:prSet presAssocID="{BFB83B59-C45D-468F-9693-F9F00D16BA97}" presName="LevelTwoTextNode" presStyleLbl="node3" presStyleIdx="2" presStyleCnt="6">
        <dgm:presLayoutVars>
          <dgm:chPref val="3"/>
        </dgm:presLayoutVars>
      </dgm:prSet>
      <dgm:spPr/>
    </dgm:pt>
    <dgm:pt modelId="{CACE54AF-AD35-4B1B-A436-E146E0244055}" type="pres">
      <dgm:prSet presAssocID="{BFB83B59-C45D-468F-9693-F9F00D16BA97}" presName="level3hierChild" presStyleCnt="0"/>
      <dgm:spPr/>
    </dgm:pt>
    <dgm:pt modelId="{91667B74-28F8-40A7-8063-B6A8A23579CF}" type="pres">
      <dgm:prSet presAssocID="{9118421D-DCE8-4BB0-A2AD-DD3E79E042CC}" presName="conn2-1" presStyleLbl="parChTrans1D3" presStyleIdx="3" presStyleCnt="6"/>
      <dgm:spPr/>
    </dgm:pt>
    <dgm:pt modelId="{D1097AA9-C266-4548-ADF9-81BE3E52A388}" type="pres">
      <dgm:prSet presAssocID="{9118421D-DCE8-4BB0-A2AD-DD3E79E042CC}" presName="connTx" presStyleLbl="parChTrans1D3" presStyleIdx="3" presStyleCnt="6"/>
      <dgm:spPr/>
    </dgm:pt>
    <dgm:pt modelId="{37B65154-1598-4774-B952-9E7378B0DF81}" type="pres">
      <dgm:prSet presAssocID="{8326FAA5-3B29-41C8-9880-6B46DEAB17D2}" presName="root2" presStyleCnt="0"/>
      <dgm:spPr/>
    </dgm:pt>
    <dgm:pt modelId="{81CEDCD7-C243-4871-ACCA-14DD710A3258}" type="pres">
      <dgm:prSet presAssocID="{8326FAA5-3B29-41C8-9880-6B46DEAB17D2}" presName="LevelTwoTextNode" presStyleLbl="node3" presStyleIdx="3" presStyleCnt="6">
        <dgm:presLayoutVars>
          <dgm:chPref val="3"/>
        </dgm:presLayoutVars>
      </dgm:prSet>
      <dgm:spPr/>
    </dgm:pt>
    <dgm:pt modelId="{10A0DA7A-5A3F-46F9-9536-8B50CB558E92}" type="pres">
      <dgm:prSet presAssocID="{8326FAA5-3B29-41C8-9880-6B46DEAB17D2}" presName="level3hierChild" presStyleCnt="0"/>
      <dgm:spPr/>
    </dgm:pt>
    <dgm:pt modelId="{A9BD9CB8-0F94-492A-9FBC-038758CD258B}" type="pres">
      <dgm:prSet presAssocID="{500E190C-697D-447E-8C3A-9C88813051B2}" presName="conn2-1" presStyleLbl="parChTrans1D2" presStyleIdx="2" presStyleCnt="3"/>
      <dgm:spPr/>
    </dgm:pt>
    <dgm:pt modelId="{53CDE0B8-B00B-46DA-8A94-00F9867B4C10}" type="pres">
      <dgm:prSet presAssocID="{500E190C-697D-447E-8C3A-9C88813051B2}" presName="connTx" presStyleLbl="parChTrans1D2" presStyleIdx="2" presStyleCnt="3"/>
      <dgm:spPr/>
    </dgm:pt>
    <dgm:pt modelId="{6C520520-396E-4F02-93BC-AE08B3F51654}" type="pres">
      <dgm:prSet presAssocID="{5904F15C-7DDA-4A08-BA50-317FD8C87D8D}" presName="root2" presStyleCnt="0"/>
      <dgm:spPr/>
    </dgm:pt>
    <dgm:pt modelId="{F87DDCD8-0AA9-4DB7-8C09-5B6F02B30770}" type="pres">
      <dgm:prSet presAssocID="{5904F15C-7DDA-4A08-BA50-317FD8C87D8D}" presName="LevelTwoTextNode" presStyleLbl="node2" presStyleIdx="2" presStyleCnt="3">
        <dgm:presLayoutVars>
          <dgm:chPref val="3"/>
        </dgm:presLayoutVars>
      </dgm:prSet>
      <dgm:spPr/>
    </dgm:pt>
    <dgm:pt modelId="{1EF9A928-FBF5-4592-B730-833410885BE7}" type="pres">
      <dgm:prSet presAssocID="{5904F15C-7DDA-4A08-BA50-317FD8C87D8D}" presName="level3hierChild" presStyleCnt="0"/>
      <dgm:spPr/>
    </dgm:pt>
    <dgm:pt modelId="{848A5CFB-D488-483A-B620-3335D1D0ED4F}" type="pres">
      <dgm:prSet presAssocID="{01643D9F-3F2E-4AC6-8846-49579A664126}" presName="conn2-1" presStyleLbl="parChTrans1D3" presStyleIdx="4" presStyleCnt="6"/>
      <dgm:spPr/>
    </dgm:pt>
    <dgm:pt modelId="{CD1299B2-2B58-428D-B19D-09EB0FE9ACDE}" type="pres">
      <dgm:prSet presAssocID="{01643D9F-3F2E-4AC6-8846-49579A664126}" presName="connTx" presStyleLbl="parChTrans1D3" presStyleIdx="4" presStyleCnt="6"/>
      <dgm:spPr/>
    </dgm:pt>
    <dgm:pt modelId="{7B0DC7E6-9421-4FEB-BA09-96258BC4C9A5}" type="pres">
      <dgm:prSet presAssocID="{164EF4EB-449F-4332-8A09-3E42050DDA35}" presName="root2" presStyleCnt="0"/>
      <dgm:spPr/>
    </dgm:pt>
    <dgm:pt modelId="{9E2C2A72-4D83-4B7F-8B57-FC715BFBDA2A}" type="pres">
      <dgm:prSet presAssocID="{164EF4EB-449F-4332-8A09-3E42050DDA35}" presName="LevelTwoTextNode" presStyleLbl="node3" presStyleIdx="4" presStyleCnt="6">
        <dgm:presLayoutVars>
          <dgm:chPref val="3"/>
        </dgm:presLayoutVars>
      </dgm:prSet>
      <dgm:spPr/>
    </dgm:pt>
    <dgm:pt modelId="{735BBDA6-0AE2-497D-A258-1D5A9F55CA07}" type="pres">
      <dgm:prSet presAssocID="{164EF4EB-449F-4332-8A09-3E42050DDA35}" presName="level3hierChild" presStyleCnt="0"/>
      <dgm:spPr/>
    </dgm:pt>
    <dgm:pt modelId="{0811FC8A-321E-405D-9DA7-C0FEE79F4809}" type="pres">
      <dgm:prSet presAssocID="{3B4CB278-2364-40B4-BD12-2CFC37E13A05}" presName="conn2-1" presStyleLbl="parChTrans1D3" presStyleIdx="5" presStyleCnt="6"/>
      <dgm:spPr/>
    </dgm:pt>
    <dgm:pt modelId="{CF23C151-F0A9-4530-8382-E8302BD656BF}" type="pres">
      <dgm:prSet presAssocID="{3B4CB278-2364-40B4-BD12-2CFC37E13A05}" presName="connTx" presStyleLbl="parChTrans1D3" presStyleIdx="5" presStyleCnt="6"/>
      <dgm:spPr/>
    </dgm:pt>
    <dgm:pt modelId="{8AC3EEA2-EE59-4E6B-8D1D-FB0C6E32D4FD}" type="pres">
      <dgm:prSet presAssocID="{E0D745BD-1771-4E5C-A3A6-83408C7D9004}" presName="root2" presStyleCnt="0"/>
      <dgm:spPr/>
    </dgm:pt>
    <dgm:pt modelId="{4DA502BD-209D-4103-B360-F4A9B60282F3}" type="pres">
      <dgm:prSet presAssocID="{E0D745BD-1771-4E5C-A3A6-83408C7D9004}" presName="LevelTwoTextNode" presStyleLbl="node3" presStyleIdx="5" presStyleCnt="6">
        <dgm:presLayoutVars>
          <dgm:chPref val="3"/>
        </dgm:presLayoutVars>
      </dgm:prSet>
      <dgm:spPr/>
    </dgm:pt>
    <dgm:pt modelId="{F25578D2-4850-40D2-857F-CFA2B51D82F5}" type="pres">
      <dgm:prSet presAssocID="{E0D745BD-1771-4E5C-A3A6-83408C7D9004}" presName="level3hierChild" presStyleCnt="0"/>
      <dgm:spPr/>
    </dgm:pt>
  </dgm:ptLst>
  <dgm:cxnLst>
    <dgm:cxn modelId="{0B87DF00-D5C2-47A5-892A-16F15BFD607F}" type="presOf" srcId="{3B4CB278-2364-40B4-BD12-2CFC37E13A05}" destId="{0811FC8A-321E-405D-9DA7-C0FEE79F4809}" srcOrd="0" destOrd="0" presId="urn:microsoft.com/office/officeart/2005/8/layout/hierarchy2"/>
    <dgm:cxn modelId="{01387A0C-5E26-43F2-BB27-B9CAFAFE2E49}" type="presOf" srcId="{01643D9F-3F2E-4AC6-8846-49579A664126}" destId="{848A5CFB-D488-483A-B620-3335D1D0ED4F}" srcOrd="0" destOrd="0" presId="urn:microsoft.com/office/officeart/2005/8/layout/hierarchy2"/>
    <dgm:cxn modelId="{F51F1E11-3CE3-4259-8B04-23F859C31C59}" type="presOf" srcId="{571B5C74-3E45-41A2-ACED-00EFF99C4E46}" destId="{639E95B7-EDA6-43DB-9036-4C370B3A103B}" srcOrd="0" destOrd="0" presId="urn:microsoft.com/office/officeart/2005/8/layout/hierarchy2"/>
    <dgm:cxn modelId="{ACCB501A-35CE-469F-BF8C-F3EF80CFA8FD}" type="presOf" srcId="{9118421D-DCE8-4BB0-A2AD-DD3E79E042CC}" destId="{D1097AA9-C266-4548-ADF9-81BE3E52A388}" srcOrd="1" destOrd="0" presId="urn:microsoft.com/office/officeart/2005/8/layout/hierarchy2"/>
    <dgm:cxn modelId="{BF5F8D1C-5EDB-49AD-8CDA-B3D86874FC2E}" type="presOf" srcId="{8326FAA5-3B29-41C8-9880-6B46DEAB17D2}" destId="{81CEDCD7-C243-4871-ACCA-14DD710A3258}" srcOrd="0" destOrd="0" presId="urn:microsoft.com/office/officeart/2005/8/layout/hierarchy2"/>
    <dgm:cxn modelId="{4F4EF327-9238-4EAB-8055-60B4BF05FC7F}" type="presOf" srcId="{9118421D-DCE8-4BB0-A2AD-DD3E79E042CC}" destId="{91667B74-28F8-40A7-8063-B6A8A23579CF}" srcOrd="0" destOrd="0" presId="urn:microsoft.com/office/officeart/2005/8/layout/hierarchy2"/>
    <dgm:cxn modelId="{8521AC29-28F5-472A-A63F-A05CE473BD79}" type="presOf" srcId="{C99F68BA-FAFB-4B19-A3E0-3D6B7443F93C}" destId="{15CE0C1A-CB99-4BD6-A4B9-02CBA4AD0C2B}" srcOrd="1" destOrd="0" presId="urn:microsoft.com/office/officeart/2005/8/layout/hierarchy2"/>
    <dgm:cxn modelId="{2A1E212C-1819-4A67-8ED4-B1CD170649FE}" srcId="{38E38B7A-F00D-4E19-8A36-13E5BA018450}" destId="{25755DB7-34EE-4534-B138-C237AF6887CC}" srcOrd="0" destOrd="0" parTransId="{99D5BF76-45CF-44B6-99F4-73BED7DF2ABE}" sibTransId="{FE64ED73-D0D5-4F75-9AF5-95110F101845}"/>
    <dgm:cxn modelId="{DCE18A30-2C2B-4923-965A-F70C0E6E48FB}" type="presOf" srcId="{A2BE8E0D-0A40-4D57-A1A4-A0447651AF85}" destId="{4657164E-F78A-4011-BE0C-A7515CA46D39}" srcOrd="0" destOrd="0" presId="urn:microsoft.com/office/officeart/2005/8/layout/hierarchy2"/>
    <dgm:cxn modelId="{129E2C35-7A17-4BC8-B839-BAD89811A572}" srcId="{25755DB7-34EE-4534-B138-C237AF6887CC}" destId="{C4B8B9E5-6E90-4EAA-89C9-C44F27564CD7}" srcOrd="1" destOrd="0" parTransId="{22088362-5A2A-4071-A4FE-6C117BCBE485}" sibTransId="{9B3B4571-FC89-4AAC-8F53-FB785D9BD5E4}"/>
    <dgm:cxn modelId="{5954283C-1430-4F83-8758-D2364E803185}" srcId="{C1A43B5C-9A48-4889-9839-9E6CF00ED596}" destId="{38E38B7A-F00D-4E19-8A36-13E5BA018450}" srcOrd="0" destOrd="0" parTransId="{AE173E90-DCFA-4B0E-BA6F-17B8EE0A99DB}" sibTransId="{91B5D32F-0798-43B7-97FB-E2627EFB4ADB}"/>
    <dgm:cxn modelId="{1B56E561-A424-4AB4-8555-0A0431CC66C6}" type="presOf" srcId="{500E190C-697D-447E-8C3A-9C88813051B2}" destId="{53CDE0B8-B00B-46DA-8A94-00F9867B4C10}" srcOrd="1" destOrd="0" presId="urn:microsoft.com/office/officeart/2005/8/layout/hierarchy2"/>
    <dgm:cxn modelId="{9ADC9E63-C7C7-4E73-B6CE-1BCCDAD8F8D1}" type="presOf" srcId="{164EF4EB-449F-4332-8A09-3E42050DDA35}" destId="{9E2C2A72-4D83-4B7F-8B57-FC715BFBDA2A}" srcOrd="0" destOrd="0" presId="urn:microsoft.com/office/officeart/2005/8/layout/hierarchy2"/>
    <dgm:cxn modelId="{56CCF243-A8F3-48D8-A067-B8C088B551BF}" srcId="{5904F15C-7DDA-4A08-BA50-317FD8C87D8D}" destId="{E0D745BD-1771-4E5C-A3A6-83408C7D9004}" srcOrd="1" destOrd="0" parTransId="{3B4CB278-2364-40B4-BD12-2CFC37E13A05}" sibTransId="{85401BF5-2245-447D-91E8-F499DB41EB57}"/>
    <dgm:cxn modelId="{AE1F8B68-C8AE-4D6B-95C2-4240C1F770F0}" srcId="{5904F15C-7DDA-4A08-BA50-317FD8C87D8D}" destId="{164EF4EB-449F-4332-8A09-3E42050DDA35}" srcOrd="0" destOrd="0" parTransId="{01643D9F-3F2E-4AC6-8846-49579A664126}" sibTransId="{D2C51715-E7B1-4980-8CFF-E8BFAEBADC1F}"/>
    <dgm:cxn modelId="{748CFB4E-872D-49F5-A9BD-F7F018FDF7A1}" type="presOf" srcId="{C4B8B9E5-6E90-4EAA-89C9-C44F27564CD7}" destId="{F3CA2EE7-7A41-4386-B365-404DF215A7C1}" srcOrd="0" destOrd="0" presId="urn:microsoft.com/office/officeart/2005/8/layout/hierarchy2"/>
    <dgm:cxn modelId="{C0D31270-E1D8-4C7D-8F1B-DE30A086ED3F}" type="presOf" srcId="{500E190C-697D-447E-8C3A-9C88813051B2}" destId="{A9BD9CB8-0F94-492A-9FBC-038758CD258B}" srcOrd="0" destOrd="0" presId="urn:microsoft.com/office/officeart/2005/8/layout/hierarchy2"/>
    <dgm:cxn modelId="{CD183C73-5301-4645-8E52-FA0E584ECCE8}" type="presOf" srcId="{99D5BF76-45CF-44B6-99F4-73BED7DF2ABE}" destId="{0C76B7C7-0239-471A-853F-5342FC9432C5}" srcOrd="0" destOrd="0" presId="urn:microsoft.com/office/officeart/2005/8/layout/hierarchy2"/>
    <dgm:cxn modelId="{5A4B9776-E75B-42C4-B2F5-6B9117298DF3}" type="presOf" srcId="{6047A1DC-BA38-43BD-A9CF-BA8DF659E69A}" destId="{415A4CD3-3FE5-4DA2-BFDE-1E5E67927A17}" srcOrd="0" destOrd="0" presId="urn:microsoft.com/office/officeart/2005/8/layout/hierarchy2"/>
    <dgm:cxn modelId="{FF82957C-381B-43F5-9899-71988192909F}" srcId="{38E38B7A-F00D-4E19-8A36-13E5BA018450}" destId="{571B5C74-3E45-41A2-ACED-00EFF99C4E46}" srcOrd="1" destOrd="0" parTransId="{A2BE8E0D-0A40-4D57-A1A4-A0447651AF85}" sibTransId="{ECCDC424-FC0D-482D-BAF8-310DDC048C78}"/>
    <dgm:cxn modelId="{4C36B27C-B9AB-4A74-96C0-9D1B098C0234}" type="presOf" srcId="{B736EACC-31A5-45C0-9FB9-83AAC416717B}" destId="{EFB7DD05-8AD0-4A8E-8CCB-ADD3B23428D8}" srcOrd="1" destOrd="0" presId="urn:microsoft.com/office/officeart/2005/8/layout/hierarchy2"/>
    <dgm:cxn modelId="{DB8EFC94-406E-4580-869A-737CCB0465C3}" type="presOf" srcId="{01643D9F-3F2E-4AC6-8846-49579A664126}" destId="{CD1299B2-2B58-428D-B19D-09EB0FE9ACDE}" srcOrd="1" destOrd="0" presId="urn:microsoft.com/office/officeart/2005/8/layout/hierarchy2"/>
    <dgm:cxn modelId="{46AFC79C-E26C-4701-8447-9858A31CE21D}" type="presOf" srcId="{38E38B7A-F00D-4E19-8A36-13E5BA018450}" destId="{CAAD90F9-1201-4D57-912A-04F1619E0930}" srcOrd="0" destOrd="0" presId="urn:microsoft.com/office/officeart/2005/8/layout/hierarchy2"/>
    <dgm:cxn modelId="{1720A0A5-69F2-4B42-94B8-5D78B2BAB0AF}" type="presOf" srcId="{22088362-5A2A-4071-A4FE-6C117BCBE485}" destId="{B9898A6E-A49D-43FB-B26D-2159AFD06067}" srcOrd="0" destOrd="0" presId="urn:microsoft.com/office/officeart/2005/8/layout/hierarchy2"/>
    <dgm:cxn modelId="{69C661A7-208D-4EBA-91C3-6677AD2C6178}" type="presOf" srcId="{C99F68BA-FAFB-4B19-A3E0-3D6B7443F93C}" destId="{4A139FEC-93B5-481A-8213-DB934484EFE7}" srcOrd="0" destOrd="0" presId="urn:microsoft.com/office/officeart/2005/8/layout/hierarchy2"/>
    <dgm:cxn modelId="{F98ADEA8-CB2E-4F5D-BC67-BF47DE9EFC41}" type="presOf" srcId="{5904F15C-7DDA-4A08-BA50-317FD8C87D8D}" destId="{F87DDCD8-0AA9-4DB7-8C09-5B6F02B30770}" srcOrd="0" destOrd="0" presId="urn:microsoft.com/office/officeart/2005/8/layout/hierarchy2"/>
    <dgm:cxn modelId="{F3ABE4B7-B6A1-4CBE-9B9D-762466D3380B}" type="presOf" srcId="{BFB83B59-C45D-468F-9693-F9F00D16BA97}" destId="{A94B813F-13E8-4744-A33C-C2722ACDBF77}" srcOrd="0" destOrd="0" presId="urn:microsoft.com/office/officeart/2005/8/layout/hierarchy2"/>
    <dgm:cxn modelId="{F00F6EBE-FD97-41B4-8558-29D701C44509}" type="presOf" srcId="{22088362-5A2A-4071-A4FE-6C117BCBE485}" destId="{DE360B6E-4D12-45A7-A21F-5FD16EAE7282}" srcOrd="1" destOrd="0" presId="urn:microsoft.com/office/officeart/2005/8/layout/hierarchy2"/>
    <dgm:cxn modelId="{E64501CF-FF52-4CDE-BF86-BC615D1F02BF}" type="presOf" srcId="{99D5BF76-45CF-44B6-99F4-73BED7DF2ABE}" destId="{889521FB-F8DF-47A3-8FEC-6A9C6C2A4220}" srcOrd="1" destOrd="0" presId="urn:microsoft.com/office/officeart/2005/8/layout/hierarchy2"/>
    <dgm:cxn modelId="{02939BCF-D00E-4632-B93F-5DC03D302DD2}" type="presOf" srcId="{25755DB7-34EE-4534-B138-C237AF6887CC}" destId="{51E894D9-6981-4F8A-868F-BFCB7C4DF5B0}" srcOrd="0" destOrd="0" presId="urn:microsoft.com/office/officeart/2005/8/layout/hierarchy2"/>
    <dgm:cxn modelId="{E2ACB7D0-3242-4E44-9769-73E0025B894F}" srcId="{571B5C74-3E45-41A2-ACED-00EFF99C4E46}" destId="{BFB83B59-C45D-468F-9693-F9F00D16BA97}" srcOrd="0" destOrd="0" parTransId="{B736EACC-31A5-45C0-9FB9-83AAC416717B}" sibTransId="{2AFFABF0-41BD-477C-9BE2-A3C2F165876C}"/>
    <dgm:cxn modelId="{E9F1E2D3-2488-45F5-9D9C-BBB92135649A}" type="presOf" srcId="{C1A43B5C-9A48-4889-9839-9E6CF00ED596}" destId="{55BBCDA9-73E0-48F2-B3B8-3A9653DC2510}" srcOrd="0" destOrd="0" presId="urn:microsoft.com/office/officeart/2005/8/layout/hierarchy2"/>
    <dgm:cxn modelId="{9758AFD4-6B21-4F48-A22B-165FC0DC8901}" type="presOf" srcId="{3B4CB278-2364-40B4-BD12-2CFC37E13A05}" destId="{CF23C151-F0A9-4530-8382-E8302BD656BF}" srcOrd="1" destOrd="0" presId="urn:microsoft.com/office/officeart/2005/8/layout/hierarchy2"/>
    <dgm:cxn modelId="{3CD172D6-B25B-4BA7-9C04-7BAB2978853C}" type="presOf" srcId="{E0D745BD-1771-4E5C-A3A6-83408C7D9004}" destId="{4DA502BD-209D-4103-B360-F4A9B60282F3}" srcOrd="0" destOrd="0" presId="urn:microsoft.com/office/officeart/2005/8/layout/hierarchy2"/>
    <dgm:cxn modelId="{5A2E12E0-224E-427A-A243-BE35AD6F4197}" srcId="{25755DB7-34EE-4534-B138-C237AF6887CC}" destId="{6047A1DC-BA38-43BD-A9CF-BA8DF659E69A}" srcOrd="0" destOrd="0" parTransId="{C99F68BA-FAFB-4B19-A3E0-3D6B7443F93C}" sibTransId="{E697F8BC-73D2-4A90-AE63-5B940BABBBF1}"/>
    <dgm:cxn modelId="{07FDD3E0-A85A-4678-885E-EC19843D7F27}" srcId="{38E38B7A-F00D-4E19-8A36-13E5BA018450}" destId="{5904F15C-7DDA-4A08-BA50-317FD8C87D8D}" srcOrd="2" destOrd="0" parTransId="{500E190C-697D-447E-8C3A-9C88813051B2}" sibTransId="{6026623D-FB8D-4B0D-B692-F74ED1BBE697}"/>
    <dgm:cxn modelId="{177924EF-F18E-4717-BEF5-AEDB2AB1B5F0}" type="presOf" srcId="{A2BE8E0D-0A40-4D57-A1A4-A0447651AF85}" destId="{65DD1F70-2AA2-40DA-97AF-4A33397E9C41}" srcOrd="1" destOrd="0" presId="urn:microsoft.com/office/officeart/2005/8/layout/hierarchy2"/>
    <dgm:cxn modelId="{A8D78FF3-E181-4517-8545-9D19F90003D5}" srcId="{571B5C74-3E45-41A2-ACED-00EFF99C4E46}" destId="{8326FAA5-3B29-41C8-9880-6B46DEAB17D2}" srcOrd="1" destOrd="0" parTransId="{9118421D-DCE8-4BB0-A2AD-DD3E79E042CC}" sibTransId="{7DD20F0C-8534-4485-A4F7-89B586572574}"/>
    <dgm:cxn modelId="{CA5CFCFE-C4A8-42F9-87F2-91619B0FDAE7}" type="presOf" srcId="{B736EACC-31A5-45C0-9FB9-83AAC416717B}" destId="{A8A8AFEB-D516-4870-A6E1-19A55DA83A53}" srcOrd="0" destOrd="0" presId="urn:microsoft.com/office/officeart/2005/8/layout/hierarchy2"/>
    <dgm:cxn modelId="{F6A751F7-A62F-4D8C-9196-0587404647DF}" type="presParOf" srcId="{55BBCDA9-73E0-48F2-B3B8-3A9653DC2510}" destId="{3B169B3E-56E8-4A0E-8DAF-F206FE39D1C9}" srcOrd="0" destOrd="0" presId="urn:microsoft.com/office/officeart/2005/8/layout/hierarchy2"/>
    <dgm:cxn modelId="{9D02268F-FAAE-492E-822A-05C65D027719}" type="presParOf" srcId="{3B169B3E-56E8-4A0E-8DAF-F206FE39D1C9}" destId="{CAAD90F9-1201-4D57-912A-04F1619E0930}" srcOrd="0" destOrd="0" presId="urn:microsoft.com/office/officeart/2005/8/layout/hierarchy2"/>
    <dgm:cxn modelId="{76C7CD7B-A010-429C-A984-73597E64FCE4}" type="presParOf" srcId="{3B169B3E-56E8-4A0E-8DAF-F206FE39D1C9}" destId="{65F17DE9-53E6-4BEE-9DBD-BC330D33DE53}" srcOrd="1" destOrd="0" presId="urn:microsoft.com/office/officeart/2005/8/layout/hierarchy2"/>
    <dgm:cxn modelId="{00C89C88-B099-4B66-BA60-8AE1088EC932}" type="presParOf" srcId="{65F17DE9-53E6-4BEE-9DBD-BC330D33DE53}" destId="{0C76B7C7-0239-471A-853F-5342FC9432C5}" srcOrd="0" destOrd="0" presId="urn:microsoft.com/office/officeart/2005/8/layout/hierarchy2"/>
    <dgm:cxn modelId="{C8909F55-8BD0-41C9-B8B4-3EA7A484BD57}" type="presParOf" srcId="{0C76B7C7-0239-471A-853F-5342FC9432C5}" destId="{889521FB-F8DF-47A3-8FEC-6A9C6C2A4220}" srcOrd="0" destOrd="0" presId="urn:microsoft.com/office/officeart/2005/8/layout/hierarchy2"/>
    <dgm:cxn modelId="{EEC9A818-E1F5-45F1-9B92-2C28859AB0D8}" type="presParOf" srcId="{65F17DE9-53E6-4BEE-9DBD-BC330D33DE53}" destId="{6DB2BE1C-4039-48E2-9123-EDBBA6F88199}" srcOrd="1" destOrd="0" presId="urn:microsoft.com/office/officeart/2005/8/layout/hierarchy2"/>
    <dgm:cxn modelId="{E5006BF4-3AB0-4227-B6B0-398067B148D3}" type="presParOf" srcId="{6DB2BE1C-4039-48E2-9123-EDBBA6F88199}" destId="{51E894D9-6981-4F8A-868F-BFCB7C4DF5B0}" srcOrd="0" destOrd="0" presId="urn:microsoft.com/office/officeart/2005/8/layout/hierarchy2"/>
    <dgm:cxn modelId="{D547A1E7-27E4-4BDC-9A66-3D3A387F1CDD}" type="presParOf" srcId="{6DB2BE1C-4039-48E2-9123-EDBBA6F88199}" destId="{5BE2710A-6A07-49D2-9AF0-11BC570F6E2C}" srcOrd="1" destOrd="0" presId="urn:microsoft.com/office/officeart/2005/8/layout/hierarchy2"/>
    <dgm:cxn modelId="{6A807714-A891-4F04-8D98-040C82D02930}" type="presParOf" srcId="{5BE2710A-6A07-49D2-9AF0-11BC570F6E2C}" destId="{4A139FEC-93B5-481A-8213-DB934484EFE7}" srcOrd="0" destOrd="0" presId="urn:microsoft.com/office/officeart/2005/8/layout/hierarchy2"/>
    <dgm:cxn modelId="{ECC9FE12-F103-43F0-BFB4-A1815953AA36}" type="presParOf" srcId="{4A139FEC-93B5-481A-8213-DB934484EFE7}" destId="{15CE0C1A-CB99-4BD6-A4B9-02CBA4AD0C2B}" srcOrd="0" destOrd="0" presId="urn:microsoft.com/office/officeart/2005/8/layout/hierarchy2"/>
    <dgm:cxn modelId="{5434FC29-7745-46B1-B008-37929A26734B}" type="presParOf" srcId="{5BE2710A-6A07-49D2-9AF0-11BC570F6E2C}" destId="{C4474D24-00E6-4497-A446-49F1670A627C}" srcOrd="1" destOrd="0" presId="urn:microsoft.com/office/officeart/2005/8/layout/hierarchy2"/>
    <dgm:cxn modelId="{1F6F3D0F-CA7D-419A-B8CC-145B818F7413}" type="presParOf" srcId="{C4474D24-00E6-4497-A446-49F1670A627C}" destId="{415A4CD3-3FE5-4DA2-BFDE-1E5E67927A17}" srcOrd="0" destOrd="0" presId="urn:microsoft.com/office/officeart/2005/8/layout/hierarchy2"/>
    <dgm:cxn modelId="{72CAE9CD-274B-4D9D-BE6D-6A73F5445630}" type="presParOf" srcId="{C4474D24-00E6-4497-A446-49F1670A627C}" destId="{B879AB6B-EEB0-4DC5-BD7B-DE082ADB0E45}" srcOrd="1" destOrd="0" presId="urn:microsoft.com/office/officeart/2005/8/layout/hierarchy2"/>
    <dgm:cxn modelId="{2AF5EF6C-CE3C-43A0-B099-FFEED8D47C22}" type="presParOf" srcId="{5BE2710A-6A07-49D2-9AF0-11BC570F6E2C}" destId="{B9898A6E-A49D-43FB-B26D-2159AFD06067}" srcOrd="2" destOrd="0" presId="urn:microsoft.com/office/officeart/2005/8/layout/hierarchy2"/>
    <dgm:cxn modelId="{EE16DAE6-349A-4577-976C-FEE8C922A15A}" type="presParOf" srcId="{B9898A6E-A49D-43FB-B26D-2159AFD06067}" destId="{DE360B6E-4D12-45A7-A21F-5FD16EAE7282}" srcOrd="0" destOrd="0" presId="urn:microsoft.com/office/officeart/2005/8/layout/hierarchy2"/>
    <dgm:cxn modelId="{50271C8A-3EC4-4CDF-9BF7-6310FABE50C6}" type="presParOf" srcId="{5BE2710A-6A07-49D2-9AF0-11BC570F6E2C}" destId="{312A6105-1734-4CF6-8DA8-09A3DA5E999D}" srcOrd="3" destOrd="0" presId="urn:microsoft.com/office/officeart/2005/8/layout/hierarchy2"/>
    <dgm:cxn modelId="{CD86CA0E-7E4E-4EAD-AED7-ABBACCCD6BB9}" type="presParOf" srcId="{312A6105-1734-4CF6-8DA8-09A3DA5E999D}" destId="{F3CA2EE7-7A41-4386-B365-404DF215A7C1}" srcOrd="0" destOrd="0" presId="urn:microsoft.com/office/officeart/2005/8/layout/hierarchy2"/>
    <dgm:cxn modelId="{D5B698DE-B94C-4855-BCF8-3A34130E5471}" type="presParOf" srcId="{312A6105-1734-4CF6-8DA8-09A3DA5E999D}" destId="{38D593C3-9CB3-489B-B12E-D373DA61A537}" srcOrd="1" destOrd="0" presId="urn:microsoft.com/office/officeart/2005/8/layout/hierarchy2"/>
    <dgm:cxn modelId="{5836C9A4-4DF5-48D9-8294-42B4601CBFF1}" type="presParOf" srcId="{65F17DE9-53E6-4BEE-9DBD-BC330D33DE53}" destId="{4657164E-F78A-4011-BE0C-A7515CA46D39}" srcOrd="2" destOrd="0" presId="urn:microsoft.com/office/officeart/2005/8/layout/hierarchy2"/>
    <dgm:cxn modelId="{5869918C-893D-4476-97B3-63B081566BB8}" type="presParOf" srcId="{4657164E-F78A-4011-BE0C-A7515CA46D39}" destId="{65DD1F70-2AA2-40DA-97AF-4A33397E9C41}" srcOrd="0" destOrd="0" presId="urn:microsoft.com/office/officeart/2005/8/layout/hierarchy2"/>
    <dgm:cxn modelId="{71B92ED8-4E3B-499D-A952-75A07311FFF7}" type="presParOf" srcId="{65F17DE9-53E6-4BEE-9DBD-BC330D33DE53}" destId="{823D2323-8381-4C8B-9397-47E001E4D97C}" srcOrd="3" destOrd="0" presId="urn:microsoft.com/office/officeart/2005/8/layout/hierarchy2"/>
    <dgm:cxn modelId="{DA6EE426-EAEB-4CBB-B35A-564F13E7E820}" type="presParOf" srcId="{823D2323-8381-4C8B-9397-47E001E4D97C}" destId="{639E95B7-EDA6-43DB-9036-4C370B3A103B}" srcOrd="0" destOrd="0" presId="urn:microsoft.com/office/officeart/2005/8/layout/hierarchy2"/>
    <dgm:cxn modelId="{48C02F2E-96E0-4D64-BE1C-4C619D8A5F8F}" type="presParOf" srcId="{823D2323-8381-4C8B-9397-47E001E4D97C}" destId="{63130F39-B137-46FC-9840-2FBBB4975ED3}" srcOrd="1" destOrd="0" presId="urn:microsoft.com/office/officeart/2005/8/layout/hierarchy2"/>
    <dgm:cxn modelId="{1D295262-3B4C-459D-A08E-DC47115074C4}" type="presParOf" srcId="{63130F39-B137-46FC-9840-2FBBB4975ED3}" destId="{A8A8AFEB-D516-4870-A6E1-19A55DA83A53}" srcOrd="0" destOrd="0" presId="urn:microsoft.com/office/officeart/2005/8/layout/hierarchy2"/>
    <dgm:cxn modelId="{59D811B2-A3B3-4A47-98A9-1554F95B2CF8}" type="presParOf" srcId="{A8A8AFEB-D516-4870-A6E1-19A55DA83A53}" destId="{EFB7DD05-8AD0-4A8E-8CCB-ADD3B23428D8}" srcOrd="0" destOrd="0" presId="urn:microsoft.com/office/officeart/2005/8/layout/hierarchy2"/>
    <dgm:cxn modelId="{7C41DEEE-6E16-4147-A77A-C1DF13CF5CA9}" type="presParOf" srcId="{63130F39-B137-46FC-9840-2FBBB4975ED3}" destId="{B3C76062-E423-46F2-8951-030CF4431951}" srcOrd="1" destOrd="0" presId="urn:microsoft.com/office/officeart/2005/8/layout/hierarchy2"/>
    <dgm:cxn modelId="{836CF6FF-02A6-4226-86EE-183912FA6AD1}" type="presParOf" srcId="{B3C76062-E423-46F2-8951-030CF4431951}" destId="{A94B813F-13E8-4744-A33C-C2722ACDBF77}" srcOrd="0" destOrd="0" presId="urn:microsoft.com/office/officeart/2005/8/layout/hierarchy2"/>
    <dgm:cxn modelId="{69196372-0FBB-4C0A-948A-4023AB2D4CEA}" type="presParOf" srcId="{B3C76062-E423-46F2-8951-030CF4431951}" destId="{CACE54AF-AD35-4B1B-A436-E146E0244055}" srcOrd="1" destOrd="0" presId="urn:microsoft.com/office/officeart/2005/8/layout/hierarchy2"/>
    <dgm:cxn modelId="{BE30DA8F-8421-4A42-8F86-CC578953F625}" type="presParOf" srcId="{63130F39-B137-46FC-9840-2FBBB4975ED3}" destId="{91667B74-28F8-40A7-8063-B6A8A23579CF}" srcOrd="2" destOrd="0" presId="urn:microsoft.com/office/officeart/2005/8/layout/hierarchy2"/>
    <dgm:cxn modelId="{43668F97-8801-4364-AE99-BAA469D461CE}" type="presParOf" srcId="{91667B74-28F8-40A7-8063-B6A8A23579CF}" destId="{D1097AA9-C266-4548-ADF9-81BE3E52A388}" srcOrd="0" destOrd="0" presId="urn:microsoft.com/office/officeart/2005/8/layout/hierarchy2"/>
    <dgm:cxn modelId="{16F04024-9CF2-4769-AC82-D782B81E0A1F}" type="presParOf" srcId="{63130F39-B137-46FC-9840-2FBBB4975ED3}" destId="{37B65154-1598-4774-B952-9E7378B0DF81}" srcOrd="3" destOrd="0" presId="urn:microsoft.com/office/officeart/2005/8/layout/hierarchy2"/>
    <dgm:cxn modelId="{8CC8B223-D670-49A2-B670-A159A2E16F0A}" type="presParOf" srcId="{37B65154-1598-4774-B952-9E7378B0DF81}" destId="{81CEDCD7-C243-4871-ACCA-14DD710A3258}" srcOrd="0" destOrd="0" presId="urn:microsoft.com/office/officeart/2005/8/layout/hierarchy2"/>
    <dgm:cxn modelId="{B9ED4F2E-A9FB-4E68-9E5A-E554CE080EC5}" type="presParOf" srcId="{37B65154-1598-4774-B952-9E7378B0DF81}" destId="{10A0DA7A-5A3F-46F9-9536-8B50CB558E92}" srcOrd="1" destOrd="0" presId="urn:microsoft.com/office/officeart/2005/8/layout/hierarchy2"/>
    <dgm:cxn modelId="{EE8FBE5F-CFB3-4141-831B-7A9C7ED1A0A7}" type="presParOf" srcId="{65F17DE9-53E6-4BEE-9DBD-BC330D33DE53}" destId="{A9BD9CB8-0F94-492A-9FBC-038758CD258B}" srcOrd="4" destOrd="0" presId="urn:microsoft.com/office/officeart/2005/8/layout/hierarchy2"/>
    <dgm:cxn modelId="{CD07F5B5-2D7D-4BD6-ADBC-1C1ADD5007BA}" type="presParOf" srcId="{A9BD9CB8-0F94-492A-9FBC-038758CD258B}" destId="{53CDE0B8-B00B-46DA-8A94-00F9867B4C10}" srcOrd="0" destOrd="0" presId="urn:microsoft.com/office/officeart/2005/8/layout/hierarchy2"/>
    <dgm:cxn modelId="{0F0A454C-3BA0-4A2A-A3A7-7111E18C3AAE}" type="presParOf" srcId="{65F17DE9-53E6-4BEE-9DBD-BC330D33DE53}" destId="{6C520520-396E-4F02-93BC-AE08B3F51654}" srcOrd="5" destOrd="0" presId="urn:microsoft.com/office/officeart/2005/8/layout/hierarchy2"/>
    <dgm:cxn modelId="{AFBE564A-7F6B-4196-ABEF-5BF2EB42B47F}" type="presParOf" srcId="{6C520520-396E-4F02-93BC-AE08B3F51654}" destId="{F87DDCD8-0AA9-4DB7-8C09-5B6F02B30770}" srcOrd="0" destOrd="0" presId="urn:microsoft.com/office/officeart/2005/8/layout/hierarchy2"/>
    <dgm:cxn modelId="{1E41C243-32B0-43C0-BC77-AEF0FBA477D5}" type="presParOf" srcId="{6C520520-396E-4F02-93BC-AE08B3F51654}" destId="{1EF9A928-FBF5-4592-B730-833410885BE7}" srcOrd="1" destOrd="0" presId="urn:microsoft.com/office/officeart/2005/8/layout/hierarchy2"/>
    <dgm:cxn modelId="{7B209C56-1D31-438D-8722-79B74BED3A3C}" type="presParOf" srcId="{1EF9A928-FBF5-4592-B730-833410885BE7}" destId="{848A5CFB-D488-483A-B620-3335D1D0ED4F}" srcOrd="0" destOrd="0" presId="urn:microsoft.com/office/officeart/2005/8/layout/hierarchy2"/>
    <dgm:cxn modelId="{BBF5E3E7-CF93-4633-BD7B-33A811C46423}" type="presParOf" srcId="{848A5CFB-D488-483A-B620-3335D1D0ED4F}" destId="{CD1299B2-2B58-428D-B19D-09EB0FE9ACDE}" srcOrd="0" destOrd="0" presId="urn:microsoft.com/office/officeart/2005/8/layout/hierarchy2"/>
    <dgm:cxn modelId="{F86B2F7D-93E8-42CD-A6E5-86996776B5F5}" type="presParOf" srcId="{1EF9A928-FBF5-4592-B730-833410885BE7}" destId="{7B0DC7E6-9421-4FEB-BA09-96258BC4C9A5}" srcOrd="1" destOrd="0" presId="urn:microsoft.com/office/officeart/2005/8/layout/hierarchy2"/>
    <dgm:cxn modelId="{DA9415D5-2C5E-4FB1-8096-FC3F7D616A65}" type="presParOf" srcId="{7B0DC7E6-9421-4FEB-BA09-96258BC4C9A5}" destId="{9E2C2A72-4D83-4B7F-8B57-FC715BFBDA2A}" srcOrd="0" destOrd="0" presId="urn:microsoft.com/office/officeart/2005/8/layout/hierarchy2"/>
    <dgm:cxn modelId="{F0324CAC-AE9D-4AA2-8CC2-56EB50E091CD}" type="presParOf" srcId="{7B0DC7E6-9421-4FEB-BA09-96258BC4C9A5}" destId="{735BBDA6-0AE2-497D-A258-1D5A9F55CA07}" srcOrd="1" destOrd="0" presId="urn:microsoft.com/office/officeart/2005/8/layout/hierarchy2"/>
    <dgm:cxn modelId="{597BB062-A9BB-4257-89D9-DCF47E07E70A}" type="presParOf" srcId="{1EF9A928-FBF5-4592-B730-833410885BE7}" destId="{0811FC8A-321E-405D-9DA7-C0FEE79F4809}" srcOrd="2" destOrd="0" presId="urn:microsoft.com/office/officeart/2005/8/layout/hierarchy2"/>
    <dgm:cxn modelId="{9C19BE32-3227-4BFF-A719-8B1ADB6CCD9F}" type="presParOf" srcId="{0811FC8A-321E-405D-9DA7-C0FEE79F4809}" destId="{CF23C151-F0A9-4530-8382-E8302BD656BF}" srcOrd="0" destOrd="0" presId="urn:microsoft.com/office/officeart/2005/8/layout/hierarchy2"/>
    <dgm:cxn modelId="{87D45553-F941-42BD-8DAF-899016B3FF88}" type="presParOf" srcId="{1EF9A928-FBF5-4592-B730-833410885BE7}" destId="{8AC3EEA2-EE59-4E6B-8D1D-FB0C6E32D4FD}" srcOrd="3" destOrd="0" presId="urn:microsoft.com/office/officeart/2005/8/layout/hierarchy2"/>
    <dgm:cxn modelId="{2869BF7F-D126-4A67-A952-A80C11D47D1E}" type="presParOf" srcId="{8AC3EEA2-EE59-4E6B-8D1D-FB0C6E32D4FD}" destId="{4DA502BD-209D-4103-B360-F4A9B60282F3}" srcOrd="0" destOrd="0" presId="urn:microsoft.com/office/officeart/2005/8/layout/hierarchy2"/>
    <dgm:cxn modelId="{15DF9587-D131-435E-B237-BE4847F0CC23}" type="presParOf" srcId="{8AC3EEA2-EE59-4E6B-8D1D-FB0C6E32D4FD}" destId="{F25578D2-4850-40D2-857F-CFA2B51D82F5}"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AD90F9-1201-4D57-912A-04F1619E0930}">
      <dsp:nvSpPr>
        <dsp:cNvPr id="0" name=""/>
        <dsp:cNvSpPr/>
      </dsp:nvSpPr>
      <dsp:spPr>
        <a:xfrm>
          <a:off x="409" y="2378422"/>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Returning to campus</a:t>
          </a:r>
        </a:p>
      </dsp:txBody>
      <dsp:txXfrm>
        <a:off x="23161" y="2401174"/>
        <a:ext cx="1508137" cy="731316"/>
      </dsp:txXfrm>
    </dsp:sp>
    <dsp:sp modelId="{0C76B7C7-0239-471A-853F-5342FC9432C5}">
      <dsp:nvSpPr>
        <dsp:cNvPr id="0" name=""/>
        <dsp:cNvSpPr/>
      </dsp:nvSpPr>
      <dsp:spPr>
        <a:xfrm rot="17350740">
          <a:off x="918937" y="1860854"/>
          <a:ext cx="1891682" cy="25268"/>
        </a:xfrm>
        <a:custGeom>
          <a:avLst/>
          <a:gdLst/>
          <a:ahLst/>
          <a:cxnLst/>
          <a:rect l="0" t="0" r="0" b="0"/>
          <a:pathLst>
            <a:path>
              <a:moveTo>
                <a:pt x="0" y="13315"/>
              </a:moveTo>
              <a:lnTo>
                <a:pt x="1153039" y="13315"/>
              </a:lnTo>
            </a:path>
          </a:pathLst>
        </a:custGeom>
        <a:noFill/>
        <a:ln w="12700" cap="flat" cmpd="sng" algn="ctr">
          <a:solidFill>
            <a:srgbClr val="4F81BD">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1804574" y="1902620"/>
        <a:ext cx="0" cy="0"/>
      </dsp:txXfrm>
    </dsp:sp>
    <dsp:sp modelId="{51E894D9-6981-4F8A-868F-BFCB7C4DF5B0}">
      <dsp:nvSpPr>
        <dsp:cNvPr id="0" name=""/>
        <dsp:cNvSpPr/>
      </dsp:nvSpPr>
      <dsp:spPr>
        <a:xfrm>
          <a:off x="2175507" y="591734"/>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Ghostly Spaces</a:t>
          </a:r>
        </a:p>
      </dsp:txBody>
      <dsp:txXfrm>
        <a:off x="2198259" y="614486"/>
        <a:ext cx="1508137" cy="731316"/>
      </dsp:txXfrm>
    </dsp:sp>
    <dsp:sp modelId="{4A139FEC-93B5-481A-8213-DB934484EFE7}">
      <dsp:nvSpPr>
        <dsp:cNvPr id="0" name=""/>
        <dsp:cNvSpPr/>
      </dsp:nvSpPr>
      <dsp:spPr>
        <a:xfrm rot="19457599">
          <a:off x="3657214" y="744174"/>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13173" y="752439"/>
        <a:ext cx="0" cy="0"/>
      </dsp:txXfrm>
    </dsp:sp>
    <dsp:sp modelId="{415A4CD3-3FE5-4DA2-BFDE-1E5E67927A17}">
      <dsp:nvSpPr>
        <dsp:cNvPr id="0" name=""/>
        <dsp:cNvSpPr/>
      </dsp:nvSpPr>
      <dsp:spPr>
        <a:xfrm>
          <a:off x="4350605" y="145062"/>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Campus</a:t>
          </a:r>
        </a:p>
      </dsp:txBody>
      <dsp:txXfrm>
        <a:off x="4373357" y="167814"/>
        <a:ext cx="1508137" cy="731316"/>
      </dsp:txXfrm>
    </dsp:sp>
    <dsp:sp modelId="{B9898A6E-A49D-43FB-B26D-2159AFD06067}">
      <dsp:nvSpPr>
        <dsp:cNvPr id="0" name=""/>
        <dsp:cNvSpPr/>
      </dsp:nvSpPr>
      <dsp:spPr>
        <a:xfrm rot="2142401">
          <a:off x="3657214" y="1190846"/>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35506" y="1176778"/>
        <a:ext cx="0" cy="0"/>
      </dsp:txXfrm>
    </dsp:sp>
    <dsp:sp modelId="{F3CA2EE7-7A41-4386-B365-404DF215A7C1}">
      <dsp:nvSpPr>
        <dsp:cNvPr id="0" name=""/>
        <dsp:cNvSpPr/>
      </dsp:nvSpPr>
      <dsp:spPr>
        <a:xfrm>
          <a:off x="4350605" y="1038406"/>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Online</a:t>
          </a:r>
        </a:p>
      </dsp:txBody>
      <dsp:txXfrm>
        <a:off x="4373357" y="1061158"/>
        <a:ext cx="1508137" cy="731316"/>
      </dsp:txXfrm>
    </dsp:sp>
    <dsp:sp modelId="{4657164E-F78A-4011-BE0C-A7515CA46D39}">
      <dsp:nvSpPr>
        <dsp:cNvPr id="0" name=""/>
        <dsp:cNvSpPr/>
      </dsp:nvSpPr>
      <dsp:spPr>
        <a:xfrm>
          <a:off x="1554050" y="2754198"/>
          <a:ext cx="621456" cy="25268"/>
        </a:xfrm>
        <a:custGeom>
          <a:avLst/>
          <a:gdLst/>
          <a:ahLst/>
          <a:cxnLst/>
          <a:rect l="0" t="0" r="0" b="0"/>
          <a:pathLst>
            <a:path>
              <a:moveTo>
                <a:pt x="0" y="13315"/>
              </a:moveTo>
              <a:lnTo>
                <a:pt x="378797" y="13315"/>
              </a:lnTo>
            </a:path>
          </a:pathLst>
        </a:custGeom>
        <a:noFill/>
        <a:ln w="12700" cap="flat" cmpd="sng" algn="ctr">
          <a:solidFill>
            <a:srgbClr val="4F81BD">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1849242" y="2751296"/>
        <a:ext cx="0" cy="0"/>
      </dsp:txXfrm>
    </dsp:sp>
    <dsp:sp modelId="{639E95B7-EDA6-43DB-9036-4C370B3A103B}">
      <dsp:nvSpPr>
        <dsp:cNvPr id="0" name=""/>
        <dsp:cNvSpPr/>
      </dsp:nvSpPr>
      <dsp:spPr>
        <a:xfrm>
          <a:off x="2175507" y="2378422"/>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Constricted Choices</a:t>
          </a:r>
        </a:p>
      </dsp:txBody>
      <dsp:txXfrm>
        <a:off x="2198259" y="2401174"/>
        <a:ext cx="1508137" cy="731316"/>
      </dsp:txXfrm>
    </dsp:sp>
    <dsp:sp modelId="{A8A8AFEB-D516-4870-A6E1-19A55DA83A53}">
      <dsp:nvSpPr>
        <dsp:cNvPr id="0" name=""/>
        <dsp:cNvSpPr/>
      </dsp:nvSpPr>
      <dsp:spPr>
        <a:xfrm rot="19457599">
          <a:off x="3657214" y="2530862"/>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13173" y="2539126"/>
        <a:ext cx="0" cy="0"/>
      </dsp:txXfrm>
    </dsp:sp>
    <dsp:sp modelId="{A94B813F-13E8-4744-A33C-C2722ACDBF77}">
      <dsp:nvSpPr>
        <dsp:cNvPr id="0" name=""/>
        <dsp:cNvSpPr/>
      </dsp:nvSpPr>
      <dsp:spPr>
        <a:xfrm>
          <a:off x="4350605" y="1931750"/>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Sudden changes</a:t>
          </a:r>
        </a:p>
      </dsp:txBody>
      <dsp:txXfrm>
        <a:off x="4373357" y="1954502"/>
        <a:ext cx="1508137" cy="731316"/>
      </dsp:txXfrm>
    </dsp:sp>
    <dsp:sp modelId="{91667B74-28F8-40A7-8063-B6A8A23579CF}">
      <dsp:nvSpPr>
        <dsp:cNvPr id="0" name=""/>
        <dsp:cNvSpPr/>
      </dsp:nvSpPr>
      <dsp:spPr>
        <a:xfrm rot="2142401">
          <a:off x="3657214" y="2977534"/>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35506" y="2963465"/>
        <a:ext cx="0" cy="0"/>
      </dsp:txXfrm>
    </dsp:sp>
    <dsp:sp modelId="{81CEDCD7-C243-4871-ACCA-14DD710A3258}">
      <dsp:nvSpPr>
        <dsp:cNvPr id="0" name=""/>
        <dsp:cNvSpPr/>
      </dsp:nvSpPr>
      <dsp:spPr>
        <a:xfrm>
          <a:off x="4350605" y="2825094"/>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Travelling</a:t>
          </a:r>
        </a:p>
      </dsp:txBody>
      <dsp:txXfrm>
        <a:off x="4373357" y="2847846"/>
        <a:ext cx="1508137" cy="731316"/>
      </dsp:txXfrm>
    </dsp:sp>
    <dsp:sp modelId="{A9BD9CB8-0F94-492A-9FBC-038758CD258B}">
      <dsp:nvSpPr>
        <dsp:cNvPr id="0" name=""/>
        <dsp:cNvSpPr/>
      </dsp:nvSpPr>
      <dsp:spPr>
        <a:xfrm rot="4249260">
          <a:off x="918937" y="3647542"/>
          <a:ext cx="1891682" cy="25268"/>
        </a:xfrm>
        <a:custGeom>
          <a:avLst/>
          <a:gdLst/>
          <a:ahLst/>
          <a:cxnLst/>
          <a:rect l="0" t="0" r="0" b="0"/>
          <a:pathLst>
            <a:path>
              <a:moveTo>
                <a:pt x="0" y="13315"/>
              </a:moveTo>
              <a:lnTo>
                <a:pt x="1153039" y="13315"/>
              </a:lnTo>
            </a:path>
          </a:pathLst>
        </a:custGeom>
        <a:noFill/>
        <a:ln w="12700" cap="flat" cmpd="sng" algn="ctr">
          <a:solidFill>
            <a:srgbClr val="4F81BD">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1893909" y="3599972"/>
        <a:ext cx="0" cy="0"/>
      </dsp:txXfrm>
    </dsp:sp>
    <dsp:sp modelId="{F87DDCD8-0AA9-4DB7-8C09-5B6F02B30770}">
      <dsp:nvSpPr>
        <dsp:cNvPr id="0" name=""/>
        <dsp:cNvSpPr/>
      </dsp:nvSpPr>
      <dsp:spPr>
        <a:xfrm>
          <a:off x="2175507" y="4165110"/>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a:solidFill>
                <a:sysClr val="window" lastClr="FFFFFF"/>
              </a:solidFill>
              <a:latin typeface="Calibri" panose="020F0502020204030204"/>
              <a:ea typeface="+mn-ea"/>
              <a:cs typeface="+mn-cs"/>
            </a:rPr>
            <a:t>Disciplined Engagement</a:t>
          </a:r>
        </a:p>
      </dsp:txBody>
      <dsp:txXfrm>
        <a:off x="2198259" y="4187862"/>
        <a:ext cx="1508137" cy="731316"/>
      </dsp:txXfrm>
    </dsp:sp>
    <dsp:sp modelId="{848A5CFB-D488-483A-B620-3335D1D0ED4F}">
      <dsp:nvSpPr>
        <dsp:cNvPr id="0" name=""/>
        <dsp:cNvSpPr/>
      </dsp:nvSpPr>
      <dsp:spPr>
        <a:xfrm rot="19457599">
          <a:off x="3657214" y="4317550"/>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13173" y="4325814"/>
        <a:ext cx="0" cy="0"/>
      </dsp:txXfrm>
    </dsp:sp>
    <dsp:sp modelId="{9E2C2A72-4D83-4B7F-8B57-FC715BFBDA2A}">
      <dsp:nvSpPr>
        <dsp:cNvPr id="0" name=""/>
        <dsp:cNvSpPr/>
      </dsp:nvSpPr>
      <dsp:spPr>
        <a:xfrm>
          <a:off x="4350605" y="3718438"/>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dirty="0">
              <a:solidFill>
                <a:sysClr val="window" lastClr="FFFFFF"/>
              </a:solidFill>
              <a:latin typeface="Calibri" panose="020F0502020204030204"/>
              <a:ea typeface="+mn-ea"/>
              <a:cs typeface="+mn-cs"/>
            </a:rPr>
            <a:t>Peer Support</a:t>
          </a:r>
        </a:p>
      </dsp:txBody>
      <dsp:txXfrm>
        <a:off x="4373357" y="3741190"/>
        <a:ext cx="1508137" cy="731316"/>
      </dsp:txXfrm>
    </dsp:sp>
    <dsp:sp modelId="{0811FC8A-321E-405D-9DA7-C0FEE79F4809}">
      <dsp:nvSpPr>
        <dsp:cNvPr id="0" name=""/>
        <dsp:cNvSpPr/>
      </dsp:nvSpPr>
      <dsp:spPr>
        <a:xfrm rot="2142401">
          <a:off x="3657214" y="4764222"/>
          <a:ext cx="765326" cy="25268"/>
        </a:xfrm>
        <a:custGeom>
          <a:avLst/>
          <a:gdLst/>
          <a:ahLst/>
          <a:cxnLst/>
          <a:rect l="0" t="0" r="0" b="0"/>
          <a:pathLst>
            <a:path>
              <a:moveTo>
                <a:pt x="0" y="13315"/>
              </a:moveTo>
              <a:lnTo>
                <a:pt x="466490" y="13315"/>
              </a:lnTo>
            </a:path>
          </a:pathLst>
        </a:custGeom>
        <a:noFill/>
        <a:ln w="12700" cap="flat" cmpd="sng" algn="ctr">
          <a:solidFill>
            <a:srgbClr val="4F81B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ysClr val="windowText" lastClr="000000">
                <a:hueOff val="0"/>
                <a:satOff val="0"/>
                <a:lumOff val="0"/>
                <a:alphaOff val="0"/>
              </a:sysClr>
            </a:solidFill>
            <a:latin typeface="Calibri" panose="020F0502020204030204"/>
            <a:ea typeface="+mn-ea"/>
            <a:cs typeface="+mn-cs"/>
          </a:endParaRPr>
        </a:p>
      </dsp:txBody>
      <dsp:txXfrm>
        <a:off x="4035506" y="4750153"/>
        <a:ext cx="0" cy="0"/>
      </dsp:txXfrm>
    </dsp:sp>
    <dsp:sp modelId="{4DA502BD-209D-4103-B360-F4A9B60282F3}">
      <dsp:nvSpPr>
        <dsp:cNvPr id="0" name=""/>
        <dsp:cNvSpPr/>
      </dsp:nvSpPr>
      <dsp:spPr>
        <a:xfrm>
          <a:off x="4350605" y="4611782"/>
          <a:ext cx="1553641" cy="776820"/>
        </a:xfrm>
        <a:prstGeom prst="roundRect">
          <a:avLst>
            <a:gd name="adj" fmla="val 10000"/>
          </a:avLst>
        </a:prstGeom>
        <a:solidFill>
          <a:srgbClr val="4F81BD">
            <a:hueOff val="0"/>
            <a:satOff val="0"/>
            <a:lumOff val="0"/>
            <a:alphaOff val="0"/>
          </a:srgbClr>
        </a:solidFill>
        <a:ln w="19050" cap="flat" cmpd="sng" algn="ctr">
          <a:solidFill>
            <a:sysClr val="window" lastClr="FFFFFF">
              <a:hueOff val="0"/>
              <a:satOff val="0"/>
              <a:lumOff val="0"/>
              <a:alphaOff val="0"/>
            </a:sys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kern="1200" dirty="0">
              <a:solidFill>
                <a:sysClr val="window" lastClr="FFFFFF"/>
              </a:solidFill>
              <a:latin typeface="Calibri" panose="020F0502020204030204"/>
              <a:ea typeface="+mn-ea"/>
              <a:cs typeface="+mn-cs"/>
            </a:rPr>
            <a:t>Motivation online</a:t>
          </a:r>
        </a:p>
      </dsp:txBody>
      <dsp:txXfrm>
        <a:off x="4373357" y="4634534"/>
        <a:ext cx="1508137" cy="73131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36F2F06B-79C0-4D07-A3B0-180E4239D3CF}" type="datetimeFigureOut">
              <a:rPr lang="en-GB" smtClean="0"/>
              <a:t>18/11/2025</a:t>
            </a:fld>
            <a:endParaRPr lang="en-GB"/>
          </a:p>
        </p:txBody>
      </p:sp>
      <p:sp>
        <p:nvSpPr>
          <p:cNvPr id="4" name="Slide Image Placeholder 3"/>
          <p:cNvSpPr>
            <a:spLocks noGrp="1" noRot="1" noChangeAspect="1"/>
          </p:cNvSpPr>
          <p:nvPr>
            <p:ph type="sldImg" idx="2"/>
          </p:nvPr>
        </p:nvSpPr>
        <p:spPr>
          <a:xfrm>
            <a:off x="1027113" y="1243013"/>
            <a:ext cx="475138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15815F13-9E81-461C-B7D4-BCD98F3D91C1}" type="slidenum">
              <a:rPr lang="en-GB" smtClean="0"/>
              <a:t>‹#›</a:t>
            </a:fld>
            <a:endParaRPr lang="en-GB"/>
          </a:p>
        </p:txBody>
      </p:sp>
    </p:spTree>
    <p:extLst>
      <p:ext uri="{BB962C8B-B14F-4D97-AF65-F5344CB8AC3E}">
        <p14:creationId xmlns:p14="http://schemas.microsoft.com/office/powerpoint/2010/main" val="247531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815F13-9E81-461C-B7D4-BCD98F3D91C1}" type="slidenum">
              <a:rPr lang="en-GB" smtClean="0"/>
              <a:t>1</a:t>
            </a:fld>
            <a:endParaRPr lang="en-GB"/>
          </a:p>
        </p:txBody>
      </p:sp>
    </p:spTree>
    <p:extLst>
      <p:ext uri="{BB962C8B-B14F-4D97-AF65-F5344CB8AC3E}">
        <p14:creationId xmlns:p14="http://schemas.microsoft.com/office/powerpoint/2010/main" val="3131871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6643771"/>
            <a:ext cx="25737979" cy="4584300"/>
          </a:xfrm>
        </p:spPr>
        <p:txBody>
          <a:bodyPr/>
          <a:lstStyle/>
          <a:p>
            <a:r>
              <a:rPr lang="en-US"/>
              <a:t>Click to edit Master title style</a:t>
            </a:r>
            <a:endParaRPr lang="en-GB"/>
          </a:p>
        </p:txBody>
      </p:sp>
      <p:sp>
        <p:nvSpPr>
          <p:cNvPr id="3" name="Subtitle 2"/>
          <p:cNvSpPr>
            <a:spLocks noGrp="1"/>
          </p:cNvSpPr>
          <p:nvPr>
            <p:ph type="subTitle" idx="1"/>
          </p:nvPr>
        </p:nvSpPr>
        <p:spPr>
          <a:xfrm>
            <a:off x="4541996" y="12119186"/>
            <a:ext cx="21195983" cy="5465516"/>
          </a:xfrm>
        </p:spPr>
        <p:txBody>
          <a:bodyPr/>
          <a:lstStyle>
            <a:lvl1pPr marL="0" indent="0" algn="ctr">
              <a:buNone/>
              <a:defRPr>
                <a:solidFill>
                  <a:schemeClr val="tx1">
                    <a:tint val="75000"/>
                  </a:schemeClr>
                </a:solidFill>
              </a:defRPr>
            </a:lvl1pPr>
            <a:lvl2pPr marL="1476055" indent="0" algn="ctr">
              <a:buNone/>
              <a:defRPr>
                <a:solidFill>
                  <a:schemeClr val="tx1">
                    <a:tint val="75000"/>
                  </a:schemeClr>
                </a:solidFill>
              </a:defRPr>
            </a:lvl2pPr>
            <a:lvl3pPr marL="2952110" indent="0" algn="ctr">
              <a:buNone/>
              <a:defRPr>
                <a:solidFill>
                  <a:schemeClr val="tx1">
                    <a:tint val="75000"/>
                  </a:schemeClr>
                </a:solidFill>
              </a:defRPr>
            </a:lvl3pPr>
            <a:lvl4pPr marL="4428169" indent="0" algn="ctr">
              <a:buNone/>
              <a:defRPr>
                <a:solidFill>
                  <a:schemeClr val="tx1">
                    <a:tint val="75000"/>
                  </a:schemeClr>
                </a:solidFill>
              </a:defRPr>
            </a:lvl4pPr>
            <a:lvl5pPr marL="5904224" indent="0" algn="ctr">
              <a:buNone/>
              <a:defRPr>
                <a:solidFill>
                  <a:schemeClr val="tx1">
                    <a:tint val="75000"/>
                  </a:schemeClr>
                </a:solidFill>
              </a:defRPr>
            </a:lvl5pPr>
            <a:lvl6pPr marL="7380279" indent="0" algn="ctr">
              <a:buNone/>
              <a:defRPr>
                <a:solidFill>
                  <a:schemeClr val="tx1">
                    <a:tint val="75000"/>
                  </a:schemeClr>
                </a:solidFill>
              </a:defRPr>
            </a:lvl6pPr>
            <a:lvl7pPr marL="8856337" indent="0" algn="ctr">
              <a:buNone/>
              <a:defRPr>
                <a:solidFill>
                  <a:schemeClr val="tx1">
                    <a:tint val="75000"/>
                  </a:schemeClr>
                </a:solidFill>
              </a:defRPr>
            </a:lvl7pPr>
            <a:lvl8pPr marL="10332392" indent="0" algn="ctr">
              <a:buNone/>
              <a:defRPr>
                <a:solidFill>
                  <a:schemeClr val="tx1">
                    <a:tint val="75000"/>
                  </a:schemeClr>
                </a:solidFill>
              </a:defRPr>
            </a:lvl8pPr>
            <a:lvl9pPr marL="1180844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2673351"/>
            <a:ext cx="22557528" cy="569027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15126" y="2673351"/>
            <a:ext cx="67178439" cy="56902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13743004"/>
            <a:ext cx="25737979" cy="4247656"/>
          </a:xfrm>
        </p:spPr>
        <p:txBody>
          <a:bodyPr anchor="t"/>
          <a:lstStyle>
            <a:lvl1pPr algn="l">
              <a:defRPr sz="12900" b="1" cap="all"/>
            </a:lvl1pPr>
          </a:lstStyle>
          <a:p>
            <a:r>
              <a:rPr lang="en-US"/>
              <a:t>Click to edit Master title style</a:t>
            </a:r>
            <a:endParaRPr lang="en-GB"/>
          </a:p>
        </p:txBody>
      </p:sp>
      <p:sp>
        <p:nvSpPr>
          <p:cNvPr id="3" name="Text Placeholder 2"/>
          <p:cNvSpPr>
            <a:spLocks noGrp="1"/>
          </p:cNvSpPr>
          <p:nvPr>
            <p:ph type="body" idx="1"/>
          </p:nvPr>
        </p:nvSpPr>
        <p:spPr>
          <a:xfrm>
            <a:off x="2391909" y="9064643"/>
            <a:ext cx="25737979" cy="4678361"/>
          </a:xfrm>
        </p:spPr>
        <p:txBody>
          <a:bodyPr anchor="b"/>
          <a:lstStyle>
            <a:lvl1pPr marL="0" indent="0">
              <a:buNone/>
              <a:defRPr sz="6500">
                <a:solidFill>
                  <a:schemeClr val="tx1">
                    <a:tint val="75000"/>
                  </a:schemeClr>
                </a:solidFill>
              </a:defRPr>
            </a:lvl1pPr>
            <a:lvl2pPr marL="1476055" indent="0">
              <a:buNone/>
              <a:defRPr sz="5800">
                <a:solidFill>
                  <a:schemeClr val="tx1">
                    <a:tint val="75000"/>
                  </a:schemeClr>
                </a:solidFill>
              </a:defRPr>
            </a:lvl2pPr>
            <a:lvl3pPr marL="2952110" indent="0">
              <a:buNone/>
              <a:defRPr sz="5200">
                <a:solidFill>
                  <a:schemeClr val="tx1">
                    <a:tint val="75000"/>
                  </a:schemeClr>
                </a:solidFill>
              </a:defRPr>
            </a:lvl3pPr>
            <a:lvl4pPr marL="4428169" indent="0">
              <a:buNone/>
              <a:defRPr sz="4500">
                <a:solidFill>
                  <a:schemeClr val="tx1">
                    <a:tint val="75000"/>
                  </a:schemeClr>
                </a:solidFill>
              </a:defRPr>
            </a:lvl4pPr>
            <a:lvl5pPr marL="5904224" indent="0">
              <a:buNone/>
              <a:defRPr sz="4500">
                <a:solidFill>
                  <a:schemeClr val="tx1">
                    <a:tint val="75000"/>
                  </a:schemeClr>
                </a:solidFill>
              </a:defRPr>
            </a:lvl5pPr>
            <a:lvl6pPr marL="7380279" indent="0">
              <a:buNone/>
              <a:defRPr sz="4500">
                <a:solidFill>
                  <a:schemeClr val="tx1">
                    <a:tint val="75000"/>
                  </a:schemeClr>
                </a:solidFill>
              </a:defRPr>
            </a:lvl6pPr>
            <a:lvl7pPr marL="8856337" indent="0">
              <a:buNone/>
              <a:defRPr sz="4500">
                <a:solidFill>
                  <a:schemeClr val="tx1">
                    <a:tint val="75000"/>
                  </a:schemeClr>
                </a:solidFill>
              </a:defRPr>
            </a:lvl7pPr>
            <a:lvl8pPr marL="10332392" indent="0">
              <a:buNone/>
              <a:defRPr sz="4500">
                <a:solidFill>
                  <a:schemeClr val="tx1">
                    <a:tint val="75000"/>
                  </a:schemeClr>
                </a:solidFill>
              </a:defRPr>
            </a:lvl8pPr>
            <a:lvl9pPr marL="11808447"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015126" y="15559889"/>
            <a:ext cx="44867985"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87773" y="15559889"/>
            <a:ext cx="44867982"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856464"/>
            <a:ext cx="27251978" cy="356446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99" y="4787278"/>
            <a:ext cx="13378914" cy="1995110"/>
          </a:xfrm>
        </p:spPr>
        <p:txBody>
          <a:bodyPr anchor="b"/>
          <a:lstStyle>
            <a:lvl1pPr marL="0" indent="0">
              <a:buNone/>
              <a:defRPr sz="7700" b="1"/>
            </a:lvl1pPr>
            <a:lvl2pPr marL="1476055" indent="0">
              <a:buNone/>
              <a:defRPr sz="6500" b="1"/>
            </a:lvl2pPr>
            <a:lvl3pPr marL="2952110" indent="0">
              <a:buNone/>
              <a:defRPr sz="5800" b="1"/>
            </a:lvl3pPr>
            <a:lvl4pPr marL="4428169" indent="0">
              <a:buNone/>
              <a:defRPr sz="5200" b="1"/>
            </a:lvl4pPr>
            <a:lvl5pPr marL="5904224" indent="0">
              <a:buNone/>
              <a:defRPr sz="5200" b="1"/>
            </a:lvl5pPr>
            <a:lvl6pPr marL="7380279" indent="0">
              <a:buNone/>
              <a:defRPr sz="5200" b="1"/>
            </a:lvl6pPr>
            <a:lvl7pPr marL="8856337" indent="0">
              <a:buNone/>
              <a:defRPr sz="5200" b="1"/>
            </a:lvl7pPr>
            <a:lvl8pPr marL="10332392" indent="0">
              <a:buNone/>
              <a:defRPr sz="5200" b="1"/>
            </a:lvl8pPr>
            <a:lvl9pPr marL="11808447" indent="0">
              <a:buNone/>
              <a:defRPr sz="5200" b="1"/>
            </a:lvl9pPr>
          </a:lstStyle>
          <a:p>
            <a:pPr lvl="0"/>
            <a:r>
              <a:rPr lang="en-US"/>
              <a:t>Click to edit Master text styles</a:t>
            </a:r>
          </a:p>
        </p:txBody>
      </p:sp>
      <p:sp>
        <p:nvSpPr>
          <p:cNvPr id="4" name="Content Placeholder 3"/>
          <p:cNvSpPr>
            <a:spLocks noGrp="1"/>
          </p:cNvSpPr>
          <p:nvPr>
            <p:ph sz="half" idx="2"/>
          </p:nvPr>
        </p:nvSpPr>
        <p:spPr>
          <a:xfrm>
            <a:off x="1513999" y="6782388"/>
            <a:ext cx="13378914"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81808" y="4787278"/>
            <a:ext cx="13384170" cy="1995110"/>
          </a:xfrm>
        </p:spPr>
        <p:txBody>
          <a:bodyPr anchor="b"/>
          <a:lstStyle>
            <a:lvl1pPr marL="0" indent="0">
              <a:buNone/>
              <a:defRPr sz="7700" b="1"/>
            </a:lvl1pPr>
            <a:lvl2pPr marL="1476055" indent="0">
              <a:buNone/>
              <a:defRPr sz="6500" b="1"/>
            </a:lvl2pPr>
            <a:lvl3pPr marL="2952110" indent="0">
              <a:buNone/>
              <a:defRPr sz="5800" b="1"/>
            </a:lvl3pPr>
            <a:lvl4pPr marL="4428169" indent="0">
              <a:buNone/>
              <a:defRPr sz="5200" b="1"/>
            </a:lvl4pPr>
            <a:lvl5pPr marL="5904224" indent="0">
              <a:buNone/>
              <a:defRPr sz="5200" b="1"/>
            </a:lvl5pPr>
            <a:lvl6pPr marL="7380279" indent="0">
              <a:buNone/>
              <a:defRPr sz="5200" b="1"/>
            </a:lvl6pPr>
            <a:lvl7pPr marL="8856337" indent="0">
              <a:buNone/>
              <a:defRPr sz="5200" b="1"/>
            </a:lvl7pPr>
            <a:lvl8pPr marL="10332392" indent="0">
              <a:buNone/>
              <a:defRPr sz="5200" b="1"/>
            </a:lvl8pPr>
            <a:lvl9pPr marL="11808447" indent="0">
              <a:buNone/>
              <a:defRPr sz="5200" b="1"/>
            </a:lvl9pPr>
          </a:lstStyle>
          <a:p>
            <a:pPr lvl="0"/>
            <a:r>
              <a:rPr lang="en-US"/>
              <a:t>Click to edit Master text styles</a:t>
            </a:r>
          </a:p>
        </p:txBody>
      </p:sp>
      <p:sp>
        <p:nvSpPr>
          <p:cNvPr id="6" name="Content Placeholder 5"/>
          <p:cNvSpPr>
            <a:spLocks noGrp="1"/>
          </p:cNvSpPr>
          <p:nvPr>
            <p:ph sz="quarter" idx="4"/>
          </p:nvPr>
        </p:nvSpPr>
        <p:spPr>
          <a:xfrm>
            <a:off x="15381808" y="6782388"/>
            <a:ext cx="13384170"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4" y="851512"/>
            <a:ext cx="9961903" cy="3623874"/>
          </a:xfrm>
        </p:spPr>
        <p:txBody>
          <a:bodyPr anchor="b"/>
          <a:lstStyle>
            <a:lvl1pPr algn="l">
              <a:defRPr sz="6500" b="1"/>
            </a:lvl1pPr>
          </a:lstStyle>
          <a:p>
            <a:r>
              <a:rPr lang="en-US"/>
              <a:t>Click to edit Master title style</a:t>
            </a:r>
            <a:endParaRPr lang="en-GB"/>
          </a:p>
        </p:txBody>
      </p:sp>
      <p:sp>
        <p:nvSpPr>
          <p:cNvPr id="3" name="Content Placeholder 2"/>
          <p:cNvSpPr>
            <a:spLocks noGrp="1"/>
          </p:cNvSpPr>
          <p:nvPr>
            <p:ph idx="1"/>
          </p:nvPr>
        </p:nvSpPr>
        <p:spPr>
          <a:xfrm>
            <a:off x="11838629" y="851516"/>
            <a:ext cx="16927347" cy="18253041"/>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4004" y="4475391"/>
            <a:ext cx="9961903" cy="14629167"/>
          </a:xfrm>
        </p:spPr>
        <p:txBody>
          <a:bodyPr/>
          <a:lstStyle>
            <a:lvl1pPr marL="0" indent="0">
              <a:buNone/>
              <a:defRPr sz="4500"/>
            </a:lvl1pPr>
            <a:lvl2pPr marL="1476055" indent="0">
              <a:buNone/>
              <a:defRPr sz="3900"/>
            </a:lvl2pPr>
            <a:lvl3pPr marL="2952110" indent="0">
              <a:buNone/>
              <a:defRPr sz="3200"/>
            </a:lvl3pPr>
            <a:lvl4pPr marL="4428169" indent="0">
              <a:buNone/>
              <a:defRPr sz="2900"/>
            </a:lvl4pPr>
            <a:lvl5pPr marL="5904224" indent="0">
              <a:buNone/>
              <a:defRPr sz="2900"/>
            </a:lvl5pPr>
            <a:lvl6pPr marL="7380279" indent="0">
              <a:buNone/>
              <a:defRPr sz="2900"/>
            </a:lvl6pPr>
            <a:lvl7pPr marL="8856337" indent="0">
              <a:buNone/>
              <a:defRPr sz="2900"/>
            </a:lvl7pPr>
            <a:lvl8pPr marL="10332392" indent="0">
              <a:buNone/>
              <a:defRPr sz="2900"/>
            </a:lvl8pPr>
            <a:lvl9pPr marL="11808447"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14970760"/>
            <a:ext cx="18167985" cy="1767383"/>
          </a:xfrm>
        </p:spPr>
        <p:txBody>
          <a:bodyPr anchor="b"/>
          <a:lstStyle>
            <a:lvl1pPr algn="l">
              <a:defRPr sz="6500" b="1"/>
            </a:lvl1pPr>
          </a:lstStyle>
          <a:p>
            <a:r>
              <a:rPr lang="en-US"/>
              <a:t>Click to edit Master title style</a:t>
            </a:r>
            <a:endParaRPr lang="en-GB"/>
          </a:p>
        </p:txBody>
      </p:sp>
      <p:sp>
        <p:nvSpPr>
          <p:cNvPr id="3" name="Picture Placeholder 2"/>
          <p:cNvSpPr>
            <a:spLocks noGrp="1"/>
          </p:cNvSpPr>
          <p:nvPr>
            <p:ph type="pic" idx="1"/>
          </p:nvPr>
        </p:nvSpPr>
        <p:spPr>
          <a:xfrm>
            <a:off x="5935087" y="1910950"/>
            <a:ext cx="18167985" cy="12832080"/>
          </a:xfrm>
        </p:spPr>
        <p:txBody>
          <a:bodyPr/>
          <a:lstStyle>
            <a:lvl1pPr marL="0" indent="0">
              <a:buNone/>
              <a:defRPr sz="10300"/>
            </a:lvl1pPr>
            <a:lvl2pPr marL="1476055" indent="0">
              <a:buNone/>
              <a:defRPr sz="9000"/>
            </a:lvl2pPr>
            <a:lvl3pPr marL="2952110" indent="0">
              <a:buNone/>
              <a:defRPr sz="7700"/>
            </a:lvl3pPr>
            <a:lvl4pPr marL="4428169" indent="0">
              <a:buNone/>
              <a:defRPr sz="6500"/>
            </a:lvl4pPr>
            <a:lvl5pPr marL="5904224" indent="0">
              <a:buNone/>
              <a:defRPr sz="6500"/>
            </a:lvl5pPr>
            <a:lvl6pPr marL="7380279" indent="0">
              <a:buNone/>
              <a:defRPr sz="6500"/>
            </a:lvl6pPr>
            <a:lvl7pPr marL="8856337" indent="0">
              <a:buNone/>
              <a:defRPr sz="6500"/>
            </a:lvl7pPr>
            <a:lvl8pPr marL="10332392" indent="0">
              <a:buNone/>
              <a:defRPr sz="6500"/>
            </a:lvl8pPr>
            <a:lvl9pPr marL="11808447" indent="0">
              <a:buNone/>
              <a:defRPr sz="6500"/>
            </a:lvl9pPr>
          </a:lstStyle>
          <a:p>
            <a:endParaRPr lang="en-GB"/>
          </a:p>
        </p:txBody>
      </p:sp>
      <p:sp>
        <p:nvSpPr>
          <p:cNvPr id="4" name="Text Placeholder 3"/>
          <p:cNvSpPr>
            <a:spLocks noGrp="1"/>
          </p:cNvSpPr>
          <p:nvPr>
            <p:ph type="body" sz="half" idx="2"/>
          </p:nvPr>
        </p:nvSpPr>
        <p:spPr>
          <a:xfrm>
            <a:off x="5935087" y="16738143"/>
            <a:ext cx="18167985" cy="2509977"/>
          </a:xfrm>
        </p:spPr>
        <p:txBody>
          <a:bodyPr/>
          <a:lstStyle>
            <a:lvl1pPr marL="0" indent="0">
              <a:buNone/>
              <a:defRPr sz="4500"/>
            </a:lvl1pPr>
            <a:lvl2pPr marL="1476055" indent="0">
              <a:buNone/>
              <a:defRPr sz="3900"/>
            </a:lvl2pPr>
            <a:lvl3pPr marL="2952110" indent="0">
              <a:buNone/>
              <a:defRPr sz="3200"/>
            </a:lvl3pPr>
            <a:lvl4pPr marL="4428169" indent="0">
              <a:buNone/>
              <a:defRPr sz="2900"/>
            </a:lvl4pPr>
            <a:lvl5pPr marL="5904224" indent="0">
              <a:buNone/>
              <a:defRPr sz="2900"/>
            </a:lvl5pPr>
            <a:lvl6pPr marL="7380279" indent="0">
              <a:buNone/>
              <a:defRPr sz="2900"/>
            </a:lvl6pPr>
            <a:lvl7pPr marL="8856337" indent="0">
              <a:buNone/>
              <a:defRPr sz="2900"/>
            </a:lvl7pPr>
            <a:lvl8pPr marL="10332392" indent="0">
              <a:buNone/>
              <a:defRPr sz="2900"/>
            </a:lvl8pPr>
            <a:lvl9pPr marL="11808447"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856464"/>
            <a:ext cx="27251978" cy="3564467"/>
          </a:xfrm>
          <a:prstGeom prst="rect">
            <a:avLst/>
          </a:prstGeom>
        </p:spPr>
        <p:txBody>
          <a:bodyPr vert="horz" lIns="295210" tIns="147606" rIns="295210" bIns="14760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999" y="4990258"/>
            <a:ext cx="27251978" cy="14114299"/>
          </a:xfrm>
          <a:prstGeom prst="rect">
            <a:avLst/>
          </a:prstGeom>
        </p:spPr>
        <p:txBody>
          <a:bodyPr vert="horz" lIns="295210" tIns="147606" rIns="295210" bIns="14760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999" y="19822400"/>
            <a:ext cx="7065328" cy="1138649"/>
          </a:xfrm>
          <a:prstGeom prst="rect">
            <a:avLst/>
          </a:prstGeom>
        </p:spPr>
        <p:txBody>
          <a:bodyPr vert="horz" lIns="295210" tIns="147606" rIns="295210" bIns="147606" rtlCol="0" anchor="ctr"/>
          <a:lstStyle>
            <a:lvl1pPr algn="l">
              <a:defRPr sz="3900">
                <a:solidFill>
                  <a:schemeClr val="tx1">
                    <a:tint val="75000"/>
                  </a:schemeClr>
                </a:solidFill>
              </a:defRPr>
            </a:lvl1pPr>
          </a:lstStyle>
          <a:p>
            <a:fld id="{D380CC1D-3592-43BA-A654-35E2C644E371}" type="datetimeFigureOut">
              <a:rPr lang="en-GB" smtClean="0"/>
              <a:pPr/>
              <a:t>18/11/2025</a:t>
            </a:fld>
            <a:endParaRPr lang="en-GB"/>
          </a:p>
        </p:txBody>
      </p:sp>
      <p:sp>
        <p:nvSpPr>
          <p:cNvPr id="5" name="Footer Placeholder 4"/>
          <p:cNvSpPr>
            <a:spLocks noGrp="1"/>
          </p:cNvSpPr>
          <p:nvPr>
            <p:ph type="ftr" sz="quarter" idx="3"/>
          </p:nvPr>
        </p:nvSpPr>
        <p:spPr>
          <a:xfrm>
            <a:off x="10345658" y="19822400"/>
            <a:ext cx="9588659" cy="1138649"/>
          </a:xfrm>
          <a:prstGeom prst="rect">
            <a:avLst/>
          </a:prstGeom>
        </p:spPr>
        <p:txBody>
          <a:bodyPr vert="horz" lIns="295210" tIns="147606" rIns="295210" bIns="147606"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700649" y="19822400"/>
            <a:ext cx="7065328" cy="1138649"/>
          </a:xfrm>
          <a:prstGeom prst="rect">
            <a:avLst/>
          </a:prstGeom>
        </p:spPr>
        <p:txBody>
          <a:bodyPr vert="horz" lIns="295210" tIns="147606" rIns="295210" bIns="147606" rtlCol="0" anchor="ctr"/>
          <a:lstStyle>
            <a:lvl1pPr algn="r">
              <a:defRPr sz="3900">
                <a:solidFill>
                  <a:schemeClr val="tx1">
                    <a:tint val="75000"/>
                  </a:schemeClr>
                </a:solidFill>
              </a:defRPr>
            </a:lvl1pPr>
          </a:lstStyle>
          <a:p>
            <a:fld id="{E59C55BA-3E95-4940-8456-13A68383E1FF}"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2952110" rtl="0" eaLnBrk="1" latinLnBrk="0" hangingPunct="1">
        <a:spcBef>
          <a:spcPct val="0"/>
        </a:spcBef>
        <a:buNone/>
        <a:defRPr sz="14200" kern="1200">
          <a:solidFill>
            <a:schemeClr val="tx1"/>
          </a:solidFill>
          <a:latin typeface="+mj-lt"/>
          <a:ea typeface="+mj-ea"/>
          <a:cs typeface="+mj-cs"/>
        </a:defRPr>
      </a:lvl1pPr>
    </p:titleStyle>
    <p:bodyStyle>
      <a:lvl1pPr marL="1107041" indent="-1107041" algn="l" defTabSz="2952110"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592" indent="-922536" algn="l" defTabSz="2952110"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139" indent="-738029" algn="l" defTabSz="2952110"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194"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253"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308"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4363"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0418"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6476"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110" rtl="0" eaLnBrk="1" latinLnBrk="0" hangingPunct="1">
        <a:defRPr sz="5800" kern="1200">
          <a:solidFill>
            <a:schemeClr val="tx1"/>
          </a:solidFill>
          <a:latin typeface="+mn-lt"/>
          <a:ea typeface="+mn-ea"/>
          <a:cs typeface="+mn-cs"/>
        </a:defRPr>
      </a:lvl1pPr>
      <a:lvl2pPr marL="1476055" algn="l" defTabSz="2952110" rtl="0" eaLnBrk="1" latinLnBrk="0" hangingPunct="1">
        <a:defRPr sz="5800" kern="1200">
          <a:solidFill>
            <a:schemeClr val="tx1"/>
          </a:solidFill>
          <a:latin typeface="+mn-lt"/>
          <a:ea typeface="+mn-ea"/>
          <a:cs typeface="+mn-cs"/>
        </a:defRPr>
      </a:lvl2pPr>
      <a:lvl3pPr marL="2952110" algn="l" defTabSz="2952110" rtl="0" eaLnBrk="1" latinLnBrk="0" hangingPunct="1">
        <a:defRPr sz="5800" kern="1200">
          <a:solidFill>
            <a:schemeClr val="tx1"/>
          </a:solidFill>
          <a:latin typeface="+mn-lt"/>
          <a:ea typeface="+mn-ea"/>
          <a:cs typeface="+mn-cs"/>
        </a:defRPr>
      </a:lvl3pPr>
      <a:lvl4pPr marL="4428169" algn="l" defTabSz="2952110" rtl="0" eaLnBrk="1" latinLnBrk="0" hangingPunct="1">
        <a:defRPr sz="5800" kern="1200">
          <a:solidFill>
            <a:schemeClr val="tx1"/>
          </a:solidFill>
          <a:latin typeface="+mn-lt"/>
          <a:ea typeface="+mn-ea"/>
          <a:cs typeface="+mn-cs"/>
        </a:defRPr>
      </a:lvl4pPr>
      <a:lvl5pPr marL="5904224" algn="l" defTabSz="2952110" rtl="0" eaLnBrk="1" latinLnBrk="0" hangingPunct="1">
        <a:defRPr sz="5800" kern="1200">
          <a:solidFill>
            <a:schemeClr val="tx1"/>
          </a:solidFill>
          <a:latin typeface="+mn-lt"/>
          <a:ea typeface="+mn-ea"/>
          <a:cs typeface="+mn-cs"/>
        </a:defRPr>
      </a:lvl5pPr>
      <a:lvl6pPr marL="7380279" algn="l" defTabSz="2952110" rtl="0" eaLnBrk="1" latinLnBrk="0" hangingPunct="1">
        <a:defRPr sz="5800" kern="1200">
          <a:solidFill>
            <a:schemeClr val="tx1"/>
          </a:solidFill>
          <a:latin typeface="+mn-lt"/>
          <a:ea typeface="+mn-ea"/>
          <a:cs typeface="+mn-cs"/>
        </a:defRPr>
      </a:lvl6pPr>
      <a:lvl7pPr marL="8856337" algn="l" defTabSz="2952110" rtl="0" eaLnBrk="1" latinLnBrk="0" hangingPunct="1">
        <a:defRPr sz="5800" kern="1200">
          <a:solidFill>
            <a:schemeClr val="tx1"/>
          </a:solidFill>
          <a:latin typeface="+mn-lt"/>
          <a:ea typeface="+mn-ea"/>
          <a:cs typeface="+mn-cs"/>
        </a:defRPr>
      </a:lvl7pPr>
      <a:lvl8pPr marL="10332392" algn="l" defTabSz="2952110" rtl="0" eaLnBrk="1" latinLnBrk="0" hangingPunct="1">
        <a:defRPr sz="5800" kern="1200">
          <a:solidFill>
            <a:schemeClr val="tx1"/>
          </a:solidFill>
          <a:latin typeface="+mn-lt"/>
          <a:ea typeface="+mn-ea"/>
          <a:cs typeface="+mn-cs"/>
        </a:defRPr>
      </a:lvl8pPr>
      <a:lvl9pPr marL="11808447" algn="l" defTabSz="2952110"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8875291" y="4379161"/>
            <a:ext cx="20882522" cy="11426807"/>
          </a:xfrm>
          <a:prstGeom prst="rect">
            <a:avLst/>
          </a:prstGeom>
          <a:solidFill>
            <a:schemeClr val="bg1">
              <a:alpha val="46000"/>
            </a:schemeClr>
          </a:solidFill>
          <a:ln>
            <a:solidFill>
              <a:srgbClr val="FBCB3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3" name="TextBox 2"/>
          <p:cNvSpPr txBox="1"/>
          <p:nvPr/>
        </p:nvSpPr>
        <p:spPr>
          <a:xfrm>
            <a:off x="6463023" y="304309"/>
            <a:ext cx="17353928" cy="3114955"/>
          </a:xfrm>
          <a:prstGeom prst="rect">
            <a:avLst/>
          </a:prstGeom>
          <a:noFill/>
        </p:spPr>
        <p:txBody>
          <a:bodyPr wrap="square" rtlCol="0">
            <a:spAutoFit/>
          </a:bodyPr>
          <a:lstStyle/>
          <a:p>
            <a:pPr algn="ctr">
              <a:lnSpc>
                <a:spcPct val="107000"/>
              </a:lnSpc>
              <a:spcAft>
                <a:spcPts val="800"/>
              </a:spcAft>
            </a:pPr>
            <a:r>
              <a:rPr lang="en-GB" sz="6000" b="1" dirty="0">
                <a:solidFill>
                  <a:srgbClr val="FBCB34"/>
                </a:solidFill>
                <a:effectLst/>
                <a:latin typeface="Calibri" panose="020F0502020204030204" pitchFamily="34" charset="0"/>
                <a:ea typeface="Calibri" panose="020F0502020204030204" pitchFamily="34" charset="0"/>
                <a:cs typeface="Times New Roman" panose="02020603050405020304" pitchFamily="18" charset="0"/>
              </a:rPr>
              <a:t>Exploring UK mature students experience of returning to campus teaching following COVID lockdowns: </a:t>
            </a:r>
          </a:p>
          <a:p>
            <a:pPr algn="ctr">
              <a:lnSpc>
                <a:spcPct val="107000"/>
              </a:lnSpc>
              <a:spcAft>
                <a:spcPts val="800"/>
              </a:spcAft>
            </a:pPr>
            <a:r>
              <a:rPr lang="en-GB" sz="6000" b="1" dirty="0">
                <a:solidFill>
                  <a:srgbClr val="FBCB34"/>
                </a:solidFill>
                <a:effectLst/>
                <a:latin typeface="Calibri" panose="020F0502020204030204" pitchFamily="34" charset="0"/>
                <a:ea typeface="Calibri" panose="020F0502020204030204" pitchFamily="34" charset="0"/>
                <a:cs typeface="Times New Roman" panose="02020603050405020304" pitchFamily="18" charset="0"/>
              </a:rPr>
              <a:t>A thematic Analysis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28" name="AutoShape 4" descr="data:image/jpeg;base64,/9j/4AAQSkZJRgABAQAAAQABAAD/2wCEAAkGBxQSEBQUExATFhEXGBgbGRYXGSAYGBoYHRoYHCQeFBokHSoiHCYoJxoYIT0hJSkrOi46GR8zOD84NygtLisBCgoKDgwNFA0PFCwcFhk2KyssKywsLCssNys3LCssKywrKys3KzcrKysrNys3KyssKysrKysrKysrKysrKysrK//AABEIAGAAyAMBIgACEQEDEQH/xAAcAAEAAwADAQEAAAAAAAAAAAAABAYHAgMFAQj/xABAEAACAQMCBAMGAgYHCQAAAAABAgMABBEFEgYTITEHQVEUIjJhcYFCkRUjUnKCsWJzoaLR0vAXJjM1U2N0ksH/xAAVAQEBAAAAAAAAAAAAAAAAAAAAAf/EABYRAQEBAAAAAAAAAAAAAAAAAAARAf/aAAwDAQACEQMRAD8A2ylKUClKUClKUClKUClKUClKUClKUClKUClKUClKUClKUClKUClKUClDWZcdeLC2kpgtY1mmUkSOxIjQg42gDqx756jGKDTaVgf+2e+/6Vt/6t/mrQfC7jmXVPaBLDHG0PK6oSQ2/mdwe2Nnr50F7pVKsvFLT3leKSVoXR3Q81cKSrFchxkdcVb7S7SVA8ciOh7MhDD8xQd1KUoFKUoFKUoFKUoFKUoFKUoFKUoFKUoFKUoFKUoPL4qvGhsbmVPjSJ2X6hTX5StbdnZY0VnkYgKoGWZj6Cv1RxpCX067VRljDJgfwmsb8BbVZNQkc9THBlfqzAZ/L+dXESdO8E7l0DS3cULn8AQyY+rblH5Vc/CrgufTJbwTMjpJyOW6fi283OVPVfiFdE8N3ql/expfy2kNoyRxiLu8jLuLS+oHTpU3hjjXlF7TVJEhvIACZGO1Jo/KRD69OooMXm4curmW+mhgZ4op5t7DH7bnCjuxA69KicHyzLewLazPFJLIi7ozjKlhnI7HAyetbZ4WTD9G3c3URSXF1IrEYyhJOf7Kz/wF0nm3xmPw28QPy3vlR/YGoN4u9ShiIEk8UZIyA7qpI9QCa5x30TKWWWMoBksGBUA9ck5wK8Hjyx5kMOIt7C6tPw7iEFxGW8u2Mk/eq3xVpVw0WsiHKxtGgEYh3GT9V2jOft0BqKv/AOk4eYI+fFzT2Teu/wBei5zUjmrkruG4DJGeoHqR6dDVG0JSmo3O7Kbp0Kq1szbx7PEMrN2UZBH2PrUrUbj2bU55pI5OXJZoqMkbSZdHkJT3QcH3hgefWgtaXcZziRDhQxwwOFPZj16A4PX5V9F0hbaJELH8O4Z7A9voQfvWUNok8MTyiCTfHZW8EiBSd8bwOrqoHxMjBG6Zx7w869OOwkR5rnlSbrea1lACNuZOQscgQAZf3Segz1UelBfrnVYI/wDiXEKdSPfdV6jBI6n5j8xXL9IRbxHzo+YRkJvG4jvkLnJrOJ7CSOeyklBR3gupJXMBuFWWV4W2lR2wBgZ8lxUnWdNla4mm5e+BbiydlEREzBNh3xP5BTglAp6BhkZoL82oRB2QzRh1GWXeNyjvlhnIHzNdMut2ykhrqAMO4Mqgj6jNULU7dozeQwKZo5Y7xmzbsJYnYMfdmxiQMx2hcZxjGQK9+x0we3ws0A2+wAFinTfvToTjvjyoLT7Qnu++vv8Aw9R7wxn3fXp16VwN7GJBEZUEpGRHuG8j1C5zVX4N0flXF1uVtsD8i23DAW3KpKRGcdRubbn0iUeVeJfWv6q5hMDnUHvC8cnLJ6GUNG4lxgKiAA9emMedBoCalC0hjE8RlGcoHUuMeq5zUqqlwTpsimeRtqqbq7IQw7XwZnw3MJyQe46diKttApSlApSlApSlB8kUEEEZB6EfKqSuq6Npc7ovIt58AOFUg47jPTqKuzVlXjhwqZYkvYly8QImA7mLuG/h6/Zj6UHp+FGppdXGqzx55clxGVyMHHLxkjyzjNdNxxvo18MXqIJImYbZ0zggkHY2MEdPKs78NuPV0tbhWt2lEpRl2MFIZQRhs+RyOo7YNUqRyzMx7szMcdssSTj86sRq3iD4oQyW7WlgpEbLteXGxVTzWJcZ6jz6AeWauvg/oBtNNQsMSznmsCMEAgBR9lA/M1i/h7wwdQvUjIPITDzH+gD8P8R6fnX6fUYGAMAeVNFF8SONptNltRHAsqSCRpB13bU2Z2EdB0Y9/SpnEnGYj0k39pskHubd2ce8wUhgDkEZ7VB4yUHXNHBAIIuwQfMFE6EVRvEjhqXTIpxbDOmXTIXj7iCUMCCvoDjGft6UGga/xZcNqC6fYRxmcJvlllzy4l8vdHc9vPzFddlxVdW2oRWWoJCeeDybiHKqzDurIc47jz8x3zXjWVwtjxPcm4YIl3EvKdjhSRt6ZPT8JH5V18dypf63pUFu4d4HaWVkIYIu+FupH9WR/EKDr0zj7VJ7S4u47ezMMDsrqS4fCjJI6+hFetf8X37WA1C3itRa8kSMkhYyA/iAIwCPQ1nWiaZczaHfSW9xIqpcSGSAY2SRgKT127s48gcED71o+p6jBPwxM9sqpD7MQIwchCMArn5GgjNxfqaaa2oPHZ8kxB0Vd+7JIxuGcevnVpuNekXSDebV5ot+bt67d20HHriqdqx/3QT/AMeP+YqHc8FxjQzce13u72YPyzO3KztBxs7bflQX/h7iPm6XHez7VzCZH29hjJ93J+VRPDjjAapatKVCSo5V0ByB5qR9QR9waz2a7kn0rStNgjMrzRCWZFbYTBG3w7vw7j5/L51M028lsNcSSa0NpBfgRlN4deYuApUgADuBjH4jRVwHGuNbOnsqhDGCj+fNwWKn5Y/lTjjjf2C4soFVWaeVQ+fwRFlTI+eWGP3TWeatp0l22rX8JIuLS8QxEekKkOv0PQ/aoPFave2FxrLJtYzQrCuc7IoyQTn5sf7vzojRNR4nv31SeytI7U8qNZAZdwJzjpkHHnUfh7i/Ub9ZFgt7WK5tnMdwspYru67eXjt8Lgg58sV5tlAbriG5MdzNAHtIn3xbdxVgpx7ysPPyFaFw3w5BYxGOBSNx3OzHc7t+07HuaKpPB3GeoXlv7W62UdmjHmk794VerFRkjPpUjQ+IdV1GFrq1itYbfLCKOYM0kgHqwwFz/r1rwPDOwe44ZuoY+skhmCj1OB0+9WLwq4mtv0TErzxxvACkiuwVhtJ6kHr1oiHJ4nO2kzXKQIl5BKkUsL5KqzOFyMYOO/3BHlVi4V40S+spJlULcQq3NhJ6pIqk4PY4JB6/UdxWP6gjS6XrN8EKwXNzBysjG4LM5Lf3x981oPiBwvLDI2o2HSbYy3EQGRNGVwWx5sO/zwPMdQufB+qtd2FvcOFDyxhiF+EE57V8qD4Zf8nsv6lf/tKirMa+FcjB7V9pQYtxx4RSCQy6eFMbdTbk7Sp/7TdiP6Jxj+VJsOAdRlk5YspEP7UnuIPq3+Ga/T9KtSK/wTwpFptsIozudjukkIwXfHf5AdgPKrBSlRXTNZxu6O0atImdjEZZc99p8s1yubdZEKOqsjDBVhkEehFdlKCFqmkwXKbJ4I5U9HUNj6elcNI0O3tVK29vHED32KBn6nua9ClBGstPihUrFEkasSSEUKCT5kCuqDRrdImiS3iWJ/iQKArfvDsfL8qnUoIz6dEYuSYUMOMcsqNmB5be1c2s4zHyjGvKxt2YG3b6Y7Y+Vd1KCHZ6VBE26KCNG2hcqoB2jyz6fKud9p8U4AmiSQKcgOobB9Rnsak0oI1tYRRhgkSKHJZwqgBmPct6k/OuJ0yEw8nkx8jGOXtGzH7uMVLpQRbfTYUfekMaybQu5VAbaOy59BgdKlUpQR7CwigXZDEkaZztQBRk+eBXm6hwlZTycyWygeT9ooM/f1+9e1SgjTadE8fKaGNoun6sqCnTthe3SpNKUHCCFUUKihVHYAYA8+gpXOlApSlApSlApSlApSlApSlApSlApSlApSlApSlApSlApSlApSlApSlB/9k="/>
          <p:cNvSpPr>
            <a:spLocks noChangeAspect="1" noChangeArrowheads="1"/>
          </p:cNvSpPr>
          <p:nvPr/>
        </p:nvSpPr>
        <p:spPr bwMode="auto">
          <a:xfrm>
            <a:off x="155575" y="-547688"/>
            <a:ext cx="2381250" cy="11430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5" name="TextBox 4"/>
          <p:cNvSpPr txBox="1"/>
          <p:nvPr/>
        </p:nvSpPr>
        <p:spPr>
          <a:xfrm>
            <a:off x="4335449" y="3263438"/>
            <a:ext cx="21873771" cy="707886"/>
          </a:xfrm>
          <a:prstGeom prst="rect">
            <a:avLst/>
          </a:prstGeom>
          <a:noFill/>
        </p:spPr>
        <p:txBody>
          <a:bodyPr wrap="square" rtlCol="0">
            <a:spAutoFit/>
          </a:bodyPr>
          <a:lstStyle/>
          <a:p>
            <a:pPr algn="ctr"/>
            <a:r>
              <a:rPr lang="en-GB" sz="4000" dirty="0"/>
              <a:t>Karen Cooper &amp; Dr Rosalyn Collings.</a:t>
            </a:r>
          </a:p>
        </p:txBody>
      </p:sp>
      <p:sp>
        <p:nvSpPr>
          <p:cNvPr id="8" name="Rectangle 7"/>
          <p:cNvSpPr/>
          <p:nvPr/>
        </p:nvSpPr>
        <p:spPr>
          <a:xfrm>
            <a:off x="522363" y="4368354"/>
            <a:ext cx="7920880" cy="10585176"/>
          </a:xfrm>
          <a:prstGeom prst="rect">
            <a:avLst/>
          </a:prstGeom>
          <a:solidFill>
            <a:schemeClr val="bg1">
              <a:alpha val="46000"/>
            </a:schemeClr>
          </a:solidFill>
          <a:ln>
            <a:solidFill>
              <a:srgbClr val="FBCB3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9" name="Rectangle 18"/>
          <p:cNvSpPr/>
          <p:nvPr/>
        </p:nvSpPr>
        <p:spPr>
          <a:xfrm>
            <a:off x="8901444" y="16056974"/>
            <a:ext cx="20856369" cy="4790255"/>
          </a:xfrm>
          <a:prstGeom prst="rect">
            <a:avLst/>
          </a:prstGeom>
          <a:solidFill>
            <a:schemeClr val="bg1">
              <a:alpha val="46000"/>
            </a:schemeClr>
          </a:solidFill>
          <a:ln>
            <a:solidFill>
              <a:srgbClr val="FBCB3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7" name="Rectangle 16"/>
          <p:cNvSpPr/>
          <p:nvPr/>
        </p:nvSpPr>
        <p:spPr>
          <a:xfrm>
            <a:off x="520170" y="15229221"/>
            <a:ext cx="7903057" cy="5618007"/>
          </a:xfrm>
          <a:prstGeom prst="rect">
            <a:avLst/>
          </a:prstGeom>
          <a:solidFill>
            <a:schemeClr val="bg1">
              <a:alpha val="46000"/>
            </a:schemeClr>
          </a:solidFill>
          <a:ln>
            <a:solidFill>
              <a:srgbClr val="FBCB3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 name="TextBox 8"/>
          <p:cNvSpPr txBox="1"/>
          <p:nvPr/>
        </p:nvSpPr>
        <p:spPr>
          <a:xfrm>
            <a:off x="541438" y="15406743"/>
            <a:ext cx="7121193" cy="923330"/>
          </a:xfrm>
          <a:prstGeom prst="rect">
            <a:avLst/>
          </a:prstGeom>
          <a:noFill/>
        </p:spPr>
        <p:txBody>
          <a:bodyPr wrap="square" rtlCol="0">
            <a:spAutoFit/>
          </a:bodyPr>
          <a:lstStyle/>
          <a:p>
            <a:r>
              <a:rPr lang="en-GB" sz="5400" dirty="0">
                <a:solidFill>
                  <a:srgbClr val="FBCB34"/>
                </a:solidFill>
              </a:rPr>
              <a:t>Methodology</a:t>
            </a:r>
          </a:p>
        </p:txBody>
      </p:sp>
      <p:sp>
        <p:nvSpPr>
          <p:cNvPr id="20" name="TextBox 19"/>
          <p:cNvSpPr txBox="1"/>
          <p:nvPr/>
        </p:nvSpPr>
        <p:spPr>
          <a:xfrm>
            <a:off x="864221" y="4644046"/>
            <a:ext cx="6966953" cy="923330"/>
          </a:xfrm>
          <a:prstGeom prst="rect">
            <a:avLst/>
          </a:prstGeom>
          <a:noFill/>
        </p:spPr>
        <p:txBody>
          <a:bodyPr wrap="square" rtlCol="0">
            <a:spAutoFit/>
          </a:bodyPr>
          <a:lstStyle/>
          <a:p>
            <a:r>
              <a:rPr lang="en-GB" sz="5400" dirty="0">
                <a:solidFill>
                  <a:srgbClr val="FBCB34"/>
                </a:solidFill>
              </a:rPr>
              <a:t>Background</a:t>
            </a:r>
          </a:p>
        </p:txBody>
      </p:sp>
      <p:sp>
        <p:nvSpPr>
          <p:cNvPr id="25" name="TextBox 24"/>
          <p:cNvSpPr txBox="1"/>
          <p:nvPr/>
        </p:nvSpPr>
        <p:spPr>
          <a:xfrm>
            <a:off x="8879654" y="5220792"/>
            <a:ext cx="2952328" cy="923330"/>
          </a:xfrm>
          <a:prstGeom prst="rect">
            <a:avLst/>
          </a:prstGeom>
          <a:noFill/>
        </p:spPr>
        <p:txBody>
          <a:bodyPr wrap="square" rtlCol="0">
            <a:spAutoFit/>
          </a:bodyPr>
          <a:lstStyle/>
          <a:p>
            <a:r>
              <a:rPr lang="en-GB" sz="5400" dirty="0">
                <a:solidFill>
                  <a:srgbClr val="FBCB34"/>
                </a:solidFill>
              </a:rPr>
              <a:t>Findings</a:t>
            </a:r>
          </a:p>
        </p:txBody>
      </p:sp>
      <p:sp>
        <p:nvSpPr>
          <p:cNvPr id="27" name="TextBox 26"/>
          <p:cNvSpPr txBox="1"/>
          <p:nvPr/>
        </p:nvSpPr>
        <p:spPr>
          <a:xfrm>
            <a:off x="9163323" y="16210073"/>
            <a:ext cx="4388125" cy="923330"/>
          </a:xfrm>
          <a:prstGeom prst="rect">
            <a:avLst/>
          </a:prstGeom>
          <a:noFill/>
        </p:spPr>
        <p:txBody>
          <a:bodyPr wrap="square" rtlCol="0">
            <a:spAutoFit/>
          </a:bodyPr>
          <a:lstStyle/>
          <a:p>
            <a:r>
              <a:rPr lang="en-GB" sz="5400" dirty="0">
                <a:solidFill>
                  <a:srgbClr val="FBCB34"/>
                </a:solidFill>
              </a:rPr>
              <a:t>Conclusion</a:t>
            </a:r>
          </a:p>
        </p:txBody>
      </p:sp>
      <p:pic>
        <p:nvPicPr>
          <p:cNvPr id="2" name="Picture 2" descr="Index of /wp-content/uploads/2021/02">
            <a:extLst>
              <a:ext uri="{FF2B5EF4-FFF2-40B4-BE49-F238E27FC236}">
                <a16:creationId xmlns:a16="http://schemas.microsoft.com/office/drawing/2014/main" id="{FAF86B53-D35A-CF96-45D3-3A022EAD76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52925" y="630790"/>
            <a:ext cx="4772025" cy="9620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Diagram 3">
            <a:extLst>
              <a:ext uri="{FF2B5EF4-FFF2-40B4-BE49-F238E27FC236}">
                <a16:creationId xmlns:a16="http://schemas.microsoft.com/office/drawing/2014/main" id="{08237C8A-A815-3230-ECAB-43710B1B7BE2}"/>
              </a:ext>
            </a:extLst>
          </p:cNvPr>
          <p:cNvGraphicFramePr/>
          <p:nvPr>
            <p:extLst>
              <p:ext uri="{D42A27DB-BD31-4B8C-83A1-F6EECF244321}">
                <p14:modId xmlns:p14="http://schemas.microsoft.com/office/powerpoint/2010/main" val="283642168"/>
              </p:ext>
            </p:extLst>
          </p:nvPr>
        </p:nvGraphicFramePr>
        <p:xfrm>
          <a:off x="9379347" y="6311862"/>
          <a:ext cx="5904656" cy="55336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a:extLst>
              <a:ext uri="{FF2B5EF4-FFF2-40B4-BE49-F238E27FC236}">
                <a16:creationId xmlns:a16="http://schemas.microsoft.com/office/drawing/2014/main" id="{2BB480AE-3E24-8F7A-2BBB-9A18EDB621F7}"/>
              </a:ext>
            </a:extLst>
          </p:cNvPr>
          <p:cNvSpPr txBox="1"/>
          <p:nvPr/>
        </p:nvSpPr>
        <p:spPr>
          <a:xfrm>
            <a:off x="15814466" y="4532608"/>
            <a:ext cx="13465496" cy="4093428"/>
          </a:xfrm>
          <a:prstGeom prst="rect">
            <a:avLst/>
          </a:prstGeom>
          <a:noFill/>
          <a:ln w="12700">
            <a:solidFill>
              <a:schemeClr val="tx1"/>
            </a:solidFill>
          </a:ln>
        </p:spPr>
        <p:txBody>
          <a:bodyPr wrap="square" rtlCol="0">
            <a:spAutoFit/>
          </a:bodyPr>
          <a:lstStyle/>
          <a:p>
            <a:r>
              <a:rPr lang="en-GB" sz="2000" b="1" dirty="0">
                <a:solidFill>
                  <a:schemeClr val="bg2">
                    <a:lumMod val="20000"/>
                    <a:lumOff val="80000"/>
                  </a:schemeClr>
                </a:solidFill>
              </a:rPr>
              <a:t>Ghostly Spaces: </a:t>
            </a:r>
            <a:r>
              <a:rPr lang="en-GB" sz="2000" dirty="0">
                <a:solidFill>
                  <a:schemeClr val="bg2">
                    <a:lumMod val="20000"/>
                    <a:lumOff val="80000"/>
                  </a:schemeClr>
                </a:solidFill>
              </a:rPr>
              <a:t>The lack of people on campus created a ghostly and different feel, a strange atmosphere missing the buzz and peer support. Equally online, the sea of blank screens as no one had their camera on led to students feeling more isolated, lacking peer support and a sense of belonging. </a:t>
            </a:r>
          </a:p>
          <a:p>
            <a:endParaRPr lang="en-GB" sz="2000" dirty="0">
              <a:solidFill>
                <a:schemeClr val="bg2">
                  <a:lumMod val="40000"/>
                  <a:lumOff val="60000"/>
                </a:schemeClr>
              </a:solidFill>
            </a:endParaRPr>
          </a:p>
          <a:p>
            <a:r>
              <a:rPr lang="en-GB" sz="2000" b="1" i="1" u="sng" dirty="0"/>
              <a:t>Ghosts on Campus </a:t>
            </a:r>
            <a:r>
              <a:rPr lang="en-GB" sz="2000" i="1" dirty="0"/>
              <a:t>“It didn’t seem the same, because not everybody came back at the same time . And everyone seemed a bit downtrodden.</a:t>
            </a:r>
          </a:p>
          <a:p>
            <a:r>
              <a:rPr lang="en-GB" sz="2000" i="1" dirty="0"/>
              <a:t>People are not the same. People are not the same and stuff doesn’t seem the same [..] it’s almost like a calm but not a nice calm.”</a:t>
            </a:r>
          </a:p>
          <a:p>
            <a:r>
              <a:rPr lang="en-GB" sz="2000" i="1" dirty="0"/>
              <a:t>“The atmosphere was not the same and felt kind of sterile and strange.”</a:t>
            </a:r>
          </a:p>
          <a:p>
            <a:r>
              <a:rPr lang="en-GB" sz="2000" i="1" dirty="0"/>
              <a:t>“I am really quite surprised how empty the university is […] it was nice when there was a buzz in the place.”</a:t>
            </a:r>
          </a:p>
          <a:p>
            <a:endParaRPr lang="en-GB" sz="2000" i="1" dirty="0"/>
          </a:p>
          <a:p>
            <a:r>
              <a:rPr lang="en-GB" sz="2000" b="1" i="1" u="sng" dirty="0"/>
              <a:t>Silence Online</a:t>
            </a:r>
            <a:r>
              <a:rPr lang="en-GB" sz="2000" i="1" dirty="0"/>
              <a:t>: “The </a:t>
            </a:r>
            <a:r>
              <a:rPr lang="en-GB" sz="2000" i="1" dirty="0">
                <a:effectLst/>
                <a:ea typeface="Calibri" panose="020F0502020204030204" pitchFamily="34" charset="0"/>
              </a:rPr>
              <a:t>confidence to speak [online] isn't there” </a:t>
            </a:r>
          </a:p>
          <a:p>
            <a:r>
              <a:rPr lang="en-GB" sz="2000" i="1" dirty="0">
                <a:effectLst/>
                <a:ea typeface="Calibri" panose="020F0502020204030204" pitchFamily="34" charset="0"/>
              </a:rPr>
              <a:t>“you could log on and leave because you could watch it later” </a:t>
            </a:r>
          </a:p>
          <a:p>
            <a:r>
              <a:rPr lang="en-GB" sz="2000" i="1" dirty="0">
                <a:effectLst/>
                <a:ea typeface="Calibri" panose="020F0502020204030204" pitchFamily="34" charset="0"/>
              </a:rPr>
              <a:t>“there is no real interaction with your fellow students”</a:t>
            </a:r>
            <a:endParaRPr lang="en-GB" sz="2000" i="1" dirty="0"/>
          </a:p>
        </p:txBody>
      </p:sp>
      <p:sp>
        <p:nvSpPr>
          <p:cNvPr id="12" name="TextBox 11">
            <a:extLst>
              <a:ext uri="{FF2B5EF4-FFF2-40B4-BE49-F238E27FC236}">
                <a16:creationId xmlns:a16="http://schemas.microsoft.com/office/drawing/2014/main" id="{430B2C94-33F0-7470-5858-26D5C211F0E9}"/>
              </a:ext>
            </a:extLst>
          </p:cNvPr>
          <p:cNvSpPr txBox="1"/>
          <p:nvPr/>
        </p:nvSpPr>
        <p:spPr>
          <a:xfrm>
            <a:off x="666379" y="16330073"/>
            <a:ext cx="7524934" cy="4401205"/>
          </a:xfrm>
          <a:prstGeom prst="rect">
            <a:avLst/>
          </a:prstGeom>
          <a:noFill/>
        </p:spPr>
        <p:txBody>
          <a:bodyPr wrap="square" rtlCol="0">
            <a:spAutoFit/>
          </a:bodyPr>
          <a:lstStyle/>
          <a:p>
            <a:r>
              <a:rPr lang="en-GB" sz="2000" dirty="0"/>
              <a:t>Qualitative semi structured interviews completed FTF</a:t>
            </a:r>
          </a:p>
          <a:p>
            <a:endParaRPr lang="en-GB" sz="2000" dirty="0"/>
          </a:p>
          <a:p>
            <a:r>
              <a:rPr lang="en-GB" sz="2000" b="1" dirty="0"/>
              <a:t>Participants: </a:t>
            </a:r>
            <a:r>
              <a:rPr lang="en-GB" sz="2000" dirty="0"/>
              <a:t>5 mature students studying any course that did not require practical teaching attendance during lockdown</a:t>
            </a:r>
          </a:p>
          <a:p>
            <a:endParaRPr lang="en-GB" sz="2000" dirty="0"/>
          </a:p>
          <a:p>
            <a:r>
              <a:rPr lang="en-GB" sz="2000" b="1" dirty="0"/>
              <a:t>Materials: </a:t>
            </a:r>
            <a:r>
              <a:rPr lang="en-GB" sz="2000" dirty="0"/>
              <a:t>Interview questions devised from literature review and students personal experience</a:t>
            </a:r>
          </a:p>
          <a:p>
            <a:endParaRPr lang="en-GB" sz="2000" dirty="0"/>
          </a:p>
          <a:p>
            <a:r>
              <a:rPr lang="en-GB" sz="2000" b="1" dirty="0"/>
              <a:t>Ethics</a:t>
            </a:r>
            <a:r>
              <a:rPr lang="en-GB" sz="2000" dirty="0"/>
              <a:t>: Ethical Approval sought and gained from University of Wolverhampton Nov 2022</a:t>
            </a:r>
          </a:p>
          <a:p>
            <a:endParaRPr lang="en-GB" sz="2000" dirty="0"/>
          </a:p>
          <a:p>
            <a:r>
              <a:rPr lang="en-GB" sz="2000" b="1" dirty="0"/>
              <a:t>Analysis: </a:t>
            </a:r>
            <a:r>
              <a:rPr lang="en-GB" sz="2000" dirty="0"/>
              <a:t>Thematic analysis following Braun and Clarke (2016)</a:t>
            </a:r>
          </a:p>
          <a:p>
            <a:endParaRPr lang="en-GB" sz="2000" dirty="0"/>
          </a:p>
          <a:p>
            <a:r>
              <a:rPr lang="en-GB" sz="2000" b="1" dirty="0"/>
              <a:t>Reflection: </a:t>
            </a:r>
            <a:r>
              <a:rPr lang="en-GB" sz="2000" dirty="0"/>
              <a:t>Karen is a final year mature student </a:t>
            </a:r>
          </a:p>
        </p:txBody>
      </p:sp>
      <p:sp>
        <p:nvSpPr>
          <p:cNvPr id="13" name="TextBox 12">
            <a:extLst>
              <a:ext uri="{FF2B5EF4-FFF2-40B4-BE49-F238E27FC236}">
                <a16:creationId xmlns:a16="http://schemas.microsoft.com/office/drawing/2014/main" id="{2F89FA49-811E-13A0-AC7D-45970ABF1EC3}"/>
              </a:ext>
            </a:extLst>
          </p:cNvPr>
          <p:cNvSpPr txBox="1"/>
          <p:nvPr/>
        </p:nvSpPr>
        <p:spPr>
          <a:xfrm>
            <a:off x="846497" y="5566665"/>
            <a:ext cx="7344816" cy="10125849"/>
          </a:xfrm>
          <a:prstGeom prst="rect">
            <a:avLst/>
          </a:prstGeom>
          <a:noFill/>
        </p:spPr>
        <p:txBody>
          <a:bodyPr wrap="square" rtlCol="0">
            <a:spAutoFit/>
          </a:bodyPr>
          <a:lstStyle/>
          <a:p>
            <a:r>
              <a:rPr lang="en-GB" sz="2200" dirty="0">
                <a:effectLst/>
                <a:ea typeface="Calibri" panose="020F0502020204030204" pitchFamily="34" charset="0"/>
                <a:cs typeface="Times New Roman" panose="02020603050405020304" pitchFamily="18" charset="0"/>
              </a:rPr>
              <a:t>The COVID-19 pandemic has significantly impacted students with institutions required to rapidly change delivery modalities from 2020-2022 to satisfy student demands and maintain teaching quality. During the UK lockdowns Higher Education Institutions transitioned to fully online learning incorporating synchronous and asynchronous teaching strategies. The transition highlighted difficulties faced by students from digital poverty to additional caring responsibilities. In September 2021 Universities returned to hybrid teaching incorporating face-to-face campus teaching. </a:t>
            </a:r>
          </a:p>
          <a:p>
            <a:endParaRPr lang="en-GB" sz="2200" dirty="0">
              <a:ea typeface="Calibri" panose="020F0502020204030204" pitchFamily="34" charset="0"/>
              <a:cs typeface="Times New Roman" panose="02020603050405020304" pitchFamily="18" charset="0"/>
            </a:endParaRPr>
          </a:p>
          <a:p>
            <a:r>
              <a:rPr lang="en-GB" sz="2200" dirty="0">
                <a:effectLst/>
                <a:ea typeface="Calibri" panose="020F0502020204030204" pitchFamily="34" charset="0"/>
                <a:cs typeface="Times New Roman" panose="02020603050405020304" pitchFamily="18" charset="0"/>
              </a:rPr>
              <a:t>University experiences for mature students tend to be different, as they generally live in their own homes and travel to classes (Holton &amp; Finn, 2017; Holton, 2017; Pokorny et al., 2016). Motivation can be a different concept to mature students, they very often did not leave school with enough qualifications to go to university and went straight into work (Swain &amp; Hammond, 2011; McCune et al., 2010; These students tend to have a different approach to learning as they may want to learn more relevant skills, earn higher wages, or widen their career prospects, especially since the economic impact associated with the pandemic, resulted in the loss of jobs and the need for different skills base for the job market (Butcher &amp; Rose-Adams, 2015; </a:t>
            </a:r>
            <a:r>
              <a:rPr lang="en-GB" sz="2200" dirty="0" err="1">
                <a:effectLst/>
                <a:ea typeface="Calibri" panose="020F0502020204030204" pitchFamily="34" charset="0"/>
                <a:cs typeface="Times New Roman" panose="02020603050405020304" pitchFamily="18" charset="0"/>
              </a:rPr>
              <a:t>Bridgstock</a:t>
            </a:r>
            <a:r>
              <a:rPr lang="en-GB" sz="2200" dirty="0">
                <a:effectLst/>
                <a:ea typeface="Calibri" panose="020F0502020204030204" pitchFamily="34" charset="0"/>
                <a:cs typeface="Times New Roman" panose="02020603050405020304" pitchFamily="18" charset="0"/>
              </a:rPr>
              <a:t>, 2009). </a:t>
            </a:r>
          </a:p>
          <a:p>
            <a:endParaRPr lang="en-GB" sz="2200" dirty="0">
              <a:ea typeface="Calibri" panose="020F0502020204030204" pitchFamily="34" charset="0"/>
              <a:cs typeface="Times New Roman" panose="02020603050405020304" pitchFamily="18" charset="0"/>
            </a:endParaRPr>
          </a:p>
          <a:p>
            <a:pPr algn="ctr"/>
            <a:r>
              <a:rPr lang="en-GB" sz="2200" b="1" dirty="0">
                <a:solidFill>
                  <a:srgbClr val="FBCB34"/>
                </a:solidFill>
                <a:effectLst/>
                <a:ea typeface="Calibri" panose="020F0502020204030204" pitchFamily="34" charset="0"/>
                <a:cs typeface="Times New Roman" panose="02020603050405020304" pitchFamily="18" charset="0"/>
              </a:rPr>
              <a:t>The following study focuses on mature students’ feelings, expectations, and experiences of returning to campus. </a:t>
            </a:r>
          </a:p>
          <a:p>
            <a:endParaRPr lang="en-GB" dirty="0"/>
          </a:p>
        </p:txBody>
      </p:sp>
      <p:sp>
        <p:nvSpPr>
          <p:cNvPr id="26" name="TextBox 25">
            <a:extLst>
              <a:ext uri="{FF2B5EF4-FFF2-40B4-BE49-F238E27FC236}">
                <a16:creationId xmlns:a16="http://schemas.microsoft.com/office/drawing/2014/main" id="{E8780421-86A5-3B2B-C20A-F840E0AB7BEB}"/>
              </a:ext>
            </a:extLst>
          </p:cNvPr>
          <p:cNvSpPr txBox="1"/>
          <p:nvPr/>
        </p:nvSpPr>
        <p:spPr>
          <a:xfrm>
            <a:off x="15788059" y="8778239"/>
            <a:ext cx="13393488" cy="4093428"/>
          </a:xfrm>
          <a:prstGeom prst="rect">
            <a:avLst/>
          </a:prstGeom>
          <a:noFill/>
          <a:ln w="12700">
            <a:solidFill>
              <a:schemeClr val="tx1"/>
            </a:solidFill>
          </a:ln>
        </p:spPr>
        <p:txBody>
          <a:bodyPr wrap="square" rtlCol="0">
            <a:spAutoFit/>
          </a:bodyPr>
          <a:lstStyle/>
          <a:p>
            <a:r>
              <a:rPr lang="en-GB" sz="2000" b="1" dirty="0">
                <a:solidFill>
                  <a:schemeClr val="bg2">
                    <a:lumMod val="20000"/>
                    <a:lumOff val="80000"/>
                  </a:schemeClr>
                </a:solidFill>
              </a:rPr>
              <a:t>Constricted Choices: </a:t>
            </a:r>
            <a:r>
              <a:rPr lang="en-GB" sz="2000" dirty="0">
                <a:solidFill>
                  <a:schemeClr val="bg2">
                    <a:lumMod val="20000"/>
                    <a:lumOff val="80000"/>
                  </a:schemeClr>
                </a:solidFill>
              </a:rPr>
              <a:t>The move back to campus for all the students felt rushed as such students discussed a feeling of losing control as well as high levels of anxiety in relation to returning to campus during an ongoing pandemic. </a:t>
            </a:r>
          </a:p>
          <a:p>
            <a:endParaRPr lang="en-GB" sz="2000" dirty="0">
              <a:solidFill>
                <a:schemeClr val="bg2">
                  <a:lumMod val="20000"/>
                  <a:lumOff val="80000"/>
                </a:schemeClr>
              </a:solidFill>
            </a:endParaRPr>
          </a:p>
          <a:p>
            <a:r>
              <a:rPr lang="en-GB" sz="2000" b="1" i="1" u="sng" dirty="0"/>
              <a:t>Rapid Changes</a:t>
            </a:r>
            <a:r>
              <a:rPr lang="en-GB" sz="2000" u="sng" dirty="0"/>
              <a:t>: </a:t>
            </a:r>
            <a:r>
              <a:rPr lang="en-GB" sz="2000" dirty="0"/>
              <a:t>“</a:t>
            </a:r>
            <a:r>
              <a:rPr lang="en-US" sz="2000" i="1" dirty="0">
                <a:effectLst/>
                <a:latin typeface="+mj-lt"/>
                <a:ea typeface="Calibri" panose="020F0502020204030204" pitchFamily="34" charset="0"/>
              </a:rPr>
              <a:t>There was </a:t>
            </a:r>
            <a:r>
              <a:rPr lang="en-US" sz="2000" i="1" u="sng" dirty="0">
                <a:effectLst/>
                <a:latin typeface="+mj-lt"/>
                <a:ea typeface="Calibri" panose="020F0502020204030204" pitchFamily="34" charset="0"/>
              </a:rPr>
              <a:t>no sort of leeway</a:t>
            </a:r>
            <a:r>
              <a:rPr lang="en-US" sz="2000" i="1" dirty="0">
                <a:effectLst/>
                <a:latin typeface="+mj-lt"/>
                <a:ea typeface="Calibri" panose="020F0502020204030204" pitchFamily="34" charset="0"/>
              </a:rPr>
              <a:t>. It was just, well, your back open now. I'd still like to do it online.” </a:t>
            </a:r>
          </a:p>
          <a:p>
            <a:r>
              <a:rPr lang="en-US" sz="2000" i="1" dirty="0"/>
              <a:t>I didn’t understand much about the decisions […] we weren’t in </a:t>
            </a:r>
            <a:r>
              <a:rPr lang="en-US" sz="2000" i="1" dirty="0" err="1"/>
              <a:t>uni</a:t>
            </a:r>
            <a:r>
              <a:rPr lang="en-US" sz="2000" i="1" dirty="0"/>
              <a:t> at all and then all of a sudden, we’re back […] I would like more of a phased return.” </a:t>
            </a:r>
          </a:p>
          <a:p>
            <a:r>
              <a:rPr lang="en-US" sz="2000" i="1" dirty="0"/>
              <a:t>“You’ve had 12 months, everything at home, and then all of a sudden you are back now” </a:t>
            </a:r>
          </a:p>
          <a:p>
            <a:endParaRPr lang="en-US" sz="2000" b="1" i="1" u="sng" dirty="0"/>
          </a:p>
          <a:p>
            <a:r>
              <a:rPr lang="en-US" sz="2000" b="1" i="1" u="sng" dirty="0"/>
              <a:t>Travel Anxieties: </a:t>
            </a:r>
            <a:r>
              <a:rPr lang="en-GB" sz="2000" i="1" dirty="0">
                <a:latin typeface="+mj-lt"/>
              </a:rPr>
              <a:t>“Anxiety is much higher {than before COVID} […] during lockdown, I’ve been sensible, kept myself safe as much as I could. […] whereas now I do feel like I don’t have a choice” </a:t>
            </a:r>
          </a:p>
          <a:p>
            <a:r>
              <a:rPr lang="en-US" sz="2000" i="1" dirty="0">
                <a:effectLst/>
                <a:latin typeface="+mj-lt"/>
                <a:ea typeface="Calibri" panose="020F0502020204030204" pitchFamily="34" charset="0"/>
              </a:rPr>
              <a:t>“yeah, a little bit anxious or very anxious at times. Don’t know, what am I taking back home to my family as well...I’ve got an elderly mother, you know, with similar health conditions or my stepdaughter is also very vulnerable, like cerebral palsy” </a:t>
            </a:r>
          </a:p>
          <a:p>
            <a:r>
              <a:rPr lang="en-GB" sz="2000" i="1" dirty="0">
                <a:effectLst/>
                <a:latin typeface="+mj-lt"/>
                <a:ea typeface="Calibri" panose="020F0502020204030204" pitchFamily="34" charset="0"/>
              </a:rPr>
              <a:t>“Yes, I usually get the bus. And I wouldn’t say I like getting a bus, but sometimes I've got no choice but to get the bus.</a:t>
            </a:r>
          </a:p>
        </p:txBody>
      </p:sp>
      <p:sp>
        <p:nvSpPr>
          <p:cNvPr id="28" name="TextBox 27">
            <a:extLst>
              <a:ext uri="{FF2B5EF4-FFF2-40B4-BE49-F238E27FC236}">
                <a16:creationId xmlns:a16="http://schemas.microsoft.com/office/drawing/2014/main" id="{8CCF6D22-E689-1389-3C79-409A6507E25C}"/>
              </a:ext>
            </a:extLst>
          </p:cNvPr>
          <p:cNvSpPr txBox="1"/>
          <p:nvPr/>
        </p:nvSpPr>
        <p:spPr>
          <a:xfrm>
            <a:off x="9163323" y="13101636"/>
            <a:ext cx="20090232" cy="2554545"/>
          </a:xfrm>
          <a:prstGeom prst="rect">
            <a:avLst/>
          </a:prstGeom>
          <a:noFill/>
          <a:ln w="12700">
            <a:solidFill>
              <a:schemeClr val="tx1"/>
            </a:solidFill>
          </a:ln>
        </p:spPr>
        <p:txBody>
          <a:bodyPr wrap="square" rtlCol="0">
            <a:spAutoFit/>
          </a:bodyPr>
          <a:lstStyle/>
          <a:p>
            <a:r>
              <a:rPr lang="en-GB" sz="2000" dirty="0">
                <a:solidFill>
                  <a:schemeClr val="bg2">
                    <a:lumMod val="20000"/>
                    <a:lumOff val="80000"/>
                  </a:schemeClr>
                </a:solidFill>
              </a:rPr>
              <a:t>Disciplined Engagement: Participants discussed changes in motivation due to learning or line or in relation to the pandemic in general. 3 of the 5 students mentioned permanent changes in motivation.</a:t>
            </a:r>
          </a:p>
          <a:p>
            <a:r>
              <a:rPr lang="en-US" sz="2000" b="1" i="1" u="sng" dirty="0">
                <a:effectLst/>
                <a:latin typeface="+mj-lt"/>
                <a:ea typeface="Calibri" panose="020F0502020204030204" pitchFamily="34" charset="0"/>
              </a:rPr>
              <a:t>Motivation </a:t>
            </a:r>
            <a:r>
              <a:rPr lang="en-US" sz="2000" b="1" i="1" u="sng" dirty="0" err="1">
                <a:effectLst/>
                <a:latin typeface="+mj-lt"/>
                <a:ea typeface="Calibri" panose="020F0502020204030204" pitchFamily="34" charset="0"/>
              </a:rPr>
              <a:t>online:</a:t>
            </a:r>
            <a:r>
              <a:rPr lang="en-US" sz="2000" i="1" dirty="0" err="1">
                <a:effectLst/>
                <a:latin typeface="+mj-lt"/>
                <a:ea typeface="Calibri" panose="020F0502020204030204" pitchFamily="34" charset="0"/>
              </a:rPr>
              <a:t>“Yeah</a:t>
            </a:r>
            <a:r>
              <a:rPr lang="en-US" sz="2000" i="1" dirty="0">
                <a:effectLst/>
                <a:latin typeface="+mj-lt"/>
                <a:ea typeface="Calibri" panose="020F0502020204030204" pitchFamily="34" charset="0"/>
              </a:rPr>
              <a:t>, because going into lockdown in March 2020 massively reduced my motivation massively just because I was at home and the children were home and I had all these other things going on. </a:t>
            </a:r>
            <a:r>
              <a:rPr lang="en-US" sz="2000" b="1" i="1" u="sng" dirty="0">
                <a:effectLst/>
                <a:latin typeface="+mj-lt"/>
                <a:ea typeface="Calibri" panose="020F0502020204030204" pitchFamily="34" charset="0"/>
              </a:rPr>
              <a:t>I </a:t>
            </a:r>
            <a:r>
              <a:rPr lang="en-US" sz="2000" i="1" dirty="0">
                <a:effectLst/>
                <a:latin typeface="+mj-lt"/>
                <a:ea typeface="Calibri" panose="020F0502020204030204" pitchFamily="34" charset="0"/>
              </a:rPr>
              <a:t>just lost my mojo with </a:t>
            </a:r>
            <a:r>
              <a:rPr lang="en-US" sz="2000" i="1" dirty="0" err="1">
                <a:effectLst/>
                <a:latin typeface="+mj-lt"/>
                <a:ea typeface="Calibri" panose="020F0502020204030204" pitchFamily="34" charset="0"/>
              </a:rPr>
              <a:t>uni</a:t>
            </a:r>
            <a:r>
              <a:rPr lang="en-US" sz="2000" i="1" dirty="0">
                <a:effectLst/>
                <a:latin typeface="+mj-lt"/>
                <a:ea typeface="Calibri" panose="020F0502020204030204" pitchFamily="34" charset="0"/>
              </a:rPr>
              <a:t> work. Completely lost my mojo” </a:t>
            </a:r>
          </a:p>
          <a:p>
            <a:r>
              <a:rPr lang="en-GB" sz="2000" i="1" dirty="0">
                <a:effectLst/>
                <a:latin typeface="+mj-lt"/>
                <a:ea typeface="Calibri" panose="020F0502020204030204" pitchFamily="34" charset="0"/>
              </a:rPr>
              <a:t>“My motivation was affected a lot … the most I think, at times I didn’t even feel like I was studying for a degree it all seemed distant”</a:t>
            </a:r>
          </a:p>
          <a:p>
            <a:r>
              <a:rPr lang="en-GB" sz="2000" i="1" dirty="0">
                <a:latin typeface="+mj-lt"/>
                <a:ea typeface="Calibri" panose="020F0502020204030204" pitchFamily="34" charset="0"/>
              </a:rPr>
              <a:t>“procrastination has been an issue, even returning to campus I find I cannot sit still and focus” </a:t>
            </a:r>
          </a:p>
          <a:p>
            <a:endParaRPr lang="en-GB" sz="2000" b="1" i="1" u="sng" dirty="0">
              <a:latin typeface="+mj-lt"/>
              <a:ea typeface="Calibri" panose="020F0502020204030204" pitchFamily="34" charset="0"/>
            </a:endParaRPr>
          </a:p>
          <a:p>
            <a:r>
              <a:rPr lang="en-GB" sz="2000" b="1" i="1" u="sng" dirty="0">
                <a:latin typeface="+mj-lt"/>
                <a:ea typeface="Calibri" panose="020F0502020204030204" pitchFamily="34" charset="0"/>
              </a:rPr>
              <a:t>Peer Support: </a:t>
            </a:r>
            <a:r>
              <a:rPr lang="en-GB" sz="2000" i="1" dirty="0">
                <a:latin typeface="+mj-lt"/>
                <a:ea typeface="Calibri" panose="020F0502020204030204" pitchFamily="34" charset="0"/>
              </a:rPr>
              <a:t>“Enjoy the social aspect of being in university […] we would discuss what we thought of the lecture and bounced ideas off one another” </a:t>
            </a:r>
            <a:endParaRPr lang="en-GB" sz="2000" dirty="0">
              <a:solidFill>
                <a:schemeClr val="bg2">
                  <a:lumMod val="40000"/>
                  <a:lumOff val="60000"/>
                </a:schemeClr>
              </a:solidFill>
            </a:endParaRPr>
          </a:p>
        </p:txBody>
      </p:sp>
      <p:sp>
        <p:nvSpPr>
          <p:cNvPr id="30" name="TextBox 29">
            <a:extLst>
              <a:ext uri="{FF2B5EF4-FFF2-40B4-BE49-F238E27FC236}">
                <a16:creationId xmlns:a16="http://schemas.microsoft.com/office/drawing/2014/main" id="{4F391D5D-4FFD-0E1D-B946-0FF3FA218D9A}"/>
              </a:ext>
            </a:extLst>
          </p:cNvPr>
          <p:cNvSpPr txBox="1"/>
          <p:nvPr/>
        </p:nvSpPr>
        <p:spPr>
          <a:xfrm>
            <a:off x="9271335" y="17061577"/>
            <a:ext cx="19910212" cy="3785652"/>
          </a:xfrm>
          <a:prstGeom prst="rect">
            <a:avLst/>
          </a:prstGeom>
          <a:noFill/>
        </p:spPr>
        <p:txBody>
          <a:bodyPr wrap="square" rtlCol="0">
            <a:spAutoFit/>
          </a:bodyPr>
          <a:lstStyle/>
          <a:p>
            <a:r>
              <a:rPr lang="en-GB" sz="2000" dirty="0">
                <a:effectLst/>
                <a:latin typeface="+mj-lt"/>
                <a:ea typeface="Calibri" panose="020F0502020204030204" pitchFamily="34" charset="0"/>
              </a:rPr>
              <a:t>Students main priority and discussion within the interviews were concerns over safety, travelling and routines. This is not surprising as research has repeatedly highlighted the greater responsibilities experienced by mature students (Holton, 2017). What sprung out within the interviews, supported by tone and expression of voice was the sense of grief at the “old normal” and lack of control over the “new normal”. Students discussed the quietness and isolation felt on campus and how excitement soon turned to disappointment when they realised not everyone had come back. Students missed the buzz but that buzz no longer existed. </a:t>
            </a:r>
          </a:p>
          <a:p>
            <a:endParaRPr lang="en-GB" sz="2000" dirty="0">
              <a:latin typeface="+mj-lt"/>
              <a:ea typeface="Calibri" panose="020F0502020204030204" pitchFamily="34" charset="0"/>
            </a:endParaRPr>
          </a:p>
          <a:p>
            <a:r>
              <a:rPr lang="en-GB" sz="2000" dirty="0">
                <a:effectLst/>
                <a:latin typeface="+mj-lt"/>
                <a:ea typeface="Calibri" panose="020F0502020204030204" pitchFamily="34" charset="0"/>
              </a:rPr>
              <a:t>Peer support is important for students to feel a sense of belonging, motivation and engagement (Raisanen et al, 2020). Peers allow you to discuss concerns and bounce ideas off of one another. Participants discussed how that was lacking in the isolating feeling online classrooms and how vital it was for that to return. While some experienced loneliness and isolation, older students cherished their interactions with faculty and staff and anticipated a more "traditional" university experience. However, the blended learning method offered evident advantages for individuals with competing demands on their time. Returning to more use to face-to-face learning may put some of them at a  disadvantage.</a:t>
            </a:r>
          </a:p>
          <a:p>
            <a:endParaRPr lang="en-GB" sz="2000" dirty="0">
              <a:effectLst/>
              <a:latin typeface="+mj-lt"/>
              <a:ea typeface="Calibri" panose="020F0502020204030204" pitchFamily="34" charset="0"/>
            </a:endParaRPr>
          </a:p>
          <a:p>
            <a:r>
              <a:rPr lang="en-GB" sz="2000" dirty="0">
                <a:effectLst/>
                <a:latin typeface="+mj-lt"/>
                <a:ea typeface="Calibri" panose="020F0502020204030204" pitchFamily="34" charset="0"/>
              </a:rPr>
              <a:t>It was found that mature students had a harder time accomplishing their goals because of a decline in motivation, low confidence, and unfavourable opportunities regarding their future accomplishments. Even returning to campus students struggled to “get their mojo back”.</a:t>
            </a:r>
            <a:endParaRPr lang="en-GB" sz="2000" dirty="0">
              <a:latin typeface="+mj-l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4b6d94-e8c4-49da-a979-9242fd65d88a">
      <Terms xmlns="http://schemas.microsoft.com/office/infopath/2007/PartnerControls"/>
    </lcf76f155ced4ddcb4097134ff3c332f>
    <TaxCatchAll xmlns="b2b3b332-7c05-4c9e-ac88-8c84810ea63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212BEED14A7E4F9DACB66556D25188" ma:contentTypeVersion="18" ma:contentTypeDescription="Create a new document." ma:contentTypeScope="" ma:versionID="2029e520c3dd24b5704920f9d6eb5f7c">
  <xsd:schema xmlns:xsd="http://www.w3.org/2001/XMLSchema" xmlns:xs="http://www.w3.org/2001/XMLSchema" xmlns:p="http://schemas.microsoft.com/office/2006/metadata/properties" xmlns:ns2="054b6d94-e8c4-49da-a979-9242fd65d88a" xmlns:ns3="b2b3b332-7c05-4c9e-ac88-8c84810ea636" xmlns:ns4="90385aca-c051-4920-a543-a58a9099ea41" targetNamespace="http://schemas.microsoft.com/office/2006/metadata/properties" ma:root="true" ma:fieldsID="0a7069ab90841388829b31b285dc43b3" ns2:_="" ns3:_="" ns4:_="">
    <xsd:import namespace="054b6d94-e8c4-49da-a979-9242fd65d88a"/>
    <xsd:import namespace="b2b3b332-7c05-4c9e-ac88-8c84810ea636"/>
    <xsd:import namespace="90385aca-c051-4920-a543-a58a9099ea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b6d94-e8c4-49da-a979-9242fd65d8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620fc26-8289-4c02-81ef-e580eda00c72"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b3b332-7c05-4c9e-ac88-8c84810ea6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da542d6-b093-448f-bee7-e5e5f054a4b1}" ma:internalName="TaxCatchAll" ma:showField="CatchAllData" ma:web="90385aca-c051-4920-a543-a58a9099ea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0385aca-c051-4920-a543-a58a9099ea4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44AC10-A137-44D0-BB9B-B86C887AAEFD}">
  <ds:schemaRefs>
    <ds:schemaRef ds:uri="http://schemas.microsoft.com/office/2006/metadata/properties"/>
    <ds:schemaRef ds:uri="http://schemas.microsoft.com/office/infopath/2007/PartnerControls"/>
    <ds:schemaRef ds:uri="054b6d94-e8c4-49da-a979-9242fd65d88a"/>
    <ds:schemaRef ds:uri="b2b3b332-7c05-4c9e-ac88-8c84810ea636"/>
  </ds:schemaRefs>
</ds:datastoreItem>
</file>

<file path=customXml/itemProps2.xml><?xml version="1.0" encoding="utf-8"?>
<ds:datastoreItem xmlns:ds="http://schemas.openxmlformats.org/officeDocument/2006/customXml" ds:itemID="{B44E051F-0509-4203-9375-15F765F8941F}">
  <ds:schemaRefs>
    <ds:schemaRef ds:uri="http://schemas.microsoft.com/sharepoint/v3/contenttype/forms"/>
  </ds:schemaRefs>
</ds:datastoreItem>
</file>

<file path=customXml/itemProps3.xml><?xml version="1.0" encoding="utf-8"?>
<ds:datastoreItem xmlns:ds="http://schemas.openxmlformats.org/officeDocument/2006/customXml" ds:itemID="{DBF7E7C7-3617-4ADD-A090-3DA0F9C2D8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b6d94-e8c4-49da-a979-9242fd65d88a"/>
    <ds:schemaRef ds:uri="b2b3b332-7c05-4c9e-ac88-8c84810ea636"/>
    <ds:schemaRef ds:uri="90385aca-c051-4920-a543-a58a9099e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1287</TotalTime>
  <Words>1237</Words>
  <Application>Microsoft Office PowerPoint</Application>
  <PresentationFormat>Custom</PresentationFormat>
  <Paragraphs>64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Eva</dc:creator>
  <cp:lastModifiedBy>Rosalyn Collings</cp:lastModifiedBy>
  <cp:revision>68</cp:revision>
  <cp:lastPrinted>2015-03-30T15:16:33Z</cp:lastPrinted>
  <dcterms:created xsi:type="dcterms:W3CDTF">2014-04-22T11:23:01Z</dcterms:created>
  <dcterms:modified xsi:type="dcterms:W3CDTF">2025-11-18T10:43:32Z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0x0101004F212BEED14A7E4F9DACB66556D25188</vt:lpwstr>
  </property>
</Properties>
</file>