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4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58" r:id="rId14"/>
    <p:sldId id="265" r:id="rId15"/>
    <p:sldId id="266" r:id="rId16"/>
    <p:sldId id="267" r:id="rId17"/>
    <p:sldId id="276" r:id="rId18"/>
    <p:sldId id="268" r:id="rId19"/>
    <p:sldId id="277" r:id="rId20"/>
    <p:sldId id="269" r:id="rId21"/>
    <p:sldId id="270" r:id="rId22"/>
  </p:sldIdLst>
  <p:sldSz cx="12192000" cy="6858000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ED08B-FB79-41C5-A448-D02A343B6FCA}" v="3" dt="2025-05-08T13:46:2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05" autoAdjust="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15209441458389E-2"/>
          <c:y val="0"/>
          <c:w val="0.97396958111708321"/>
          <c:h val="0.83745028999396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0.51600000000000001</c:v>
                </c:pt>
                <c:pt idx="1">
                  <c:v>0.52800000000000002</c:v>
                </c:pt>
                <c:pt idx="2">
                  <c:v>0.53100000000000003</c:v>
                </c:pt>
                <c:pt idx="3">
                  <c:v>0.51800000000000002</c:v>
                </c:pt>
                <c:pt idx="4">
                  <c:v>0.50800000000000001</c:v>
                </c:pt>
                <c:pt idx="5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E-4DE3-B90D-ABC033233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0.46899999999999997</c:v>
                </c:pt>
                <c:pt idx="1">
                  <c:v>0.48</c:v>
                </c:pt>
                <c:pt idx="2">
                  <c:v>0.48399999999999999</c:v>
                </c:pt>
                <c:pt idx="3">
                  <c:v>0.43</c:v>
                </c:pt>
                <c:pt idx="4">
                  <c:v>0.40400000000000003</c:v>
                </c:pt>
                <c:pt idx="5">
                  <c:v>0.34899999999999998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E-4DE3-B90D-ABC033233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Overseas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0.29399999999999998</c:v>
                </c:pt>
                <c:pt idx="1">
                  <c:v>0.31</c:v>
                </c:pt>
                <c:pt idx="2">
                  <c:v>0.32500000000000001</c:v>
                </c:pt>
                <c:pt idx="3">
                  <c:v>0.14599999999999999</c:v>
                </c:pt>
                <c:pt idx="4">
                  <c:v>0.114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E-4DE3-B90D-ABC033233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576063"/>
        <c:axId val="1478576543"/>
      </c:barChart>
      <c:catAx>
        <c:axId val="147857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576543"/>
        <c:crosses val="autoZero"/>
        <c:auto val="1"/>
        <c:lblAlgn val="ctr"/>
        <c:lblOffset val="100"/>
        <c:noMultiLvlLbl val="0"/>
      </c:catAx>
      <c:valAx>
        <c:axId val="14785765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7857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C6D7-3581-401D-8722-5F40609D13E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A929BB-B168-4280-A391-E33E8499E9AA}">
      <dgm:prSet/>
      <dgm:spPr/>
      <dgm:t>
        <a:bodyPr/>
        <a:lstStyle/>
        <a:p>
          <a:r>
            <a:rPr lang="en-GB"/>
            <a:t>15 months after graduation</a:t>
          </a:r>
          <a:endParaRPr lang="en-US"/>
        </a:p>
      </dgm:t>
    </dgm:pt>
    <dgm:pt modelId="{82AB9D59-96BB-4ED4-AE3C-FF252CECAADA}" type="parTrans" cxnId="{9C1F2A0F-492C-4ADF-93F1-D3180CF8351E}">
      <dgm:prSet/>
      <dgm:spPr/>
      <dgm:t>
        <a:bodyPr/>
        <a:lstStyle/>
        <a:p>
          <a:endParaRPr lang="en-US"/>
        </a:p>
      </dgm:t>
    </dgm:pt>
    <dgm:pt modelId="{4FEE05C5-DF40-4A8A-8EAB-3F47CA6DB35F}" type="sibTrans" cxnId="{9C1F2A0F-492C-4ADF-93F1-D3180CF8351E}">
      <dgm:prSet/>
      <dgm:spPr/>
      <dgm:t>
        <a:bodyPr/>
        <a:lstStyle/>
        <a:p>
          <a:endParaRPr lang="en-US"/>
        </a:p>
      </dgm:t>
    </dgm:pt>
    <dgm:pt modelId="{72C6B113-F301-41EE-BE01-4EDC218A433B}">
      <dgm:prSet/>
      <dgm:spPr/>
      <dgm:t>
        <a:bodyPr/>
        <a:lstStyle/>
        <a:p>
          <a:r>
            <a:rPr lang="en-GB"/>
            <a:t>365 days a year in four Cohorts </a:t>
          </a:r>
          <a:endParaRPr lang="en-US"/>
        </a:p>
      </dgm:t>
    </dgm:pt>
    <dgm:pt modelId="{3FFA8202-6985-453A-B631-0903BF5BA11B}" type="parTrans" cxnId="{B358DCEC-C6FD-4572-806A-089563859A2C}">
      <dgm:prSet/>
      <dgm:spPr/>
      <dgm:t>
        <a:bodyPr/>
        <a:lstStyle/>
        <a:p>
          <a:endParaRPr lang="en-US"/>
        </a:p>
      </dgm:t>
    </dgm:pt>
    <dgm:pt modelId="{1779879B-0F5B-4D45-9FB7-95B734F50A77}" type="sibTrans" cxnId="{B358DCEC-C6FD-4572-806A-089563859A2C}">
      <dgm:prSet/>
      <dgm:spPr/>
      <dgm:t>
        <a:bodyPr/>
        <a:lstStyle/>
        <a:p>
          <a:endParaRPr lang="en-US"/>
        </a:p>
      </dgm:t>
    </dgm:pt>
    <dgm:pt modelId="{C71D169A-7895-402F-AF8D-7084FDD099C2}">
      <dgm:prSet/>
      <dgm:spPr/>
      <dgm:t>
        <a:bodyPr/>
        <a:lstStyle/>
        <a:p>
          <a:r>
            <a:rPr lang="en-GB"/>
            <a:t>Cohort D – 75% of all graduates</a:t>
          </a:r>
          <a:endParaRPr lang="en-US"/>
        </a:p>
      </dgm:t>
    </dgm:pt>
    <dgm:pt modelId="{9288D12E-07D7-43AB-BBA8-E51E7B6DD497}" type="parTrans" cxnId="{F41F971E-6FDF-4FD7-8084-247F92E7F731}">
      <dgm:prSet/>
      <dgm:spPr/>
      <dgm:t>
        <a:bodyPr/>
        <a:lstStyle/>
        <a:p>
          <a:endParaRPr lang="en-US"/>
        </a:p>
      </dgm:t>
    </dgm:pt>
    <dgm:pt modelId="{FA6C65B6-4186-460F-8A0F-5CDF8A9B5363}" type="sibTrans" cxnId="{F41F971E-6FDF-4FD7-8084-247F92E7F731}">
      <dgm:prSet/>
      <dgm:spPr/>
      <dgm:t>
        <a:bodyPr/>
        <a:lstStyle/>
        <a:p>
          <a:endParaRPr lang="en-US"/>
        </a:p>
      </dgm:t>
    </dgm:pt>
    <dgm:pt modelId="{13395873-274E-4ECC-A430-989FAEEB37F6}">
      <dgm:prSet/>
      <dgm:spPr/>
      <dgm:t>
        <a:bodyPr/>
        <a:lstStyle/>
        <a:p>
          <a:r>
            <a:rPr lang="en-GB"/>
            <a:t>Online survey </a:t>
          </a:r>
          <a:endParaRPr lang="en-US"/>
        </a:p>
      </dgm:t>
    </dgm:pt>
    <dgm:pt modelId="{537B30BC-40B8-45BB-8381-766AF5A17521}" type="parTrans" cxnId="{8A7AC324-5797-4637-A498-0006E7257A62}">
      <dgm:prSet/>
      <dgm:spPr/>
      <dgm:t>
        <a:bodyPr/>
        <a:lstStyle/>
        <a:p>
          <a:endParaRPr lang="en-US"/>
        </a:p>
      </dgm:t>
    </dgm:pt>
    <dgm:pt modelId="{7B9267D9-C817-4360-926D-CB31ECE1F749}" type="sibTrans" cxnId="{8A7AC324-5797-4637-A498-0006E7257A62}">
      <dgm:prSet/>
      <dgm:spPr/>
      <dgm:t>
        <a:bodyPr/>
        <a:lstStyle/>
        <a:p>
          <a:endParaRPr lang="en-US"/>
        </a:p>
      </dgm:t>
    </dgm:pt>
    <dgm:pt modelId="{4F091B0A-DCBB-4006-B6BD-DF8DF5F519BB}">
      <dgm:prSet/>
      <dgm:spPr/>
      <dgm:t>
        <a:bodyPr/>
        <a:lstStyle/>
        <a:p>
          <a:r>
            <a:rPr lang="en-GB"/>
            <a:t>Telephone survey (UK and EU respondents)</a:t>
          </a:r>
          <a:endParaRPr lang="en-US"/>
        </a:p>
      </dgm:t>
    </dgm:pt>
    <dgm:pt modelId="{F3B03366-E037-453B-8B53-E03CE244F619}" type="parTrans" cxnId="{C1BE8A45-2F3B-4042-8B56-890E2B38E3F2}">
      <dgm:prSet/>
      <dgm:spPr/>
      <dgm:t>
        <a:bodyPr/>
        <a:lstStyle/>
        <a:p>
          <a:endParaRPr lang="en-US"/>
        </a:p>
      </dgm:t>
    </dgm:pt>
    <dgm:pt modelId="{FAB880C7-E7D7-44B0-95C9-DC3381D6C6A8}" type="sibTrans" cxnId="{C1BE8A45-2F3B-4042-8B56-890E2B38E3F2}">
      <dgm:prSet/>
      <dgm:spPr/>
      <dgm:t>
        <a:bodyPr/>
        <a:lstStyle/>
        <a:p>
          <a:endParaRPr lang="en-US"/>
        </a:p>
      </dgm:t>
    </dgm:pt>
    <dgm:pt modelId="{3ABC7CCC-078C-4576-A685-27733A025019}">
      <dgm:prSet/>
      <dgm:spPr/>
      <dgm:t>
        <a:bodyPr/>
        <a:lstStyle/>
        <a:p>
          <a:r>
            <a:rPr lang="en-GB"/>
            <a:t>In Year 6 917,669 surveyed and 320,513 responded</a:t>
          </a:r>
          <a:endParaRPr lang="en-US"/>
        </a:p>
      </dgm:t>
    </dgm:pt>
    <dgm:pt modelId="{5638797F-A593-470A-ACE4-440770626F04}" type="parTrans" cxnId="{1363B089-3528-46E0-A58B-AB0401739958}">
      <dgm:prSet/>
      <dgm:spPr/>
      <dgm:t>
        <a:bodyPr/>
        <a:lstStyle/>
        <a:p>
          <a:endParaRPr lang="en-US"/>
        </a:p>
      </dgm:t>
    </dgm:pt>
    <dgm:pt modelId="{3AB8E08B-8DA3-41BD-BED5-C1013681989A}" type="sibTrans" cxnId="{1363B089-3528-46E0-A58B-AB0401739958}">
      <dgm:prSet/>
      <dgm:spPr/>
      <dgm:t>
        <a:bodyPr/>
        <a:lstStyle/>
        <a:p>
          <a:endParaRPr lang="en-US"/>
        </a:p>
      </dgm:t>
    </dgm:pt>
    <dgm:pt modelId="{0F5F75E6-FCF3-4B8A-9C9D-194DA921C8D0}" type="pres">
      <dgm:prSet presAssocID="{B6F4C6D7-3581-401D-8722-5F40609D13E4}" presName="diagram" presStyleCnt="0">
        <dgm:presLayoutVars>
          <dgm:dir/>
          <dgm:resizeHandles val="exact"/>
        </dgm:presLayoutVars>
      </dgm:prSet>
      <dgm:spPr/>
    </dgm:pt>
    <dgm:pt modelId="{A94C94B8-D2EC-40CC-AA4C-913FBB62A294}" type="pres">
      <dgm:prSet presAssocID="{79A929BB-B168-4280-A391-E33E8499E9AA}" presName="node" presStyleLbl="node1" presStyleIdx="0" presStyleCnt="6">
        <dgm:presLayoutVars>
          <dgm:bulletEnabled val="1"/>
        </dgm:presLayoutVars>
      </dgm:prSet>
      <dgm:spPr/>
    </dgm:pt>
    <dgm:pt modelId="{530BA84B-2987-4F67-A4CC-C6DC78723936}" type="pres">
      <dgm:prSet presAssocID="{4FEE05C5-DF40-4A8A-8EAB-3F47CA6DB35F}" presName="sibTrans" presStyleCnt="0"/>
      <dgm:spPr/>
    </dgm:pt>
    <dgm:pt modelId="{01D53608-D27C-43BC-84A9-6105F12327CE}" type="pres">
      <dgm:prSet presAssocID="{72C6B113-F301-41EE-BE01-4EDC218A433B}" presName="node" presStyleLbl="node1" presStyleIdx="1" presStyleCnt="6">
        <dgm:presLayoutVars>
          <dgm:bulletEnabled val="1"/>
        </dgm:presLayoutVars>
      </dgm:prSet>
      <dgm:spPr/>
    </dgm:pt>
    <dgm:pt modelId="{4D331C20-4B1C-4123-951D-2D154E817FF3}" type="pres">
      <dgm:prSet presAssocID="{1779879B-0F5B-4D45-9FB7-95B734F50A77}" presName="sibTrans" presStyleCnt="0"/>
      <dgm:spPr/>
    </dgm:pt>
    <dgm:pt modelId="{DFCA6D10-3BF5-4BA3-8858-FF3EEF1D60BE}" type="pres">
      <dgm:prSet presAssocID="{C71D169A-7895-402F-AF8D-7084FDD099C2}" presName="node" presStyleLbl="node1" presStyleIdx="2" presStyleCnt="6">
        <dgm:presLayoutVars>
          <dgm:bulletEnabled val="1"/>
        </dgm:presLayoutVars>
      </dgm:prSet>
      <dgm:spPr/>
    </dgm:pt>
    <dgm:pt modelId="{B0E3D179-B13C-4DCC-890C-09CE44CA19D6}" type="pres">
      <dgm:prSet presAssocID="{FA6C65B6-4186-460F-8A0F-5CDF8A9B5363}" presName="sibTrans" presStyleCnt="0"/>
      <dgm:spPr/>
    </dgm:pt>
    <dgm:pt modelId="{A1C62F03-870B-47C5-9C8E-F49E38C2A8E6}" type="pres">
      <dgm:prSet presAssocID="{13395873-274E-4ECC-A430-989FAEEB37F6}" presName="node" presStyleLbl="node1" presStyleIdx="3" presStyleCnt="6">
        <dgm:presLayoutVars>
          <dgm:bulletEnabled val="1"/>
        </dgm:presLayoutVars>
      </dgm:prSet>
      <dgm:spPr/>
    </dgm:pt>
    <dgm:pt modelId="{B94B3285-DCEB-4603-8172-C778CAE15089}" type="pres">
      <dgm:prSet presAssocID="{7B9267D9-C817-4360-926D-CB31ECE1F749}" presName="sibTrans" presStyleCnt="0"/>
      <dgm:spPr/>
    </dgm:pt>
    <dgm:pt modelId="{789DCE5D-6189-4606-98D4-B81EE5CE2387}" type="pres">
      <dgm:prSet presAssocID="{4F091B0A-DCBB-4006-B6BD-DF8DF5F519BB}" presName="node" presStyleLbl="node1" presStyleIdx="4" presStyleCnt="6">
        <dgm:presLayoutVars>
          <dgm:bulletEnabled val="1"/>
        </dgm:presLayoutVars>
      </dgm:prSet>
      <dgm:spPr/>
    </dgm:pt>
    <dgm:pt modelId="{E78CA21A-FDF7-494E-B976-FB0FFCEAA834}" type="pres">
      <dgm:prSet presAssocID="{FAB880C7-E7D7-44B0-95C9-DC3381D6C6A8}" presName="sibTrans" presStyleCnt="0"/>
      <dgm:spPr/>
    </dgm:pt>
    <dgm:pt modelId="{8E83E136-CCF3-4201-940A-96E3F702FF68}" type="pres">
      <dgm:prSet presAssocID="{3ABC7CCC-078C-4576-A685-27733A025019}" presName="node" presStyleLbl="node1" presStyleIdx="5" presStyleCnt="6">
        <dgm:presLayoutVars>
          <dgm:bulletEnabled val="1"/>
        </dgm:presLayoutVars>
      </dgm:prSet>
      <dgm:spPr/>
    </dgm:pt>
  </dgm:ptLst>
  <dgm:cxnLst>
    <dgm:cxn modelId="{2ACE2E08-BDE1-443F-903B-F53B0D14FDB2}" type="presOf" srcId="{72C6B113-F301-41EE-BE01-4EDC218A433B}" destId="{01D53608-D27C-43BC-84A9-6105F12327CE}" srcOrd="0" destOrd="0" presId="urn:microsoft.com/office/officeart/2005/8/layout/default"/>
    <dgm:cxn modelId="{9C1F2A0F-492C-4ADF-93F1-D3180CF8351E}" srcId="{B6F4C6D7-3581-401D-8722-5F40609D13E4}" destId="{79A929BB-B168-4280-A391-E33E8499E9AA}" srcOrd="0" destOrd="0" parTransId="{82AB9D59-96BB-4ED4-AE3C-FF252CECAADA}" sibTransId="{4FEE05C5-DF40-4A8A-8EAB-3F47CA6DB35F}"/>
    <dgm:cxn modelId="{E3EAF41B-09D0-4D64-AF0F-A2A7CCAF3B3C}" type="presOf" srcId="{B6F4C6D7-3581-401D-8722-5F40609D13E4}" destId="{0F5F75E6-FCF3-4B8A-9C9D-194DA921C8D0}" srcOrd="0" destOrd="0" presId="urn:microsoft.com/office/officeart/2005/8/layout/default"/>
    <dgm:cxn modelId="{F41F971E-6FDF-4FD7-8084-247F92E7F731}" srcId="{B6F4C6D7-3581-401D-8722-5F40609D13E4}" destId="{C71D169A-7895-402F-AF8D-7084FDD099C2}" srcOrd="2" destOrd="0" parTransId="{9288D12E-07D7-43AB-BBA8-E51E7B6DD497}" sibTransId="{FA6C65B6-4186-460F-8A0F-5CDF8A9B5363}"/>
    <dgm:cxn modelId="{8A7AC324-5797-4637-A498-0006E7257A62}" srcId="{B6F4C6D7-3581-401D-8722-5F40609D13E4}" destId="{13395873-274E-4ECC-A430-989FAEEB37F6}" srcOrd="3" destOrd="0" parTransId="{537B30BC-40B8-45BB-8381-766AF5A17521}" sibTransId="{7B9267D9-C817-4360-926D-CB31ECE1F749}"/>
    <dgm:cxn modelId="{04F64537-F603-4CAE-9374-3DCCEFE46ADF}" type="presOf" srcId="{3ABC7CCC-078C-4576-A685-27733A025019}" destId="{8E83E136-CCF3-4201-940A-96E3F702FF68}" srcOrd="0" destOrd="0" presId="urn:microsoft.com/office/officeart/2005/8/layout/default"/>
    <dgm:cxn modelId="{C1BE8A45-2F3B-4042-8B56-890E2B38E3F2}" srcId="{B6F4C6D7-3581-401D-8722-5F40609D13E4}" destId="{4F091B0A-DCBB-4006-B6BD-DF8DF5F519BB}" srcOrd="4" destOrd="0" parTransId="{F3B03366-E037-453B-8B53-E03CE244F619}" sibTransId="{FAB880C7-E7D7-44B0-95C9-DC3381D6C6A8}"/>
    <dgm:cxn modelId="{1363B089-3528-46E0-A58B-AB0401739958}" srcId="{B6F4C6D7-3581-401D-8722-5F40609D13E4}" destId="{3ABC7CCC-078C-4576-A685-27733A025019}" srcOrd="5" destOrd="0" parTransId="{5638797F-A593-470A-ACE4-440770626F04}" sibTransId="{3AB8E08B-8DA3-41BD-BED5-C1013681989A}"/>
    <dgm:cxn modelId="{2AEB6396-CAA0-4C1E-AAB3-FBB5C40E5048}" type="presOf" srcId="{4F091B0A-DCBB-4006-B6BD-DF8DF5F519BB}" destId="{789DCE5D-6189-4606-98D4-B81EE5CE2387}" srcOrd="0" destOrd="0" presId="urn:microsoft.com/office/officeart/2005/8/layout/default"/>
    <dgm:cxn modelId="{2EB091B9-6934-4E70-85E5-C8E100854C6B}" type="presOf" srcId="{C71D169A-7895-402F-AF8D-7084FDD099C2}" destId="{DFCA6D10-3BF5-4BA3-8858-FF3EEF1D60BE}" srcOrd="0" destOrd="0" presId="urn:microsoft.com/office/officeart/2005/8/layout/default"/>
    <dgm:cxn modelId="{D2CC63BB-84CC-4A15-9F5B-60F78DF99839}" type="presOf" srcId="{79A929BB-B168-4280-A391-E33E8499E9AA}" destId="{A94C94B8-D2EC-40CC-AA4C-913FBB62A294}" srcOrd="0" destOrd="0" presId="urn:microsoft.com/office/officeart/2005/8/layout/default"/>
    <dgm:cxn modelId="{BAA866C8-4575-4F09-BAE2-69B00C734CB1}" type="presOf" srcId="{13395873-274E-4ECC-A430-989FAEEB37F6}" destId="{A1C62F03-870B-47C5-9C8E-F49E38C2A8E6}" srcOrd="0" destOrd="0" presId="urn:microsoft.com/office/officeart/2005/8/layout/default"/>
    <dgm:cxn modelId="{B358DCEC-C6FD-4572-806A-089563859A2C}" srcId="{B6F4C6D7-3581-401D-8722-5F40609D13E4}" destId="{72C6B113-F301-41EE-BE01-4EDC218A433B}" srcOrd="1" destOrd="0" parTransId="{3FFA8202-6985-453A-B631-0903BF5BA11B}" sibTransId="{1779879B-0F5B-4D45-9FB7-95B734F50A77}"/>
    <dgm:cxn modelId="{CD844EAE-11F3-45BF-B8FB-8D205DF86C08}" type="presParOf" srcId="{0F5F75E6-FCF3-4B8A-9C9D-194DA921C8D0}" destId="{A94C94B8-D2EC-40CC-AA4C-913FBB62A294}" srcOrd="0" destOrd="0" presId="urn:microsoft.com/office/officeart/2005/8/layout/default"/>
    <dgm:cxn modelId="{4C3E4BA2-D906-4FA6-AE7B-75146F39DCC3}" type="presParOf" srcId="{0F5F75E6-FCF3-4B8A-9C9D-194DA921C8D0}" destId="{530BA84B-2987-4F67-A4CC-C6DC78723936}" srcOrd="1" destOrd="0" presId="urn:microsoft.com/office/officeart/2005/8/layout/default"/>
    <dgm:cxn modelId="{83426828-DFD9-4135-A230-04326843352A}" type="presParOf" srcId="{0F5F75E6-FCF3-4B8A-9C9D-194DA921C8D0}" destId="{01D53608-D27C-43BC-84A9-6105F12327CE}" srcOrd="2" destOrd="0" presId="urn:microsoft.com/office/officeart/2005/8/layout/default"/>
    <dgm:cxn modelId="{A2F29A8B-787E-417A-A3BA-B81AF2CB1D10}" type="presParOf" srcId="{0F5F75E6-FCF3-4B8A-9C9D-194DA921C8D0}" destId="{4D331C20-4B1C-4123-951D-2D154E817FF3}" srcOrd="3" destOrd="0" presId="urn:microsoft.com/office/officeart/2005/8/layout/default"/>
    <dgm:cxn modelId="{7FC428A9-AC43-4606-9613-493698600942}" type="presParOf" srcId="{0F5F75E6-FCF3-4B8A-9C9D-194DA921C8D0}" destId="{DFCA6D10-3BF5-4BA3-8858-FF3EEF1D60BE}" srcOrd="4" destOrd="0" presId="urn:microsoft.com/office/officeart/2005/8/layout/default"/>
    <dgm:cxn modelId="{FD2046BE-43E7-4B4A-96E1-8F879E614075}" type="presParOf" srcId="{0F5F75E6-FCF3-4B8A-9C9D-194DA921C8D0}" destId="{B0E3D179-B13C-4DCC-890C-09CE44CA19D6}" srcOrd="5" destOrd="0" presId="urn:microsoft.com/office/officeart/2005/8/layout/default"/>
    <dgm:cxn modelId="{89341B4A-8DD9-4FCF-8492-8666E2A2F825}" type="presParOf" srcId="{0F5F75E6-FCF3-4B8A-9C9D-194DA921C8D0}" destId="{A1C62F03-870B-47C5-9C8E-F49E38C2A8E6}" srcOrd="6" destOrd="0" presId="urn:microsoft.com/office/officeart/2005/8/layout/default"/>
    <dgm:cxn modelId="{1420306D-860D-4496-9CE5-088C6BEDBE7C}" type="presParOf" srcId="{0F5F75E6-FCF3-4B8A-9C9D-194DA921C8D0}" destId="{B94B3285-DCEB-4603-8172-C778CAE15089}" srcOrd="7" destOrd="0" presId="urn:microsoft.com/office/officeart/2005/8/layout/default"/>
    <dgm:cxn modelId="{AADFFF9C-FCAE-4D8B-A07C-E759066C10B3}" type="presParOf" srcId="{0F5F75E6-FCF3-4B8A-9C9D-194DA921C8D0}" destId="{789DCE5D-6189-4606-98D4-B81EE5CE2387}" srcOrd="8" destOrd="0" presId="urn:microsoft.com/office/officeart/2005/8/layout/default"/>
    <dgm:cxn modelId="{04F4CC1F-D091-4ACE-BBE4-F11DC9F8F68E}" type="presParOf" srcId="{0F5F75E6-FCF3-4B8A-9C9D-194DA921C8D0}" destId="{E78CA21A-FDF7-494E-B976-FB0FFCEAA834}" srcOrd="9" destOrd="0" presId="urn:microsoft.com/office/officeart/2005/8/layout/default"/>
    <dgm:cxn modelId="{DEC9E999-17DA-4ED2-B12B-0B80F4F862F5}" type="presParOf" srcId="{0F5F75E6-FCF3-4B8A-9C9D-194DA921C8D0}" destId="{8E83E136-CCF3-4201-940A-96E3F702FF6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7E86B-7AC4-4DF9-9050-FED527759B6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163C4-1E42-4C8F-A353-FFA2BDC02CEF}">
      <dgm:prSet/>
      <dgm:spPr/>
      <dgm:t>
        <a:bodyPr/>
        <a:lstStyle/>
        <a:p>
          <a:r>
            <a:rPr lang="en-GB"/>
            <a:t>HESA/Jisc is entirely responsible for data collection </a:t>
          </a:r>
          <a:endParaRPr lang="en-US"/>
        </a:p>
      </dgm:t>
    </dgm:pt>
    <dgm:pt modelId="{BAF0CAA5-A0E5-416B-974D-59D925495067}" type="parTrans" cxnId="{C503A22A-A3CE-4247-940C-B2795ED2924C}">
      <dgm:prSet/>
      <dgm:spPr/>
      <dgm:t>
        <a:bodyPr/>
        <a:lstStyle/>
        <a:p>
          <a:endParaRPr lang="en-US"/>
        </a:p>
      </dgm:t>
    </dgm:pt>
    <dgm:pt modelId="{8BCB09BE-8A8F-4337-8466-6A962F578534}" type="sibTrans" cxnId="{C503A22A-A3CE-4247-940C-B2795ED2924C}">
      <dgm:prSet/>
      <dgm:spPr/>
      <dgm:t>
        <a:bodyPr/>
        <a:lstStyle/>
        <a:p>
          <a:endParaRPr lang="en-US"/>
        </a:p>
      </dgm:t>
    </dgm:pt>
    <dgm:pt modelId="{4C1E6DF3-AA27-441A-A998-D3261CF4159C}">
      <dgm:prSet/>
      <dgm:spPr/>
      <dgm:t>
        <a:bodyPr/>
        <a:lstStyle/>
        <a:p>
          <a:r>
            <a:rPr lang="en-GB"/>
            <a:t>Team of 8 at Jisc (operations)</a:t>
          </a:r>
          <a:endParaRPr lang="en-US"/>
        </a:p>
      </dgm:t>
    </dgm:pt>
    <dgm:pt modelId="{E9239855-863B-44B4-B13F-CD6DAD71AD2F}" type="parTrans" cxnId="{7E4A3234-2965-4E02-A976-B082051A70A7}">
      <dgm:prSet/>
      <dgm:spPr/>
      <dgm:t>
        <a:bodyPr/>
        <a:lstStyle/>
        <a:p>
          <a:endParaRPr lang="en-US"/>
        </a:p>
      </dgm:t>
    </dgm:pt>
    <dgm:pt modelId="{1EED8282-DAA5-44A9-96BF-AC36347D8CB3}" type="sibTrans" cxnId="{7E4A3234-2965-4E02-A976-B082051A70A7}">
      <dgm:prSet/>
      <dgm:spPr/>
      <dgm:t>
        <a:bodyPr/>
        <a:lstStyle/>
        <a:p>
          <a:endParaRPr lang="en-US"/>
        </a:p>
      </dgm:t>
    </dgm:pt>
    <dgm:pt modelId="{495ED7B4-1BB3-4951-BBBB-36EBF7939FD2}">
      <dgm:prSet/>
      <dgm:spPr/>
      <dgm:t>
        <a:bodyPr/>
        <a:lstStyle/>
        <a:p>
          <a:r>
            <a:rPr lang="en-GB"/>
            <a:t>IFF – call centre</a:t>
          </a:r>
          <a:endParaRPr lang="en-US"/>
        </a:p>
      </dgm:t>
    </dgm:pt>
    <dgm:pt modelId="{B11EAB6F-6CA5-4FF2-8AD4-E3D6AA393E2B}" type="parTrans" cxnId="{342FB035-49BE-4ACD-8183-AE040D8B0D04}">
      <dgm:prSet/>
      <dgm:spPr/>
      <dgm:t>
        <a:bodyPr/>
        <a:lstStyle/>
        <a:p>
          <a:endParaRPr lang="en-US"/>
        </a:p>
      </dgm:t>
    </dgm:pt>
    <dgm:pt modelId="{95114625-28DE-475C-A749-349478F8CD5A}" type="sibTrans" cxnId="{342FB035-49BE-4ACD-8183-AE040D8B0D04}">
      <dgm:prSet/>
      <dgm:spPr/>
      <dgm:t>
        <a:bodyPr/>
        <a:lstStyle/>
        <a:p>
          <a:endParaRPr lang="en-US"/>
        </a:p>
      </dgm:t>
    </dgm:pt>
    <dgm:pt modelId="{5CD08CD6-2E34-481B-9932-8280CBFB49D3}">
      <dgm:prSet/>
      <dgm:spPr/>
      <dgm:t>
        <a:bodyPr/>
        <a:lstStyle/>
        <a:p>
          <a:r>
            <a:rPr lang="en-GB"/>
            <a:t>Oblong – coding company</a:t>
          </a:r>
          <a:endParaRPr lang="en-US"/>
        </a:p>
      </dgm:t>
    </dgm:pt>
    <dgm:pt modelId="{FDCCAE16-60B3-4EFC-A87E-9FE348259CD5}" type="parTrans" cxnId="{D2171397-5B5F-405B-9254-20F2CE62144A}">
      <dgm:prSet/>
      <dgm:spPr/>
      <dgm:t>
        <a:bodyPr/>
        <a:lstStyle/>
        <a:p>
          <a:endParaRPr lang="en-US"/>
        </a:p>
      </dgm:t>
    </dgm:pt>
    <dgm:pt modelId="{45C1A12B-DBAD-4C93-A5E1-2CE85A70DE5A}" type="sibTrans" cxnId="{D2171397-5B5F-405B-9254-20F2CE62144A}">
      <dgm:prSet/>
      <dgm:spPr/>
      <dgm:t>
        <a:bodyPr/>
        <a:lstStyle/>
        <a:p>
          <a:endParaRPr lang="en-US"/>
        </a:p>
      </dgm:t>
    </dgm:pt>
    <dgm:pt modelId="{BABDF992-54C2-4163-BBD6-7A9F63611E46}">
      <dgm:prSet/>
      <dgm:spPr/>
      <dgm:t>
        <a:bodyPr/>
        <a:lstStyle/>
        <a:p>
          <a:r>
            <a:rPr lang="en-GB"/>
            <a:t>Providers are not allowed to contact their graduates during the survey window…</a:t>
          </a:r>
          <a:endParaRPr lang="en-US"/>
        </a:p>
      </dgm:t>
    </dgm:pt>
    <dgm:pt modelId="{0A3B6C1C-015C-434C-A8D0-32FD74060235}" type="parTrans" cxnId="{91BACF00-7063-4839-A5E6-7C7DD55B754F}">
      <dgm:prSet/>
      <dgm:spPr/>
      <dgm:t>
        <a:bodyPr/>
        <a:lstStyle/>
        <a:p>
          <a:endParaRPr lang="en-US"/>
        </a:p>
      </dgm:t>
    </dgm:pt>
    <dgm:pt modelId="{371AEFDE-0D5B-4ACC-8EF4-AC53F1EA8F1F}" type="sibTrans" cxnId="{91BACF00-7063-4839-A5E6-7C7DD55B754F}">
      <dgm:prSet/>
      <dgm:spPr/>
      <dgm:t>
        <a:bodyPr/>
        <a:lstStyle/>
        <a:p>
          <a:endParaRPr lang="en-US"/>
        </a:p>
      </dgm:t>
    </dgm:pt>
    <dgm:pt modelId="{006CE468-9BF6-455D-B76D-B32FBFCC5735}">
      <dgm:prSet/>
      <dgm:spPr/>
      <dgm:t>
        <a:bodyPr/>
        <a:lstStyle/>
        <a:p>
          <a:r>
            <a:rPr lang="en-GB"/>
            <a:t>…but send warm up communication</a:t>
          </a:r>
          <a:endParaRPr lang="en-US"/>
        </a:p>
      </dgm:t>
    </dgm:pt>
    <dgm:pt modelId="{3C454630-6376-4B94-B683-3E0FECFB9D23}" type="parTrans" cxnId="{B6D2BD5F-6A44-4C48-903A-E906128CE31B}">
      <dgm:prSet/>
      <dgm:spPr/>
      <dgm:t>
        <a:bodyPr/>
        <a:lstStyle/>
        <a:p>
          <a:endParaRPr lang="en-US"/>
        </a:p>
      </dgm:t>
    </dgm:pt>
    <dgm:pt modelId="{3C452259-51F8-4D21-B115-25260084802F}" type="sibTrans" cxnId="{B6D2BD5F-6A44-4C48-903A-E906128CE31B}">
      <dgm:prSet/>
      <dgm:spPr/>
      <dgm:t>
        <a:bodyPr/>
        <a:lstStyle/>
        <a:p>
          <a:endParaRPr lang="en-US"/>
        </a:p>
      </dgm:t>
    </dgm:pt>
    <dgm:pt modelId="{B1062E19-0289-49EA-8C66-00B85B28B439}" type="pres">
      <dgm:prSet presAssocID="{1A47E86B-7AC4-4DF9-9050-FED527759B65}" presName="root" presStyleCnt="0">
        <dgm:presLayoutVars>
          <dgm:dir/>
          <dgm:resizeHandles val="exact"/>
        </dgm:presLayoutVars>
      </dgm:prSet>
      <dgm:spPr/>
    </dgm:pt>
    <dgm:pt modelId="{B1CA3A36-2B79-4E04-830C-7BCB3BBF1034}" type="pres">
      <dgm:prSet presAssocID="{1A47E86B-7AC4-4DF9-9050-FED527759B65}" presName="container" presStyleCnt="0">
        <dgm:presLayoutVars>
          <dgm:dir/>
          <dgm:resizeHandles val="exact"/>
        </dgm:presLayoutVars>
      </dgm:prSet>
      <dgm:spPr/>
    </dgm:pt>
    <dgm:pt modelId="{BAA483ED-16C1-4503-AEAA-1D65A95F7909}" type="pres">
      <dgm:prSet presAssocID="{708163C4-1E42-4C8F-A353-FFA2BDC02CEF}" presName="compNode" presStyleCnt="0"/>
      <dgm:spPr/>
    </dgm:pt>
    <dgm:pt modelId="{7D86CF8F-FC7C-4650-82C7-B67978007C12}" type="pres">
      <dgm:prSet presAssocID="{708163C4-1E42-4C8F-A353-FFA2BDC02CEF}" presName="iconBgRect" presStyleLbl="bgShp" presStyleIdx="0" presStyleCnt="6"/>
      <dgm:spPr/>
    </dgm:pt>
    <dgm:pt modelId="{C245C6A1-0E47-4523-8559-437194D46CCF}" type="pres">
      <dgm:prSet presAssocID="{708163C4-1E42-4C8F-A353-FFA2BDC02CE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A52F3AD-C782-4A89-BB8E-5BAA392780A8}" type="pres">
      <dgm:prSet presAssocID="{708163C4-1E42-4C8F-A353-FFA2BDC02CEF}" presName="spaceRect" presStyleCnt="0"/>
      <dgm:spPr/>
    </dgm:pt>
    <dgm:pt modelId="{8807D1F5-8BF1-4849-B46F-E876C87A76C1}" type="pres">
      <dgm:prSet presAssocID="{708163C4-1E42-4C8F-A353-FFA2BDC02CEF}" presName="textRect" presStyleLbl="revTx" presStyleIdx="0" presStyleCnt="6">
        <dgm:presLayoutVars>
          <dgm:chMax val="1"/>
          <dgm:chPref val="1"/>
        </dgm:presLayoutVars>
      </dgm:prSet>
      <dgm:spPr/>
    </dgm:pt>
    <dgm:pt modelId="{CBAD3D19-B795-4105-AA1A-167857A864E7}" type="pres">
      <dgm:prSet presAssocID="{8BCB09BE-8A8F-4337-8466-6A962F578534}" presName="sibTrans" presStyleLbl="sibTrans2D1" presStyleIdx="0" presStyleCnt="0"/>
      <dgm:spPr/>
    </dgm:pt>
    <dgm:pt modelId="{FB955599-38BA-4971-A6CC-C084C9C9C965}" type="pres">
      <dgm:prSet presAssocID="{4C1E6DF3-AA27-441A-A998-D3261CF4159C}" presName="compNode" presStyleCnt="0"/>
      <dgm:spPr/>
    </dgm:pt>
    <dgm:pt modelId="{55B2102E-ADD3-435D-8076-A4A6218D1022}" type="pres">
      <dgm:prSet presAssocID="{4C1E6DF3-AA27-441A-A998-D3261CF4159C}" presName="iconBgRect" presStyleLbl="bgShp" presStyleIdx="1" presStyleCnt="6"/>
      <dgm:spPr/>
    </dgm:pt>
    <dgm:pt modelId="{D4CD1FC4-FD2A-4AF9-B300-E01F41F7BE69}" type="pres">
      <dgm:prSet presAssocID="{4C1E6DF3-AA27-441A-A998-D3261CF415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1880190-0722-43A4-9921-BA8F17EF31EC}" type="pres">
      <dgm:prSet presAssocID="{4C1E6DF3-AA27-441A-A998-D3261CF4159C}" presName="spaceRect" presStyleCnt="0"/>
      <dgm:spPr/>
    </dgm:pt>
    <dgm:pt modelId="{1A072CD1-F164-40D1-B598-410A215A049F}" type="pres">
      <dgm:prSet presAssocID="{4C1E6DF3-AA27-441A-A998-D3261CF4159C}" presName="textRect" presStyleLbl="revTx" presStyleIdx="1" presStyleCnt="6">
        <dgm:presLayoutVars>
          <dgm:chMax val="1"/>
          <dgm:chPref val="1"/>
        </dgm:presLayoutVars>
      </dgm:prSet>
      <dgm:spPr/>
    </dgm:pt>
    <dgm:pt modelId="{BAFBAB22-6F70-4207-AC1E-027941E16FCF}" type="pres">
      <dgm:prSet presAssocID="{1EED8282-DAA5-44A9-96BF-AC36347D8CB3}" presName="sibTrans" presStyleLbl="sibTrans2D1" presStyleIdx="0" presStyleCnt="0"/>
      <dgm:spPr/>
    </dgm:pt>
    <dgm:pt modelId="{1D5A9147-FB54-49DF-AA73-C2BDF60EF5A1}" type="pres">
      <dgm:prSet presAssocID="{495ED7B4-1BB3-4951-BBBB-36EBF7939FD2}" presName="compNode" presStyleCnt="0"/>
      <dgm:spPr/>
    </dgm:pt>
    <dgm:pt modelId="{91CB1267-6C6B-4304-B89D-E596E09FFEC1}" type="pres">
      <dgm:prSet presAssocID="{495ED7B4-1BB3-4951-BBBB-36EBF7939FD2}" presName="iconBgRect" presStyleLbl="bgShp" presStyleIdx="2" presStyleCnt="6"/>
      <dgm:spPr/>
    </dgm:pt>
    <dgm:pt modelId="{563024CD-61F7-4576-81D1-6E3F4BF8CC3E}" type="pres">
      <dgm:prSet presAssocID="{495ED7B4-1BB3-4951-BBBB-36EBF7939F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5F1D730-5891-4E60-9DB4-9DE4EDB25EEC}" type="pres">
      <dgm:prSet presAssocID="{495ED7B4-1BB3-4951-BBBB-36EBF7939FD2}" presName="spaceRect" presStyleCnt="0"/>
      <dgm:spPr/>
    </dgm:pt>
    <dgm:pt modelId="{209C9ED9-6FC4-4D1D-9263-DE1C2DF13758}" type="pres">
      <dgm:prSet presAssocID="{495ED7B4-1BB3-4951-BBBB-36EBF7939FD2}" presName="textRect" presStyleLbl="revTx" presStyleIdx="2" presStyleCnt="6">
        <dgm:presLayoutVars>
          <dgm:chMax val="1"/>
          <dgm:chPref val="1"/>
        </dgm:presLayoutVars>
      </dgm:prSet>
      <dgm:spPr/>
    </dgm:pt>
    <dgm:pt modelId="{2A061114-E692-4503-9503-CA0657CF96BC}" type="pres">
      <dgm:prSet presAssocID="{95114625-28DE-475C-A749-349478F8CD5A}" presName="sibTrans" presStyleLbl="sibTrans2D1" presStyleIdx="0" presStyleCnt="0"/>
      <dgm:spPr/>
    </dgm:pt>
    <dgm:pt modelId="{A83A682D-7CFB-4E92-A2F1-3700A08392C1}" type="pres">
      <dgm:prSet presAssocID="{5CD08CD6-2E34-481B-9932-8280CBFB49D3}" presName="compNode" presStyleCnt="0"/>
      <dgm:spPr/>
    </dgm:pt>
    <dgm:pt modelId="{6E3A8D02-AE16-4D15-A0F8-5F02A15F0A4A}" type="pres">
      <dgm:prSet presAssocID="{5CD08CD6-2E34-481B-9932-8280CBFB49D3}" presName="iconBgRect" presStyleLbl="bgShp" presStyleIdx="3" presStyleCnt="6"/>
      <dgm:spPr/>
    </dgm:pt>
    <dgm:pt modelId="{5554931B-F572-4AC5-938A-4911E15B3D0E}" type="pres">
      <dgm:prSet presAssocID="{5CD08CD6-2E34-481B-9932-8280CBFB49D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654E9769-7A05-4A87-9CFF-1A6E58F26978}" type="pres">
      <dgm:prSet presAssocID="{5CD08CD6-2E34-481B-9932-8280CBFB49D3}" presName="spaceRect" presStyleCnt="0"/>
      <dgm:spPr/>
    </dgm:pt>
    <dgm:pt modelId="{FE1036E2-DDC8-4B04-BC94-EAF85DDC6F92}" type="pres">
      <dgm:prSet presAssocID="{5CD08CD6-2E34-481B-9932-8280CBFB49D3}" presName="textRect" presStyleLbl="revTx" presStyleIdx="3" presStyleCnt="6">
        <dgm:presLayoutVars>
          <dgm:chMax val="1"/>
          <dgm:chPref val="1"/>
        </dgm:presLayoutVars>
      </dgm:prSet>
      <dgm:spPr/>
    </dgm:pt>
    <dgm:pt modelId="{BF593DB6-88D4-4842-98C3-859121B5A1B6}" type="pres">
      <dgm:prSet presAssocID="{45C1A12B-DBAD-4C93-A5E1-2CE85A70DE5A}" presName="sibTrans" presStyleLbl="sibTrans2D1" presStyleIdx="0" presStyleCnt="0"/>
      <dgm:spPr/>
    </dgm:pt>
    <dgm:pt modelId="{440FE352-98D7-4144-98DE-F0848CD6DDAB}" type="pres">
      <dgm:prSet presAssocID="{BABDF992-54C2-4163-BBD6-7A9F63611E46}" presName="compNode" presStyleCnt="0"/>
      <dgm:spPr/>
    </dgm:pt>
    <dgm:pt modelId="{8B0D1417-FC23-407D-BBC8-0B9BA46CF816}" type="pres">
      <dgm:prSet presAssocID="{BABDF992-54C2-4163-BBD6-7A9F63611E46}" presName="iconBgRect" presStyleLbl="bgShp" presStyleIdx="4" presStyleCnt="6"/>
      <dgm:spPr/>
    </dgm:pt>
    <dgm:pt modelId="{8927E07D-ECEE-46DB-904F-5A51FFCAEC08}" type="pres">
      <dgm:prSet presAssocID="{BABDF992-54C2-4163-BBD6-7A9F63611E4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8F937DF-3CFD-409D-BF58-EDC768912317}" type="pres">
      <dgm:prSet presAssocID="{BABDF992-54C2-4163-BBD6-7A9F63611E46}" presName="spaceRect" presStyleCnt="0"/>
      <dgm:spPr/>
    </dgm:pt>
    <dgm:pt modelId="{744BEF8A-3E6F-4257-B3CE-0AEBC3D59CDA}" type="pres">
      <dgm:prSet presAssocID="{BABDF992-54C2-4163-BBD6-7A9F63611E46}" presName="textRect" presStyleLbl="revTx" presStyleIdx="4" presStyleCnt="6">
        <dgm:presLayoutVars>
          <dgm:chMax val="1"/>
          <dgm:chPref val="1"/>
        </dgm:presLayoutVars>
      </dgm:prSet>
      <dgm:spPr/>
    </dgm:pt>
    <dgm:pt modelId="{343FFA4D-F64B-49D7-838A-D68978ED2E66}" type="pres">
      <dgm:prSet presAssocID="{371AEFDE-0D5B-4ACC-8EF4-AC53F1EA8F1F}" presName="sibTrans" presStyleLbl="sibTrans2D1" presStyleIdx="0" presStyleCnt="0"/>
      <dgm:spPr/>
    </dgm:pt>
    <dgm:pt modelId="{C28943B5-8665-4719-A8D5-C7543EA2D9FB}" type="pres">
      <dgm:prSet presAssocID="{006CE468-9BF6-455D-B76D-B32FBFCC5735}" presName="compNode" presStyleCnt="0"/>
      <dgm:spPr/>
    </dgm:pt>
    <dgm:pt modelId="{16E59948-CB1C-4AAC-841F-804BA786118E}" type="pres">
      <dgm:prSet presAssocID="{006CE468-9BF6-455D-B76D-B32FBFCC5735}" presName="iconBgRect" presStyleLbl="bgShp" presStyleIdx="5" presStyleCnt="6"/>
      <dgm:spPr/>
    </dgm:pt>
    <dgm:pt modelId="{430F4FC1-C5B1-4B2B-8AAD-AA109CBCA42E}" type="pres">
      <dgm:prSet presAssocID="{006CE468-9BF6-455D-B76D-B32FBFCC573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44839FA-B538-466F-B691-78FB6B29AD4D}" type="pres">
      <dgm:prSet presAssocID="{006CE468-9BF6-455D-B76D-B32FBFCC5735}" presName="spaceRect" presStyleCnt="0"/>
      <dgm:spPr/>
    </dgm:pt>
    <dgm:pt modelId="{82056F70-EC14-43AD-B675-E590CE8CBE69}" type="pres">
      <dgm:prSet presAssocID="{006CE468-9BF6-455D-B76D-B32FBFCC573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1BACF00-7063-4839-A5E6-7C7DD55B754F}" srcId="{1A47E86B-7AC4-4DF9-9050-FED527759B65}" destId="{BABDF992-54C2-4163-BBD6-7A9F63611E46}" srcOrd="4" destOrd="0" parTransId="{0A3B6C1C-015C-434C-A8D0-32FD74060235}" sibTransId="{371AEFDE-0D5B-4ACC-8EF4-AC53F1EA8F1F}"/>
    <dgm:cxn modelId="{B644B50F-C9A8-42AC-A925-2F9500FA9B2B}" type="presOf" srcId="{708163C4-1E42-4C8F-A353-FFA2BDC02CEF}" destId="{8807D1F5-8BF1-4849-B46F-E876C87A76C1}" srcOrd="0" destOrd="0" presId="urn:microsoft.com/office/officeart/2018/2/layout/IconCircleList"/>
    <dgm:cxn modelId="{C503A22A-A3CE-4247-940C-B2795ED2924C}" srcId="{1A47E86B-7AC4-4DF9-9050-FED527759B65}" destId="{708163C4-1E42-4C8F-A353-FFA2BDC02CEF}" srcOrd="0" destOrd="0" parTransId="{BAF0CAA5-A0E5-416B-974D-59D925495067}" sibTransId="{8BCB09BE-8A8F-4337-8466-6A962F578534}"/>
    <dgm:cxn modelId="{7E4A3234-2965-4E02-A976-B082051A70A7}" srcId="{1A47E86B-7AC4-4DF9-9050-FED527759B65}" destId="{4C1E6DF3-AA27-441A-A998-D3261CF4159C}" srcOrd="1" destOrd="0" parTransId="{E9239855-863B-44B4-B13F-CD6DAD71AD2F}" sibTransId="{1EED8282-DAA5-44A9-96BF-AC36347D8CB3}"/>
    <dgm:cxn modelId="{342FB035-49BE-4ACD-8183-AE040D8B0D04}" srcId="{1A47E86B-7AC4-4DF9-9050-FED527759B65}" destId="{495ED7B4-1BB3-4951-BBBB-36EBF7939FD2}" srcOrd="2" destOrd="0" parTransId="{B11EAB6F-6CA5-4FF2-8AD4-E3D6AA393E2B}" sibTransId="{95114625-28DE-475C-A749-349478F8CD5A}"/>
    <dgm:cxn modelId="{B6D2BD5F-6A44-4C48-903A-E906128CE31B}" srcId="{1A47E86B-7AC4-4DF9-9050-FED527759B65}" destId="{006CE468-9BF6-455D-B76D-B32FBFCC5735}" srcOrd="5" destOrd="0" parTransId="{3C454630-6376-4B94-B683-3E0FECFB9D23}" sibTransId="{3C452259-51F8-4D21-B115-25260084802F}"/>
    <dgm:cxn modelId="{DE28CE66-9046-466D-8F0F-C4753B402161}" type="presOf" srcId="{BABDF992-54C2-4163-BBD6-7A9F63611E46}" destId="{744BEF8A-3E6F-4257-B3CE-0AEBC3D59CDA}" srcOrd="0" destOrd="0" presId="urn:microsoft.com/office/officeart/2018/2/layout/IconCircleList"/>
    <dgm:cxn modelId="{24118875-69AD-4D6B-AB45-018D24248B0D}" type="presOf" srcId="{1A47E86B-7AC4-4DF9-9050-FED527759B65}" destId="{B1062E19-0289-49EA-8C66-00B85B28B439}" srcOrd="0" destOrd="0" presId="urn:microsoft.com/office/officeart/2018/2/layout/IconCircleList"/>
    <dgm:cxn modelId="{79856F79-65E5-47FC-BFBC-7E1BEDF516A1}" type="presOf" srcId="{8BCB09BE-8A8F-4337-8466-6A962F578534}" destId="{CBAD3D19-B795-4105-AA1A-167857A864E7}" srcOrd="0" destOrd="0" presId="urn:microsoft.com/office/officeart/2018/2/layout/IconCircleList"/>
    <dgm:cxn modelId="{22CF757D-452C-400F-A912-FF73650997EB}" type="presOf" srcId="{5CD08CD6-2E34-481B-9932-8280CBFB49D3}" destId="{FE1036E2-DDC8-4B04-BC94-EAF85DDC6F92}" srcOrd="0" destOrd="0" presId="urn:microsoft.com/office/officeart/2018/2/layout/IconCircleList"/>
    <dgm:cxn modelId="{D2171397-5B5F-405B-9254-20F2CE62144A}" srcId="{1A47E86B-7AC4-4DF9-9050-FED527759B65}" destId="{5CD08CD6-2E34-481B-9932-8280CBFB49D3}" srcOrd="3" destOrd="0" parTransId="{FDCCAE16-60B3-4EFC-A87E-9FE348259CD5}" sibTransId="{45C1A12B-DBAD-4C93-A5E1-2CE85A70DE5A}"/>
    <dgm:cxn modelId="{B3EF1899-4C4C-4F97-A71E-48E428763A5C}" type="presOf" srcId="{1EED8282-DAA5-44A9-96BF-AC36347D8CB3}" destId="{BAFBAB22-6F70-4207-AC1E-027941E16FCF}" srcOrd="0" destOrd="0" presId="urn:microsoft.com/office/officeart/2018/2/layout/IconCircleList"/>
    <dgm:cxn modelId="{EDE23D99-B8CA-41DC-ABED-A6C169DAE8C8}" type="presOf" srcId="{371AEFDE-0D5B-4ACC-8EF4-AC53F1EA8F1F}" destId="{343FFA4D-F64B-49D7-838A-D68978ED2E66}" srcOrd="0" destOrd="0" presId="urn:microsoft.com/office/officeart/2018/2/layout/IconCircleList"/>
    <dgm:cxn modelId="{3473579B-6798-434E-9376-E933230AE764}" type="presOf" srcId="{4C1E6DF3-AA27-441A-A998-D3261CF4159C}" destId="{1A072CD1-F164-40D1-B598-410A215A049F}" srcOrd="0" destOrd="0" presId="urn:microsoft.com/office/officeart/2018/2/layout/IconCircleList"/>
    <dgm:cxn modelId="{AAD1DFAD-7C0F-45C9-B363-32B91B89AEDF}" type="presOf" srcId="{495ED7B4-1BB3-4951-BBBB-36EBF7939FD2}" destId="{209C9ED9-6FC4-4D1D-9263-DE1C2DF13758}" srcOrd="0" destOrd="0" presId="urn:microsoft.com/office/officeart/2018/2/layout/IconCircleList"/>
    <dgm:cxn modelId="{BDA6BFB9-1252-4145-9A63-1D2BD1DBEFA4}" type="presOf" srcId="{006CE468-9BF6-455D-B76D-B32FBFCC5735}" destId="{82056F70-EC14-43AD-B675-E590CE8CBE69}" srcOrd="0" destOrd="0" presId="urn:microsoft.com/office/officeart/2018/2/layout/IconCircleList"/>
    <dgm:cxn modelId="{6D0D21CB-6653-4F91-9015-6B4366024933}" type="presOf" srcId="{95114625-28DE-475C-A749-349478F8CD5A}" destId="{2A061114-E692-4503-9503-CA0657CF96BC}" srcOrd="0" destOrd="0" presId="urn:microsoft.com/office/officeart/2018/2/layout/IconCircleList"/>
    <dgm:cxn modelId="{0BDA8EFB-56F8-4095-81D2-7415DF3EB565}" type="presOf" srcId="{45C1A12B-DBAD-4C93-A5E1-2CE85A70DE5A}" destId="{BF593DB6-88D4-4842-98C3-859121B5A1B6}" srcOrd="0" destOrd="0" presId="urn:microsoft.com/office/officeart/2018/2/layout/IconCircleList"/>
    <dgm:cxn modelId="{01D2DF59-F444-4E97-BB1D-3141E8B24342}" type="presParOf" srcId="{B1062E19-0289-49EA-8C66-00B85B28B439}" destId="{B1CA3A36-2B79-4E04-830C-7BCB3BBF1034}" srcOrd="0" destOrd="0" presId="urn:microsoft.com/office/officeart/2018/2/layout/IconCircleList"/>
    <dgm:cxn modelId="{A2B3F4AE-7159-49B4-9741-89B1449BB9DA}" type="presParOf" srcId="{B1CA3A36-2B79-4E04-830C-7BCB3BBF1034}" destId="{BAA483ED-16C1-4503-AEAA-1D65A95F7909}" srcOrd="0" destOrd="0" presId="urn:microsoft.com/office/officeart/2018/2/layout/IconCircleList"/>
    <dgm:cxn modelId="{3D96F5C0-C44C-4D8C-B97B-09595630D19E}" type="presParOf" srcId="{BAA483ED-16C1-4503-AEAA-1D65A95F7909}" destId="{7D86CF8F-FC7C-4650-82C7-B67978007C12}" srcOrd="0" destOrd="0" presId="urn:microsoft.com/office/officeart/2018/2/layout/IconCircleList"/>
    <dgm:cxn modelId="{C8D92263-1875-4F48-8061-72A16A3B3421}" type="presParOf" srcId="{BAA483ED-16C1-4503-AEAA-1D65A95F7909}" destId="{C245C6A1-0E47-4523-8559-437194D46CCF}" srcOrd="1" destOrd="0" presId="urn:microsoft.com/office/officeart/2018/2/layout/IconCircleList"/>
    <dgm:cxn modelId="{E41E7256-FA62-4A73-810C-2DADA8636315}" type="presParOf" srcId="{BAA483ED-16C1-4503-AEAA-1D65A95F7909}" destId="{EA52F3AD-C782-4A89-BB8E-5BAA392780A8}" srcOrd="2" destOrd="0" presId="urn:microsoft.com/office/officeart/2018/2/layout/IconCircleList"/>
    <dgm:cxn modelId="{E00330B5-5836-4443-A7A6-A016B9A0B45F}" type="presParOf" srcId="{BAA483ED-16C1-4503-AEAA-1D65A95F7909}" destId="{8807D1F5-8BF1-4849-B46F-E876C87A76C1}" srcOrd="3" destOrd="0" presId="urn:microsoft.com/office/officeart/2018/2/layout/IconCircleList"/>
    <dgm:cxn modelId="{B32C43AD-FDA2-4163-83B4-6F5DAAD97D83}" type="presParOf" srcId="{B1CA3A36-2B79-4E04-830C-7BCB3BBF1034}" destId="{CBAD3D19-B795-4105-AA1A-167857A864E7}" srcOrd="1" destOrd="0" presId="urn:microsoft.com/office/officeart/2018/2/layout/IconCircleList"/>
    <dgm:cxn modelId="{95907DA1-4B48-40F4-86FC-A83F761D374E}" type="presParOf" srcId="{B1CA3A36-2B79-4E04-830C-7BCB3BBF1034}" destId="{FB955599-38BA-4971-A6CC-C084C9C9C965}" srcOrd="2" destOrd="0" presId="urn:microsoft.com/office/officeart/2018/2/layout/IconCircleList"/>
    <dgm:cxn modelId="{8F902488-8C40-44AA-9779-BA9ADE9453A0}" type="presParOf" srcId="{FB955599-38BA-4971-A6CC-C084C9C9C965}" destId="{55B2102E-ADD3-435D-8076-A4A6218D1022}" srcOrd="0" destOrd="0" presId="urn:microsoft.com/office/officeart/2018/2/layout/IconCircleList"/>
    <dgm:cxn modelId="{ED36866C-5773-410E-AACA-8B9A141A3B73}" type="presParOf" srcId="{FB955599-38BA-4971-A6CC-C084C9C9C965}" destId="{D4CD1FC4-FD2A-4AF9-B300-E01F41F7BE69}" srcOrd="1" destOrd="0" presId="urn:microsoft.com/office/officeart/2018/2/layout/IconCircleList"/>
    <dgm:cxn modelId="{DD725BB8-FD4A-4BED-B370-9BCDA0F03324}" type="presParOf" srcId="{FB955599-38BA-4971-A6CC-C084C9C9C965}" destId="{81880190-0722-43A4-9921-BA8F17EF31EC}" srcOrd="2" destOrd="0" presId="urn:microsoft.com/office/officeart/2018/2/layout/IconCircleList"/>
    <dgm:cxn modelId="{DFCA180B-1E14-4813-9F44-21D15F7F7A5C}" type="presParOf" srcId="{FB955599-38BA-4971-A6CC-C084C9C9C965}" destId="{1A072CD1-F164-40D1-B598-410A215A049F}" srcOrd="3" destOrd="0" presId="urn:microsoft.com/office/officeart/2018/2/layout/IconCircleList"/>
    <dgm:cxn modelId="{85F78722-7C33-48D2-AB88-A8C24D93880C}" type="presParOf" srcId="{B1CA3A36-2B79-4E04-830C-7BCB3BBF1034}" destId="{BAFBAB22-6F70-4207-AC1E-027941E16FCF}" srcOrd="3" destOrd="0" presId="urn:microsoft.com/office/officeart/2018/2/layout/IconCircleList"/>
    <dgm:cxn modelId="{6B027171-43DF-47CA-9334-46FA4A8DA3B5}" type="presParOf" srcId="{B1CA3A36-2B79-4E04-830C-7BCB3BBF1034}" destId="{1D5A9147-FB54-49DF-AA73-C2BDF60EF5A1}" srcOrd="4" destOrd="0" presId="urn:microsoft.com/office/officeart/2018/2/layout/IconCircleList"/>
    <dgm:cxn modelId="{89C6EE3C-C97A-402A-A0EC-FB926968E318}" type="presParOf" srcId="{1D5A9147-FB54-49DF-AA73-C2BDF60EF5A1}" destId="{91CB1267-6C6B-4304-B89D-E596E09FFEC1}" srcOrd="0" destOrd="0" presId="urn:microsoft.com/office/officeart/2018/2/layout/IconCircleList"/>
    <dgm:cxn modelId="{93D8CAFD-20CF-4320-A6DB-4196DBE683C1}" type="presParOf" srcId="{1D5A9147-FB54-49DF-AA73-C2BDF60EF5A1}" destId="{563024CD-61F7-4576-81D1-6E3F4BF8CC3E}" srcOrd="1" destOrd="0" presId="urn:microsoft.com/office/officeart/2018/2/layout/IconCircleList"/>
    <dgm:cxn modelId="{B31B5D3A-F36C-4E91-A3A0-FB3B43CF5EF0}" type="presParOf" srcId="{1D5A9147-FB54-49DF-AA73-C2BDF60EF5A1}" destId="{A5F1D730-5891-4E60-9DB4-9DE4EDB25EEC}" srcOrd="2" destOrd="0" presId="urn:microsoft.com/office/officeart/2018/2/layout/IconCircleList"/>
    <dgm:cxn modelId="{28FF7B67-A331-4918-9F13-7CE6F51574CC}" type="presParOf" srcId="{1D5A9147-FB54-49DF-AA73-C2BDF60EF5A1}" destId="{209C9ED9-6FC4-4D1D-9263-DE1C2DF13758}" srcOrd="3" destOrd="0" presId="urn:microsoft.com/office/officeart/2018/2/layout/IconCircleList"/>
    <dgm:cxn modelId="{08FB8169-F04B-40CC-820B-9E6F9CC1CFE6}" type="presParOf" srcId="{B1CA3A36-2B79-4E04-830C-7BCB3BBF1034}" destId="{2A061114-E692-4503-9503-CA0657CF96BC}" srcOrd="5" destOrd="0" presId="urn:microsoft.com/office/officeart/2018/2/layout/IconCircleList"/>
    <dgm:cxn modelId="{B303FE1E-E7A1-4C71-89AD-214B03A17E15}" type="presParOf" srcId="{B1CA3A36-2B79-4E04-830C-7BCB3BBF1034}" destId="{A83A682D-7CFB-4E92-A2F1-3700A08392C1}" srcOrd="6" destOrd="0" presId="urn:microsoft.com/office/officeart/2018/2/layout/IconCircleList"/>
    <dgm:cxn modelId="{1AA744E4-E357-4C20-9344-47450A7E7213}" type="presParOf" srcId="{A83A682D-7CFB-4E92-A2F1-3700A08392C1}" destId="{6E3A8D02-AE16-4D15-A0F8-5F02A15F0A4A}" srcOrd="0" destOrd="0" presId="urn:microsoft.com/office/officeart/2018/2/layout/IconCircleList"/>
    <dgm:cxn modelId="{089D9A0D-C008-4DF9-9194-58A64681EE3F}" type="presParOf" srcId="{A83A682D-7CFB-4E92-A2F1-3700A08392C1}" destId="{5554931B-F572-4AC5-938A-4911E15B3D0E}" srcOrd="1" destOrd="0" presId="urn:microsoft.com/office/officeart/2018/2/layout/IconCircleList"/>
    <dgm:cxn modelId="{82A5ED18-A683-49AA-88DF-60DBDE195075}" type="presParOf" srcId="{A83A682D-7CFB-4E92-A2F1-3700A08392C1}" destId="{654E9769-7A05-4A87-9CFF-1A6E58F26978}" srcOrd="2" destOrd="0" presId="urn:microsoft.com/office/officeart/2018/2/layout/IconCircleList"/>
    <dgm:cxn modelId="{BC1AC67C-A8DA-4988-BF5D-4969C2275638}" type="presParOf" srcId="{A83A682D-7CFB-4E92-A2F1-3700A08392C1}" destId="{FE1036E2-DDC8-4B04-BC94-EAF85DDC6F92}" srcOrd="3" destOrd="0" presId="urn:microsoft.com/office/officeart/2018/2/layout/IconCircleList"/>
    <dgm:cxn modelId="{0A811DB9-915D-4AA6-9DB8-0F39C9A5AFE7}" type="presParOf" srcId="{B1CA3A36-2B79-4E04-830C-7BCB3BBF1034}" destId="{BF593DB6-88D4-4842-98C3-859121B5A1B6}" srcOrd="7" destOrd="0" presId="urn:microsoft.com/office/officeart/2018/2/layout/IconCircleList"/>
    <dgm:cxn modelId="{D5AEB682-16CC-43CF-9E57-038683F9D532}" type="presParOf" srcId="{B1CA3A36-2B79-4E04-830C-7BCB3BBF1034}" destId="{440FE352-98D7-4144-98DE-F0848CD6DDAB}" srcOrd="8" destOrd="0" presId="urn:microsoft.com/office/officeart/2018/2/layout/IconCircleList"/>
    <dgm:cxn modelId="{DD3B607A-2FF4-49BC-8BDF-9B1F5C1A5ED9}" type="presParOf" srcId="{440FE352-98D7-4144-98DE-F0848CD6DDAB}" destId="{8B0D1417-FC23-407D-BBC8-0B9BA46CF816}" srcOrd="0" destOrd="0" presId="urn:microsoft.com/office/officeart/2018/2/layout/IconCircleList"/>
    <dgm:cxn modelId="{A2196230-0725-40AB-971B-964901F6C18E}" type="presParOf" srcId="{440FE352-98D7-4144-98DE-F0848CD6DDAB}" destId="{8927E07D-ECEE-46DB-904F-5A51FFCAEC08}" srcOrd="1" destOrd="0" presId="urn:microsoft.com/office/officeart/2018/2/layout/IconCircleList"/>
    <dgm:cxn modelId="{0AD14C31-E365-4EDB-84F1-E9BB080BA61B}" type="presParOf" srcId="{440FE352-98D7-4144-98DE-F0848CD6DDAB}" destId="{A8F937DF-3CFD-409D-BF58-EDC768912317}" srcOrd="2" destOrd="0" presId="urn:microsoft.com/office/officeart/2018/2/layout/IconCircleList"/>
    <dgm:cxn modelId="{702E5096-F9D7-44FB-85F9-8EF18A0992E3}" type="presParOf" srcId="{440FE352-98D7-4144-98DE-F0848CD6DDAB}" destId="{744BEF8A-3E6F-4257-B3CE-0AEBC3D59CDA}" srcOrd="3" destOrd="0" presId="urn:microsoft.com/office/officeart/2018/2/layout/IconCircleList"/>
    <dgm:cxn modelId="{037A83D0-C6C6-44AE-B3E3-999613351CDF}" type="presParOf" srcId="{B1CA3A36-2B79-4E04-830C-7BCB3BBF1034}" destId="{343FFA4D-F64B-49D7-838A-D68978ED2E66}" srcOrd="9" destOrd="0" presId="urn:microsoft.com/office/officeart/2018/2/layout/IconCircleList"/>
    <dgm:cxn modelId="{3E154248-0DC0-4CE1-9269-CA7D092408E5}" type="presParOf" srcId="{B1CA3A36-2B79-4E04-830C-7BCB3BBF1034}" destId="{C28943B5-8665-4719-A8D5-C7543EA2D9FB}" srcOrd="10" destOrd="0" presId="urn:microsoft.com/office/officeart/2018/2/layout/IconCircleList"/>
    <dgm:cxn modelId="{A983A1E1-EFEE-4FFE-BD64-B82CC66F49DF}" type="presParOf" srcId="{C28943B5-8665-4719-A8D5-C7543EA2D9FB}" destId="{16E59948-CB1C-4AAC-841F-804BA786118E}" srcOrd="0" destOrd="0" presId="urn:microsoft.com/office/officeart/2018/2/layout/IconCircleList"/>
    <dgm:cxn modelId="{ABC450F5-B6DF-448C-9AB2-E8D7E58CAE0F}" type="presParOf" srcId="{C28943B5-8665-4719-A8D5-C7543EA2D9FB}" destId="{430F4FC1-C5B1-4B2B-8AAD-AA109CBCA42E}" srcOrd="1" destOrd="0" presId="urn:microsoft.com/office/officeart/2018/2/layout/IconCircleList"/>
    <dgm:cxn modelId="{E1F993FB-80B5-45BD-B2EE-A6D64A785BA2}" type="presParOf" srcId="{C28943B5-8665-4719-A8D5-C7543EA2D9FB}" destId="{844839FA-B538-466F-B691-78FB6B29AD4D}" srcOrd="2" destOrd="0" presId="urn:microsoft.com/office/officeart/2018/2/layout/IconCircleList"/>
    <dgm:cxn modelId="{1031BC08-B491-46DD-92E3-C9B5F4F00E44}" type="presParOf" srcId="{C28943B5-8665-4719-A8D5-C7543EA2D9FB}" destId="{82056F70-EC14-43AD-B675-E590CE8CBE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E46FF-43BE-4DFD-B12C-A6D3EB96CB3F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9289BA31-74C2-43B6-A49E-9968F93B572F}">
      <dgm:prSet phldrT="[Text]"/>
      <dgm:spPr/>
      <dgm:t>
        <a:bodyPr/>
        <a:lstStyle/>
        <a:p>
          <a:r>
            <a:rPr lang="en-GB"/>
            <a:t>STUDENT data return </a:t>
          </a:r>
          <a:br>
            <a:rPr lang="en-GB"/>
          </a:br>
          <a:r>
            <a:rPr lang="en-GB"/>
            <a:t>(by November)</a:t>
          </a:r>
        </a:p>
      </dgm:t>
    </dgm:pt>
    <dgm:pt modelId="{5E59B453-8AD3-4625-A3E8-E248744F5140}" type="parTrans" cxnId="{8379D8CA-1BF4-438D-941E-7CFC4E38C822}">
      <dgm:prSet/>
      <dgm:spPr/>
      <dgm:t>
        <a:bodyPr/>
        <a:lstStyle/>
        <a:p>
          <a:endParaRPr lang="en-GB"/>
        </a:p>
      </dgm:t>
    </dgm:pt>
    <dgm:pt modelId="{3DCD24FD-815D-4E3F-8B56-73C47D009D59}" type="sibTrans" cxnId="{8379D8CA-1BF4-438D-941E-7CFC4E38C822}">
      <dgm:prSet/>
      <dgm:spPr/>
      <dgm:t>
        <a:bodyPr/>
        <a:lstStyle/>
        <a:p>
          <a:endParaRPr lang="en-GB"/>
        </a:p>
      </dgm:t>
    </dgm:pt>
    <dgm:pt modelId="{C12C9153-CE94-4139-A50C-DCC2D123CFCD}">
      <dgm:prSet phldrT="[Text]"/>
      <dgm:spPr/>
      <dgm:t>
        <a:bodyPr/>
        <a:lstStyle/>
        <a:p>
          <a:r>
            <a:rPr lang="en-GB"/>
            <a:t>Graduate Outcomes survey population</a:t>
          </a:r>
        </a:p>
      </dgm:t>
    </dgm:pt>
    <dgm:pt modelId="{0781B010-095F-413B-922C-6B1EAE5230B5}" type="parTrans" cxnId="{3A6047EB-2AF8-411C-AF5A-C3D4A3934630}">
      <dgm:prSet/>
      <dgm:spPr/>
      <dgm:t>
        <a:bodyPr/>
        <a:lstStyle/>
        <a:p>
          <a:endParaRPr lang="en-GB"/>
        </a:p>
      </dgm:t>
    </dgm:pt>
    <dgm:pt modelId="{BB63AFB4-330C-4F7C-B5B4-DD039467B7F4}" type="sibTrans" cxnId="{3A6047EB-2AF8-411C-AF5A-C3D4A3934630}">
      <dgm:prSet/>
      <dgm:spPr/>
      <dgm:t>
        <a:bodyPr/>
        <a:lstStyle/>
        <a:p>
          <a:endParaRPr lang="en-GB"/>
        </a:p>
      </dgm:t>
    </dgm:pt>
    <dgm:pt modelId="{842B067B-4016-4596-A49D-C511623EA876}">
      <dgm:prSet phldrT="[Text]"/>
      <dgm:spPr/>
      <dgm:t>
        <a:bodyPr/>
        <a:lstStyle/>
        <a:p>
          <a:r>
            <a:rPr lang="en-GB"/>
            <a:t>Fieldwork: 1 December to 30 November</a:t>
          </a:r>
        </a:p>
      </dgm:t>
    </dgm:pt>
    <dgm:pt modelId="{E425EBDB-77A3-4613-87D2-6C4C2E9F894C}" type="parTrans" cxnId="{C0801863-C624-4FA9-BCDB-55B4E597790F}">
      <dgm:prSet/>
      <dgm:spPr/>
      <dgm:t>
        <a:bodyPr/>
        <a:lstStyle/>
        <a:p>
          <a:endParaRPr lang="en-GB"/>
        </a:p>
      </dgm:t>
    </dgm:pt>
    <dgm:pt modelId="{C31D2714-3E25-45D6-B919-FBF0E3E07F0A}" type="sibTrans" cxnId="{C0801863-C624-4FA9-BCDB-55B4E597790F}">
      <dgm:prSet/>
      <dgm:spPr/>
      <dgm:t>
        <a:bodyPr/>
        <a:lstStyle/>
        <a:p>
          <a:endParaRPr lang="en-GB"/>
        </a:p>
      </dgm:t>
    </dgm:pt>
    <dgm:pt modelId="{97561959-BB37-4F3F-BE8C-917C62C77179}">
      <dgm:prSet phldrT="[Text]"/>
      <dgm:spPr/>
      <dgm:t>
        <a:bodyPr/>
        <a:lstStyle/>
        <a:p>
          <a:r>
            <a:rPr lang="en-GB"/>
            <a:t>March </a:t>
          </a:r>
          <a:br>
            <a:rPr lang="en-GB"/>
          </a:br>
          <a:r>
            <a:rPr lang="en-GB"/>
            <a:t>1</a:t>
          </a:r>
          <a:r>
            <a:rPr lang="en-GB" baseline="30000"/>
            <a:t>st</a:t>
          </a:r>
          <a:r>
            <a:rPr lang="en-GB"/>
            <a:t> Data delivery</a:t>
          </a:r>
        </a:p>
      </dgm:t>
    </dgm:pt>
    <dgm:pt modelId="{CC0F5E00-3CC5-40BE-A0AE-70C04883B56D}" type="parTrans" cxnId="{921C0FAD-7B17-4ED7-BE6E-71428A9F4330}">
      <dgm:prSet/>
      <dgm:spPr/>
      <dgm:t>
        <a:bodyPr/>
        <a:lstStyle/>
        <a:p>
          <a:endParaRPr lang="en-GB"/>
        </a:p>
      </dgm:t>
    </dgm:pt>
    <dgm:pt modelId="{C79A5E1D-71B0-43D2-944F-7938BA573DF1}" type="sibTrans" cxnId="{921C0FAD-7B17-4ED7-BE6E-71428A9F4330}">
      <dgm:prSet/>
      <dgm:spPr/>
      <dgm:t>
        <a:bodyPr/>
        <a:lstStyle/>
        <a:p>
          <a:endParaRPr lang="en-GB"/>
        </a:p>
      </dgm:t>
    </dgm:pt>
    <dgm:pt modelId="{27C44481-F6D5-4E43-95E4-115FB36DFDC2}">
      <dgm:prSet phldrT="[Text]"/>
      <dgm:spPr/>
      <dgm:t>
        <a:bodyPr/>
        <a:lstStyle/>
        <a:p>
          <a:r>
            <a:rPr lang="en-GB"/>
            <a:t>Summer </a:t>
          </a:r>
          <a:br>
            <a:rPr lang="en-GB"/>
          </a:br>
          <a:r>
            <a:rPr lang="en-GB"/>
            <a:t>Official Data release</a:t>
          </a:r>
        </a:p>
      </dgm:t>
    </dgm:pt>
    <dgm:pt modelId="{1F10EBB0-CB7B-45D3-9EA2-9B57272D41F3}" type="parTrans" cxnId="{CEFFFEFA-F0D2-4CCC-99FA-FCB650D7ABD2}">
      <dgm:prSet/>
      <dgm:spPr/>
      <dgm:t>
        <a:bodyPr/>
        <a:lstStyle/>
        <a:p>
          <a:endParaRPr lang="en-GB"/>
        </a:p>
      </dgm:t>
    </dgm:pt>
    <dgm:pt modelId="{8E16E128-3791-4369-9032-810B03BFF6D7}" type="sibTrans" cxnId="{CEFFFEFA-F0D2-4CCC-99FA-FCB650D7ABD2}">
      <dgm:prSet/>
      <dgm:spPr/>
      <dgm:t>
        <a:bodyPr/>
        <a:lstStyle/>
        <a:p>
          <a:endParaRPr lang="en-GB"/>
        </a:p>
      </dgm:t>
    </dgm:pt>
    <dgm:pt modelId="{33E2A21F-FD6A-47BD-A2B1-283688C8B44C}" type="pres">
      <dgm:prSet presAssocID="{457E46FF-43BE-4DFD-B12C-A6D3EB96CB3F}" presName="Name0" presStyleCnt="0">
        <dgm:presLayoutVars>
          <dgm:dir/>
          <dgm:resizeHandles val="exact"/>
        </dgm:presLayoutVars>
      </dgm:prSet>
      <dgm:spPr/>
    </dgm:pt>
    <dgm:pt modelId="{B78DE46A-147E-43BF-AFA3-BB37E2AAF965}" type="pres">
      <dgm:prSet presAssocID="{457E46FF-43BE-4DFD-B12C-A6D3EB96CB3F}" presName="arrow" presStyleLbl="bgShp" presStyleIdx="0" presStyleCnt="1"/>
      <dgm:spPr/>
    </dgm:pt>
    <dgm:pt modelId="{170A0EB5-9988-4C71-A9AD-389EB7DD85B8}" type="pres">
      <dgm:prSet presAssocID="{457E46FF-43BE-4DFD-B12C-A6D3EB96CB3F}" presName="points" presStyleCnt="0"/>
      <dgm:spPr/>
    </dgm:pt>
    <dgm:pt modelId="{92E723E5-930A-4EA1-B2D7-D272251D58C8}" type="pres">
      <dgm:prSet presAssocID="{9289BA31-74C2-43B6-A49E-9968F93B572F}" presName="compositeA" presStyleCnt="0"/>
      <dgm:spPr/>
    </dgm:pt>
    <dgm:pt modelId="{D9724EA4-3977-4D25-814D-51F1E78D1BDA}" type="pres">
      <dgm:prSet presAssocID="{9289BA31-74C2-43B6-A49E-9968F93B572F}" presName="textA" presStyleLbl="revTx" presStyleIdx="0" presStyleCnt="5">
        <dgm:presLayoutVars>
          <dgm:bulletEnabled val="1"/>
        </dgm:presLayoutVars>
      </dgm:prSet>
      <dgm:spPr/>
    </dgm:pt>
    <dgm:pt modelId="{FB0288CE-6DB7-49F9-A2BA-8D4D77339DFE}" type="pres">
      <dgm:prSet presAssocID="{9289BA31-74C2-43B6-A49E-9968F93B572F}" presName="circleA" presStyleLbl="node1" presStyleIdx="0" presStyleCnt="5"/>
      <dgm:spPr/>
    </dgm:pt>
    <dgm:pt modelId="{F06F4EB6-2AD3-4FB6-AE55-6E7CDAA66849}" type="pres">
      <dgm:prSet presAssocID="{9289BA31-74C2-43B6-A49E-9968F93B572F}" presName="spaceA" presStyleCnt="0"/>
      <dgm:spPr/>
    </dgm:pt>
    <dgm:pt modelId="{6BDABACE-C13B-4F49-95FF-C3433F65121C}" type="pres">
      <dgm:prSet presAssocID="{3DCD24FD-815D-4E3F-8B56-73C47D009D59}" presName="space" presStyleCnt="0"/>
      <dgm:spPr/>
    </dgm:pt>
    <dgm:pt modelId="{2A22EBDA-C6A1-4E47-B0D6-13BEF2850234}" type="pres">
      <dgm:prSet presAssocID="{C12C9153-CE94-4139-A50C-DCC2D123CFCD}" presName="compositeB" presStyleCnt="0"/>
      <dgm:spPr/>
    </dgm:pt>
    <dgm:pt modelId="{3FD3F8E6-9C08-474B-9DA6-E11E4EB521B1}" type="pres">
      <dgm:prSet presAssocID="{C12C9153-CE94-4139-A50C-DCC2D123CFCD}" presName="textB" presStyleLbl="revTx" presStyleIdx="1" presStyleCnt="5">
        <dgm:presLayoutVars>
          <dgm:bulletEnabled val="1"/>
        </dgm:presLayoutVars>
      </dgm:prSet>
      <dgm:spPr/>
    </dgm:pt>
    <dgm:pt modelId="{FAED8DA0-7F5F-4C0C-A649-5E57FCA47F42}" type="pres">
      <dgm:prSet presAssocID="{C12C9153-CE94-4139-A50C-DCC2D123CFCD}" presName="circleB" presStyleLbl="node1" presStyleIdx="1" presStyleCnt="5"/>
      <dgm:spPr/>
    </dgm:pt>
    <dgm:pt modelId="{0517A148-0ACA-4D90-8614-476A06E132B2}" type="pres">
      <dgm:prSet presAssocID="{C12C9153-CE94-4139-A50C-DCC2D123CFCD}" presName="spaceB" presStyleCnt="0"/>
      <dgm:spPr/>
    </dgm:pt>
    <dgm:pt modelId="{3E6139DE-0BFB-481D-8F15-155C22149C78}" type="pres">
      <dgm:prSet presAssocID="{BB63AFB4-330C-4F7C-B5B4-DD039467B7F4}" presName="space" presStyleCnt="0"/>
      <dgm:spPr/>
    </dgm:pt>
    <dgm:pt modelId="{9A034FE3-9547-44E7-A77E-3F53037E1850}" type="pres">
      <dgm:prSet presAssocID="{842B067B-4016-4596-A49D-C511623EA876}" presName="compositeA" presStyleCnt="0"/>
      <dgm:spPr/>
    </dgm:pt>
    <dgm:pt modelId="{6A8766F7-047D-457F-8321-5D6F17ADAA4D}" type="pres">
      <dgm:prSet presAssocID="{842B067B-4016-4596-A49D-C511623EA876}" presName="textA" presStyleLbl="revTx" presStyleIdx="2" presStyleCnt="5">
        <dgm:presLayoutVars>
          <dgm:bulletEnabled val="1"/>
        </dgm:presLayoutVars>
      </dgm:prSet>
      <dgm:spPr/>
    </dgm:pt>
    <dgm:pt modelId="{3727B2B9-6C4E-46EE-819F-0E434247CB42}" type="pres">
      <dgm:prSet presAssocID="{842B067B-4016-4596-A49D-C511623EA876}" presName="circleA" presStyleLbl="node1" presStyleIdx="2" presStyleCnt="5"/>
      <dgm:spPr/>
    </dgm:pt>
    <dgm:pt modelId="{3B440C3F-31F5-4083-89A1-F40127DD87E6}" type="pres">
      <dgm:prSet presAssocID="{842B067B-4016-4596-A49D-C511623EA876}" presName="spaceA" presStyleCnt="0"/>
      <dgm:spPr/>
    </dgm:pt>
    <dgm:pt modelId="{87EB651A-E7EE-457C-A730-B34D02E1EBF7}" type="pres">
      <dgm:prSet presAssocID="{C31D2714-3E25-45D6-B919-FBF0E3E07F0A}" presName="space" presStyleCnt="0"/>
      <dgm:spPr/>
    </dgm:pt>
    <dgm:pt modelId="{76E886C3-0E9D-4DE9-BB2E-AA883ED20518}" type="pres">
      <dgm:prSet presAssocID="{97561959-BB37-4F3F-BE8C-917C62C77179}" presName="compositeB" presStyleCnt="0"/>
      <dgm:spPr/>
    </dgm:pt>
    <dgm:pt modelId="{687C4642-D5F3-45A3-92C5-7862671C43D7}" type="pres">
      <dgm:prSet presAssocID="{97561959-BB37-4F3F-BE8C-917C62C77179}" presName="textB" presStyleLbl="revTx" presStyleIdx="3" presStyleCnt="5">
        <dgm:presLayoutVars>
          <dgm:bulletEnabled val="1"/>
        </dgm:presLayoutVars>
      </dgm:prSet>
      <dgm:spPr/>
    </dgm:pt>
    <dgm:pt modelId="{0046912A-C830-4C15-B112-8FC4A5D5D0E2}" type="pres">
      <dgm:prSet presAssocID="{97561959-BB37-4F3F-BE8C-917C62C77179}" presName="circleB" presStyleLbl="node1" presStyleIdx="3" presStyleCnt="5"/>
      <dgm:spPr/>
    </dgm:pt>
    <dgm:pt modelId="{1AFABCBC-5B63-4E3E-8B2F-0AA2C99D970A}" type="pres">
      <dgm:prSet presAssocID="{97561959-BB37-4F3F-BE8C-917C62C77179}" presName="spaceB" presStyleCnt="0"/>
      <dgm:spPr/>
    </dgm:pt>
    <dgm:pt modelId="{45BC7F16-2A21-4CA1-84F3-AF5FC0C1FDF3}" type="pres">
      <dgm:prSet presAssocID="{C79A5E1D-71B0-43D2-944F-7938BA573DF1}" presName="space" presStyleCnt="0"/>
      <dgm:spPr/>
    </dgm:pt>
    <dgm:pt modelId="{52553952-3D8A-4D6A-97D9-FDC8F333059A}" type="pres">
      <dgm:prSet presAssocID="{27C44481-F6D5-4E43-95E4-115FB36DFDC2}" presName="compositeA" presStyleCnt="0"/>
      <dgm:spPr/>
    </dgm:pt>
    <dgm:pt modelId="{60F42F05-7CCA-4D51-B108-E702328DAB62}" type="pres">
      <dgm:prSet presAssocID="{27C44481-F6D5-4E43-95E4-115FB36DFDC2}" presName="textA" presStyleLbl="revTx" presStyleIdx="4" presStyleCnt="5">
        <dgm:presLayoutVars>
          <dgm:bulletEnabled val="1"/>
        </dgm:presLayoutVars>
      </dgm:prSet>
      <dgm:spPr/>
    </dgm:pt>
    <dgm:pt modelId="{0CC22F4F-594C-409E-AD52-2D3A1CCC0630}" type="pres">
      <dgm:prSet presAssocID="{27C44481-F6D5-4E43-95E4-115FB36DFDC2}" presName="circleA" presStyleLbl="node1" presStyleIdx="4" presStyleCnt="5"/>
      <dgm:spPr/>
    </dgm:pt>
    <dgm:pt modelId="{251750E0-5661-4F60-A98F-754E349BA98E}" type="pres">
      <dgm:prSet presAssocID="{27C44481-F6D5-4E43-95E4-115FB36DFDC2}" presName="spaceA" presStyleCnt="0"/>
      <dgm:spPr/>
    </dgm:pt>
  </dgm:ptLst>
  <dgm:cxnLst>
    <dgm:cxn modelId="{D3680720-1C3D-4492-BAC2-A243AA4DA1BA}" type="presOf" srcId="{97561959-BB37-4F3F-BE8C-917C62C77179}" destId="{687C4642-D5F3-45A3-92C5-7862671C43D7}" srcOrd="0" destOrd="0" presId="urn:microsoft.com/office/officeart/2005/8/layout/hProcess11"/>
    <dgm:cxn modelId="{1714543C-07FD-46C6-BE3B-C6E9AC9E3D2E}" type="presOf" srcId="{9289BA31-74C2-43B6-A49E-9968F93B572F}" destId="{D9724EA4-3977-4D25-814D-51F1E78D1BDA}" srcOrd="0" destOrd="0" presId="urn:microsoft.com/office/officeart/2005/8/layout/hProcess11"/>
    <dgm:cxn modelId="{C0801863-C624-4FA9-BCDB-55B4E597790F}" srcId="{457E46FF-43BE-4DFD-B12C-A6D3EB96CB3F}" destId="{842B067B-4016-4596-A49D-C511623EA876}" srcOrd="2" destOrd="0" parTransId="{E425EBDB-77A3-4613-87D2-6C4C2E9F894C}" sibTransId="{C31D2714-3E25-45D6-B919-FBF0E3E07F0A}"/>
    <dgm:cxn modelId="{79553074-CD2D-40E2-B9A7-05621D6EDE89}" type="presOf" srcId="{457E46FF-43BE-4DFD-B12C-A6D3EB96CB3F}" destId="{33E2A21F-FD6A-47BD-A2B1-283688C8B44C}" srcOrd="0" destOrd="0" presId="urn:microsoft.com/office/officeart/2005/8/layout/hProcess11"/>
    <dgm:cxn modelId="{A959DB82-C87E-4F56-A10B-4671D9D57D6B}" type="presOf" srcId="{842B067B-4016-4596-A49D-C511623EA876}" destId="{6A8766F7-047D-457F-8321-5D6F17ADAA4D}" srcOrd="0" destOrd="0" presId="urn:microsoft.com/office/officeart/2005/8/layout/hProcess11"/>
    <dgm:cxn modelId="{F157669D-E6D8-4428-947E-DCD3FCA7AAAF}" type="presOf" srcId="{C12C9153-CE94-4139-A50C-DCC2D123CFCD}" destId="{3FD3F8E6-9C08-474B-9DA6-E11E4EB521B1}" srcOrd="0" destOrd="0" presId="urn:microsoft.com/office/officeart/2005/8/layout/hProcess11"/>
    <dgm:cxn modelId="{921C0FAD-7B17-4ED7-BE6E-71428A9F4330}" srcId="{457E46FF-43BE-4DFD-B12C-A6D3EB96CB3F}" destId="{97561959-BB37-4F3F-BE8C-917C62C77179}" srcOrd="3" destOrd="0" parTransId="{CC0F5E00-3CC5-40BE-A0AE-70C04883B56D}" sibTransId="{C79A5E1D-71B0-43D2-944F-7938BA573DF1}"/>
    <dgm:cxn modelId="{3AFE7CB0-017B-486F-8E4D-34AE91BE919C}" type="presOf" srcId="{27C44481-F6D5-4E43-95E4-115FB36DFDC2}" destId="{60F42F05-7CCA-4D51-B108-E702328DAB62}" srcOrd="0" destOrd="0" presId="urn:microsoft.com/office/officeart/2005/8/layout/hProcess11"/>
    <dgm:cxn modelId="{8379D8CA-1BF4-438D-941E-7CFC4E38C822}" srcId="{457E46FF-43BE-4DFD-B12C-A6D3EB96CB3F}" destId="{9289BA31-74C2-43B6-A49E-9968F93B572F}" srcOrd="0" destOrd="0" parTransId="{5E59B453-8AD3-4625-A3E8-E248744F5140}" sibTransId="{3DCD24FD-815D-4E3F-8B56-73C47D009D59}"/>
    <dgm:cxn modelId="{3A6047EB-2AF8-411C-AF5A-C3D4A3934630}" srcId="{457E46FF-43BE-4DFD-B12C-A6D3EB96CB3F}" destId="{C12C9153-CE94-4139-A50C-DCC2D123CFCD}" srcOrd="1" destOrd="0" parTransId="{0781B010-095F-413B-922C-6B1EAE5230B5}" sibTransId="{BB63AFB4-330C-4F7C-B5B4-DD039467B7F4}"/>
    <dgm:cxn modelId="{CEFFFEFA-F0D2-4CCC-99FA-FCB650D7ABD2}" srcId="{457E46FF-43BE-4DFD-B12C-A6D3EB96CB3F}" destId="{27C44481-F6D5-4E43-95E4-115FB36DFDC2}" srcOrd="4" destOrd="0" parTransId="{1F10EBB0-CB7B-45D3-9EA2-9B57272D41F3}" sibTransId="{8E16E128-3791-4369-9032-810B03BFF6D7}"/>
    <dgm:cxn modelId="{4DCF97F4-0463-49DB-8255-997432571DDD}" type="presParOf" srcId="{33E2A21F-FD6A-47BD-A2B1-283688C8B44C}" destId="{B78DE46A-147E-43BF-AFA3-BB37E2AAF965}" srcOrd="0" destOrd="0" presId="urn:microsoft.com/office/officeart/2005/8/layout/hProcess11"/>
    <dgm:cxn modelId="{4E7647BE-BE93-4911-B5E4-05F0D31AA7FA}" type="presParOf" srcId="{33E2A21F-FD6A-47BD-A2B1-283688C8B44C}" destId="{170A0EB5-9988-4C71-A9AD-389EB7DD85B8}" srcOrd="1" destOrd="0" presId="urn:microsoft.com/office/officeart/2005/8/layout/hProcess11"/>
    <dgm:cxn modelId="{71A46F98-4D8B-4198-AF7E-719FECEA37C9}" type="presParOf" srcId="{170A0EB5-9988-4C71-A9AD-389EB7DD85B8}" destId="{92E723E5-930A-4EA1-B2D7-D272251D58C8}" srcOrd="0" destOrd="0" presId="urn:microsoft.com/office/officeart/2005/8/layout/hProcess11"/>
    <dgm:cxn modelId="{CB676816-3514-4D6F-A056-C2A74921A704}" type="presParOf" srcId="{92E723E5-930A-4EA1-B2D7-D272251D58C8}" destId="{D9724EA4-3977-4D25-814D-51F1E78D1BDA}" srcOrd="0" destOrd="0" presId="urn:microsoft.com/office/officeart/2005/8/layout/hProcess11"/>
    <dgm:cxn modelId="{4C6EEFC2-39FE-4A30-BF3F-2C64CBE77380}" type="presParOf" srcId="{92E723E5-930A-4EA1-B2D7-D272251D58C8}" destId="{FB0288CE-6DB7-49F9-A2BA-8D4D77339DFE}" srcOrd="1" destOrd="0" presId="urn:microsoft.com/office/officeart/2005/8/layout/hProcess11"/>
    <dgm:cxn modelId="{5D91ED6E-27A1-43E0-AC37-97C03D03AA54}" type="presParOf" srcId="{92E723E5-930A-4EA1-B2D7-D272251D58C8}" destId="{F06F4EB6-2AD3-4FB6-AE55-6E7CDAA66849}" srcOrd="2" destOrd="0" presId="urn:microsoft.com/office/officeart/2005/8/layout/hProcess11"/>
    <dgm:cxn modelId="{A788555B-FA60-4404-B838-F4D64F9B7F30}" type="presParOf" srcId="{170A0EB5-9988-4C71-A9AD-389EB7DD85B8}" destId="{6BDABACE-C13B-4F49-95FF-C3433F65121C}" srcOrd="1" destOrd="0" presId="urn:microsoft.com/office/officeart/2005/8/layout/hProcess11"/>
    <dgm:cxn modelId="{6FA16792-08E7-409F-BC53-C428543A9EFE}" type="presParOf" srcId="{170A0EB5-9988-4C71-A9AD-389EB7DD85B8}" destId="{2A22EBDA-C6A1-4E47-B0D6-13BEF2850234}" srcOrd="2" destOrd="0" presId="urn:microsoft.com/office/officeart/2005/8/layout/hProcess11"/>
    <dgm:cxn modelId="{0211C978-AF74-4264-913D-DA82E83C01E2}" type="presParOf" srcId="{2A22EBDA-C6A1-4E47-B0D6-13BEF2850234}" destId="{3FD3F8E6-9C08-474B-9DA6-E11E4EB521B1}" srcOrd="0" destOrd="0" presId="urn:microsoft.com/office/officeart/2005/8/layout/hProcess11"/>
    <dgm:cxn modelId="{08546508-DC71-4667-BD5C-441F095B6C18}" type="presParOf" srcId="{2A22EBDA-C6A1-4E47-B0D6-13BEF2850234}" destId="{FAED8DA0-7F5F-4C0C-A649-5E57FCA47F42}" srcOrd="1" destOrd="0" presId="urn:microsoft.com/office/officeart/2005/8/layout/hProcess11"/>
    <dgm:cxn modelId="{F1A1CCCE-C97F-4776-BA6D-D0A34563A6A1}" type="presParOf" srcId="{2A22EBDA-C6A1-4E47-B0D6-13BEF2850234}" destId="{0517A148-0ACA-4D90-8614-476A06E132B2}" srcOrd="2" destOrd="0" presId="urn:microsoft.com/office/officeart/2005/8/layout/hProcess11"/>
    <dgm:cxn modelId="{7A7B389A-209B-484D-AD4F-F84B2859ED97}" type="presParOf" srcId="{170A0EB5-9988-4C71-A9AD-389EB7DD85B8}" destId="{3E6139DE-0BFB-481D-8F15-155C22149C78}" srcOrd="3" destOrd="0" presId="urn:microsoft.com/office/officeart/2005/8/layout/hProcess11"/>
    <dgm:cxn modelId="{7FF5F4AB-F2D4-4BD8-A276-35E3B98997A4}" type="presParOf" srcId="{170A0EB5-9988-4C71-A9AD-389EB7DD85B8}" destId="{9A034FE3-9547-44E7-A77E-3F53037E1850}" srcOrd="4" destOrd="0" presId="urn:microsoft.com/office/officeart/2005/8/layout/hProcess11"/>
    <dgm:cxn modelId="{C3FADCBB-5C47-468C-ABD7-53DAE79FC2E1}" type="presParOf" srcId="{9A034FE3-9547-44E7-A77E-3F53037E1850}" destId="{6A8766F7-047D-457F-8321-5D6F17ADAA4D}" srcOrd="0" destOrd="0" presId="urn:microsoft.com/office/officeart/2005/8/layout/hProcess11"/>
    <dgm:cxn modelId="{3957FA6B-7CF7-41F5-9717-427175B6D966}" type="presParOf" srcId="{9A034FE3-9547-44E7-A77E-3F53037E1850}" destId="{3727B2B9-6C4E-46EE-819F-0E434247CB42}" srcOrd="1" destOrd="0" presId="urn:microsoft.com/office/officeart/2005/8/layout/hProcess11"/>
    <dgm:cxn modelId="{D450CBEB-F997-4093-85A3-614F8228EE08}" type="presParOf" srcId="{9A034FE3-9547-44E7-A77E-3F53037E1850}" destId="{3B440C3F-31F5-4083-89A1-F40127DD87E6}" srcOrd="2" destOrd="0" presId="urn:microsoft.com/office/officeart/2005/8/layout/hProcess11"/>
    <dgm:cxn modelId="{C12F2775-3327-4C02-B29D-F0DCB0820375}" type="presParOf" srcId="{170A0EB5-9988-4C71-A9AD-389EB7DD85B8}" destId="{87EB651A-E7EE-457C-A730-B34D02E1EBF7}" srcOrd="5" destOrd="0" presId="urn:microsoft.com/office/officeart/2005/8/layout/hProcess11"/>
    <dgm:cxn modelId="{78E1D635-816B-48B3-9E76-20AEA899E8C8}" type="presParOf" srcId="{170A0EB5-9988-4C71-A9AD-389EB7DD85B8}" destId="{76E886C3-0E9D-4DE9-BB2E-AA883ED20518}" srcOrd="6" destOrd="0" presId="urn:microsoft.com/office/officeart/2005/8/layout/hProcess11"/>
    <dgm:cxn modelId="{75927E53-4620-4FBF-B665-97F25B33B13B}" type="presParOf" srcId="{76E886C3-0E9D-4DE9-BB2E-AA883ED20518}" destId="{687C4642-D5F3-45A3-92C5-7862671C43D7}" srcOrd="0" destOrd="0" presId="urn:microsoft.com/office/officeart/2005/8/layout/hProcess11"/>
    <dgm:cxn modelId="{B64FF926-A982-4B0A-96C8-A25DECFFD912}" type="presParOf" srcId="{76E886C3-0E9D-4DE9-BB2E-AA883ED20518}" destId="{0046912A-C830-4C15-B112-8FC4A5D5D0E2}" srcOrd="1" destOrd="0" presId="urn:microsoft.com/office/officeart/2005/8/layout/hProcess11"/>
    <dgm:cxn modelId="{5316B832-9688-4BD0-A3C8-A88378AEA8B6}" type="presParOf" srcId="{76E886C3-0E9D-4DE9-BB2E-AA883ED20518}" destId="{1AFABCBC-5B63-4E3E-8B2F-0AA2C99D970A}" srcOrd="2" destOrd="0" presId="urn:microsoft.com/office/officeart/2005/8/layout/hProcess11"/>
    <dgm:cxn modelId="{82359EE5-06BD-43DF-B0E8-88B7B481EBE3}" type="presParOf" srcId="{170A0EB5-9988-4C71-A9AD-389EB7DD85B8}" destId="{45BC7F16-2A21-4CA1-84F3-AF5FC0C1FDF3}" srcOrd="7" destOrd="0" presId="urn:microsoft.com/office/officeart/2005/8/layout/hProcess11"/>
    <dgm:cxn modelId="{39067C43-336B-4BDA-A724-D65AC54BACE9}" type="presParOf" srcId="{170A0EB5-9988-4C71-A9AD-389EB7DD85B8}" destId="{52553952-3D8A-4D6A-97D9-FDC8F333059A}" srcOrd="8" destOrd="0" presId="urn:microsoft.com/office/officeart/2005/8/layout/hProcess11"/>
    <dgm:cxn modelId="{68A3DB42-2EFF-489F-9324-FD59AA0DAA2E}" type="presParOf" srcId="{52553952-3D8A-4D6A-97D9-FDC8F333059A}" destId="{60F42F05-7CCA-4D51-B108-E702328DAB62}" srcOrd="0" destOrd="0" presId="urn:microsoft.com/office/officeart/2005/8/layout/hProcess11"/>
    <dgm:cxn modelId="{B4DBA35F-5F05-4DA3-99B4-E7FF45F97739}" type="presParOf" srcId="{52553952-3D8A-4D6A-97D9-FDC8F333059A}" destId="{0CC22F4F-594C-409E-AD52-2D3A1CCC0630}" srcOrd="1" destOrd="0" presId="urn:microsoft.com/office/officeart/2005/8/layout/hProcess11"/>
    <dgm:cxn modelId="{AFA60FB2-C6FB-4990-A2BB-F2457E839EE3}" type="presParOf" srcId="{52553952-3D8A-4D6A-97D9-FDC8F333059A}" destId="{251750E0-5661-4F60-A98F-754E349BA9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F8319-ADAE-4AD0-8FC5-BC4EACB0A36A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55BF1C83-EBE5-4D58-AF07-C3F1C5DBDAF5}">
      <dgm:prSet phldrT="[Text]"/>
      <dgm:spPr/>
      <dgm:t>
        <a:bodyPr/>
        <a:lstStyle/>
        <a:p>
          <a:r>
            <a:rPr lang="en-GB" dirty="0"/>
            <a:t>Direct data delivery to providers and statutory customers (e.g. </a:t>
          </a:r>
          <a:r>
            <a:rPr lang="en-GB" dirty="0" err="1"/>
            <a:t>OfS</a:t>
          </a:r>
          <a:r>
            <a:rPr lang="en-GB" dirty="0"/>
            <a:t>, </a:t>
          </a:r>
          <a:r>
            <a:rPr lang="en-GB" dirty="0" err="1"/>
            <a:t>Medr</a:t>
          </a:r>
          <a:r>
            <a:rPr lang="en-GB" dirty="0"/>
            <a:t>, DfE)</a:t>
          </a:r>
        </a:p>
      </dgm:t>
    </dgm:pt>
    <dgm:pt modelId="{237D25D8-AD0E-41D9-B15E-FE6830C0374D}" type="parTrans" cxnId="{299D63DE-35E1-4E51-A41D-15E3E19B2314}">
      <dgm:prSet/>
      <dgm:spPr/>
      <dgm:t>
        <a:bodyPr/>
        <a:lstStyle/>
        <a:p>
          <a:endParaRPr lang="en-GB"/>
        </a:p>
      </dgm:t>
    </dgm:pt>
    <dgm:pt modelId="{3CDDBE82-1AB6-49B9-AD71-579723944DB1}" type="sibTrans" cxnId="{299D63DE-35E1-4E51-A41D-15E3E19B2314}">
      <dgm:prSet/>
      <dgm:spPr/>
      <dgm:t>
        <a:bodyPr/>
        <a:lstStyle/>
        <a:p>
          <a:endParaRPr lang="en-GB"/>
        </a:p>
      </dgm:t>
    </dgm:pt>
    <dgm:pt modelId="{E6A0D41D-115C-4681-8772-720DAF85514C}">
      <dgm:prSet phldrT="[Text]"/>
      <dgm:spPr/>
      <dgm:t>
        <a:bodyPr/>
        <a:lstStyle/>
        <a:p>
          <a:r>
            <a:rPr lang="en-GB" dirty="0"/>
            <a:t>HESA official data release:</a:t>
          </a:r>
        </a:p>
      </dgm:t>
    </dgm:pt>
    <dgm:pt modelId="{6ED5702A-5A4F-4947-8952-B80EA4AF59FE}" type="parTrans" cxnId="{2155DDAE-F042-4C26-BBA4-E51A19A69A1D}">
      <dgm:prSet/>
      <dgm:spPr/>
      <dgm:t>
        <a:bodyPr/>
        <a:lstStyle/>
        <a:p>
          <a:endParaRPr lang="en-GB"/>
        </a:p>
      </dgm:t>
    </dgm:pt>
    <dgm:pt modelId="{8952609B-018A-403C-B359-C5DF37276BB5}" type="sibTrans" cxnId="{2155DDAE-F042-4C26-BBA4-E51A19A69A1D}">
      <dgm:prSet/>
      <dgm:spPr/>
      <dgm:t>
        <a:bodyPr/>
        <a:lstStyle/>
        <a:p>
          <a:endParaRPr lang="en-GB"/>
        </a:p>
      </dgm:t>
    </dgm:pt>
    <dgm:pt modelId="{D7E7EC20-98CA-48C0-8059-5481BC440D1D}">
      <dgm:prSet phldrT="[Text]"/>
      <dgm:spPr/>
      <dgm:t>
        <a:bodyPr/>
        <a:lstStyle/>
        <a:p>
          <a:r>
            <a:rPr lang="en-GB" dirty="0"/>
            <a:t>Jisc Analytics</a:t>
          </a:r>
        </a:p>
      </dgm:t>
    </dgm:pt>
    <dgm:pt modelId="{B70E5B90-CAAB-432A-A160-CD05869CE4A4}" type="parTrans" cxnId="{01D63617-4AD2-4986-8A96-F4B2AB77AD2B}">
      <dgm:prSet/>
      <dgm:spPr/>
      <dgm:t>
        <a:bodyPr/>
        <a:lstStyle/>
        <a:p>
          <a:endParaRPr lang="en-GB"/>
        </a:p>
      </dgm:t>
    </dgm:pt>
    <dgm:pt modelId="{9A224C02-000E-4C13-AE38-61830D7B9D51}" type="sibTrans" cxnId="{01D63617-4AD2-4986-8A96-F4B2AB77AD2B}">
      <dgm:prSet/>
      <dgm:spPr/>
      <dgm:t>
        <a:bodyPr/>
        <a:lstStyle/>
        <a:p>
          <a:endParaRPr lang="en-GB"/>
        </a:p>
      </dgm:t>
    </dgm:pt>
    <dgm:pt modelId="{A57F35FD-8A16-4B28-B0B9-71F464777621}">
      <dgm:prSet/>
      <dgm:spPr/>
      <dgm:t>
        <a:bodyPr/>
        <a:lstStyle/>
        <a:p>
          <a:r>
            <a:rPr lang="en-GB" dirty="0"/>
            <a:t>Summary statistics</a:t>
          </a:r>
        </a:p>
      </dgm:t>
    </dgm:pt>
    <dgm:pt modelId="{27F0CB4C-B6DD-4452-ACD3-BA14BEC4FE1D}" type="parTrans" cxnId="{3EAB2B32-8F21-4FC0-B084-D9B95423CC3F}">
      <dgm:prSet/>
      <dgm:spPr/>
      <dgm:t>
        <a:bodyPr/>
        <a:lstStyle/>
        <a:p>
          <a:endParaRPr lang="en-GB"/>
        </a:p>
      </dgm:t>
    </dgm:pt>
    <dgm:pt modelId="{F489D58B-940F-47A7-8363-87FD74FE32B2}" type="sibTrans" cxnId="{3EAB2B32-8F21-4FC0-B084-D9B95423CC3F}">
      <dgm:prSet/>
      <dgm:spPr/>
      <dgm:t>
        <a:bodyPr/>
        <a:lstStyle/>
        <a:p>
          <a:endParaRPr lang="en-GB"/>
        </a:p>
      </dgm:t>
    </dgm:pt>
    <dgm:pt modelId="{B925575A-68E3-4A95-B8AB-BC6CB14DF81B}">
      <dgm:prSet/>
      <dgm:spPr/>
      <dgm:t>
        <a:bodyPr/>
        <a:lstStyle/>
        <a:p>
          <a:r>
            <a:rPr lang="en-GB" dirty="0"/>
            <a:t>Open data</a:t>
          </a:r>
        </a:p>
      </dgm:t>
    </dgm:pt>
    <dgm:pt modelId="{7D1CDA41-6408-458F-9A86-2BB5FB470B28}" type="parTrans" cxnId="{A8D16505-AA4B-4A11-BD3C-2E37FD515273}">
      <dgm:prSet/>
      <dgm:spPr/>
      <dgm:t>
        <a:bodyPr/>
        <a:lstStyle/>
        <a:p>
          <a:endParaRPr lang="en-GB"/>
        </a:p>
      </dgm:t>
    </dgm:pt>
    <dgm:pt modelId="{191BEBFB-3DD4-4F99-8D60-C24F97D66C7B}" type="sibTrans" cxnId="{A8D16505-AA4B-4A11-BD3C-2E37FD515273}">
      <dgm:prSet/>
      <dgm:spPr/>
      <dgm:t>
        <a:bodyPr/>
        <a:lstStyle/>
        <a:p>
          <a:endParaRPr lang="en-GB"/>
        </a:p>
      </dgm:t>
    </dgm:pt>
    <dgm:pt modelId="{0ADC5766-4E62-4FC9-8855-8808A175822C}">
      <dgm:prSet/>
      <dgm:spPr/>
      <dgm:t>
        <a:bodyPr/>
        <a:lstStyle/>
        <a:p>
          <a:r>
            <a:rPr lang="en-GB" dirty="0"/>
            <a:t>Heidi+</a:t>
          </a:r>
        </a:p>
      </dgm:t>
    </dgm:pt>
    <dgm:pt modelId="{BC8870D5-9FD8-4579-A127-77344F5C1E21}" type="parTrans" cxnId="{F100C366-5F42-4213-AF37-C2EF23E0F2FA}">
      <dgm:prSet/>
      <dgm:spPr/>
      <dgm:t>
        <a:bodyPr/>
        <a:lstStyle/>
        <a:p>
          <a:endParaRPr lang="en-GB"/>
        </a:p>
      </dgm:t>
    </dgm:pt>
    <dgm:pt modelId="{69C67383-BA2D-4A62-BF0E-847BF1C41736}" type="sibTrans" cxnId="{F100C366-5F42-4213-AF37-C2EF23E0F2FA}">
      <dgm:prSet/>
      <dgm:spPr/>
      <dgm:t>
        <a:bodyPr/>
        <a:lstStyle/>
        <a:p>
          <a:endParaRPr lang="en-GB"/>
        </a:p>
      </dgm:t>
    </dgm:pt>
    <dgm:pt modelId="{67AC32F7-3709-4C8E-8F9A-8E6D7D0ACD5E}">
      <dgm:prSet/>
      <dgm:spPr/>
      <dgm:t>
        <a:bodyPr/>
        <a:lstStyle/>
        <a:p>
          <a:r>
            <a:rPr lang="en-GB" dirty="0"/>
            <a:t>Graduate Outcomes dashboard</a:t>
          </a:r>
        </a:p>
      </dgm:t>
    </dgm:pt>
    <dgm:pt modelId="{0A3916AF-C338-4F1E-BD89-1DC6C5E3BB87}" type="parTrans" cxnId="{8D190B8D-C63A-4EA9-8FB8-CCE2AF360645}">
      <dgm:prSet/>
      <dgm:spPr/>
      <dgm:t>
        <a:bodyPr/>
        <a:lstStyle/>
        <a:p>
          <a:endParaRPr lang="en-GB"/>
        </a:p>
      </dgm:t>
    </dgm:pt>
    <dgm:pt modelId="{A1C6F82A-6458-4405-BBB4-B153A61BEB35}" type="sibTrans" cxnId="{8D190B8D-C63A-4EA9-8FB8-CCE2AF360645}">
      <dgm:prSet/>
      <dgm:spPr/>
      <dgm:t>
        <a:bodyPr/>
        <a:lstStyle/>
        <a:p>
          <a:endParaRPr lang="en-GB"/>
        </a:p>
      </dgm:t>
    </dgm:pt>
    <dgm:pt modelId="{D2494656-212C-4C86-BE43-90897527CDE8}">
      <dgm:prSet/>
      <dgm:spPr/>
      <dgm:t>
        <a:bodyPr/>
        <a:lstStyle/>
        <a:p>
          <a:r>
            <a:rPr lang="en-GB" dirty="0"/>
            <a:t>Tailored datasets</a:t>
          </a:r>
        </a:p>
      </dgm:t>
    </dgm:pt>
    <dgm:pt modelId="{FF22A081-6113-43D2-9195-5DD2994D5311}" type="parTrans" cxnId="{6FC253C5-465A-405A-AB43-3EFAD4D5CCD0}">
      <dgm:prSet/>
      <dgm:spPr/>
      <dgm:t>
        <a:bodyPr/>
        <a:lstStyle/>
        <a:p>
          <a:endParaRPr lang="en-GB"/>
        </a:p>
      </dgm:t>
    </dgm:pt>
    <dgm:pt modelId="{D665A7B9-8DE1-4FF8-AD88-77832E3147F2}" type="sibTrans" cxnId="{6FC253C5-465A-405A-AB43-3EFAD4D5CCD0}">
      <dgm:prSet/>
      <dgm:spPr/>
      <dgm:t>
        <a:bodyPr/>
        <a:lstStyle/>
        <a:p>
          <a:endParaRPr lang="en-GB"/>
        </a:p>
      </dgm:t>
    </dgm:pt>
    <dgm:pt modelId="{FE461C18-7C2D-492B-8F0C-C445CAC96D43}" type="pres">
      <dgm:prSet presAssocID="{D45F8319-ADAE-4AD0-8FC5-BC4EACB0A36A}" presName="Name0" presStyleCnt="0">
        <dgm:presLayoutVars>
          <dgm:dir/>
          <dgm:resizeHandles val="exact"/>
        </dgm:presLayoutVars>
      </dgm:prSet>
      <dgm:spPr/>
    </dgm:pt>
    <dgm:pt modelId="{6E074B73-F3EB-4073-8A19-AF03692A7442}" type="pres">
      <dgm:prSet presAssocID="{D45F8319-ADAE-4AD0-8FC5-BC4EACB0A36A}" presName="bkgdShp" presStyleLbl="alignAccFollowNode1" presStyleIdx="0" presStyleCnt="1"/>
      <dgm:spPr>
        <a:solidFill>
          <a:schemeClr val="bg1">
            <a:alpha val="90000"/>
          </a:schemeClr>
        </a:solidFill>
        <a:ln>
          <a:solidFill>
            <a:schemeClr val="accent5">
              <a:lumMod val="40000"/>
              <a:lumOff val="60000"/>
              <a:alpha val="90000"/>
            </a:schemeClr>
          </a:solidFill>
        </a:ln>
      </dgm:spPr>
    </dgm:pt>
    <dgm:pt modelId="{A19A8DB9-B50B-47D4-AA4B-08D7DE9E4059}" type="pres">
      <dgm:prSet presAssocID="{D45F8319-ADAE-4AD0-8FC5-BC4EACB0A36A}" presName="linComp" presStyleCnt="0"/>
      <dgm:spPr/>
    </dgm:pt>
    <dgm:pt modelId="{5BE7AA56-CA4A-4C58-B07F-4EEDE72AE704}" type="pres">
      <dgm:prSet presAssocID="{55BF1C83-EBE5-4D58-AF07-C3F1C5DBDAF5}" presName="compNode" presStyleCnt="0"/>
      <dgm:spPr/>
    </dgm:pt>
    <dgm:pt modelId="{3005E26A-C869-4065-8AC1-CF931705671B}" type="pres">
      <dgm:prSet presAssocID="{55BF1C83-EBE5-4D58-AF07-C3F1C5DBDAF5}" presName="node" presStyleLbl="node1" presStyleIdx="0" presStyleCnt="3">
        <dgm:presLayoutVars>
          <dgm:bulletEnabled val="1"/>
        </dgm:presLayoutVars>
      </dgm:prSet>
      <dgm:spPr/>
    </dgm:pt>
    <dgm:pt modelId="{BFEDF295-0034-4843-B092-CDC5E9D54AFB}" type="pres">
      <dgm:prSet presAssocID="{55BF1C83-EBE5-4D58-AF07-C3F1C5DBDAF5}" presName="invisiNode" presStyleLbl="node1" presStyleIdx="0" presStyleCnt="3"/>
      <dgm:spPr/>
    </dgm:pt>
    <dgm:pt modelId="{55AEEA13-BC4E-4231-9B3F-79E004E81357}" type="pres">
      <dgm:prSet presAssocID="{55BF1C83-EBE5-4D58-AF07-C3F1C5DBDAF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rogramming data on computer monitor"/>
        </a:ext>
      </dgm:extLst>
    </dgm:pt>
    <dgm:pt modelId="{D287C77D-C171-4ABA-968D-D2014967C9E3}" type="pres">
      <dgm:prSet presAssocID="{3CDDBE82-1AB6-49B9-AD71-579723944DB1}" presName="sibTrans" presStyleLbl="sibTrans2D1" presStyleIdx="0" presStyleCnt="0"/>
      <dgm:spPr/>
    </dgm:pt>
    <dgm:pt modelId="{F8A1FF00-073A-4F0E-A8B2-3CCA2E9C1404}" type="pres">
      <dgm:prSet presAssocID="{E6A0D41D-115C-4681-8772-720DAF85514C}" presName="compNode" presStyleCnt="0"/>
      <dgm:spPr/>
    </dgm:pt>
    <dgm:pt modelId="{A8C55A5D-785F-4236-BE80-179E4AFE5B71}" type="pres">
      <dgm:prSet presAssocID="{E6A0D41D-115C-4681-8772-720DAF85514C}" presName="node" presStyleLbl="node1" presStyleIdx="1" presStyleCnt="3">
        <dgm:presLayoutVars>
          <dgm:bulletEnabled val="1"/>
        </dgm:presLayoutVars>
      </dgm:prSet>
      <dgm:spPr/>
    </dgm:pt>
    <dgm:pt modelId="{A6972C76-C191-46A5-837D-B66352CB3675}" type="pres">
      <dgm:prSet presAssocID="{E6A0D41D-115C-4681-8772-720DAF85514C}" presName="invisiNode" presStyleLbl="node1" presStyleIdx="1" presStyleCnt="3"/>
      <dgm:spPr/>
    </dgm:pt>
    <dgm:pt modelId="{A87012B8-694B-4C7A-AA99-3B7A7FB1DCDB}" type="pres">
      <dgm:prSet presAssocID="{E6A0D41D-115C-4681-8772-720DAF85514C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agnifying glass showing decling performance"/>
        </a:ext>
      </dgm:extLst>
    </dgm:pt>
    <dgm:pt modelId="{81FA5AED-E705-4F1E-A5A5-E269C05B3D2E}" type="pres">
      <dgm:prSet presAssocID="{8952609B-018A-403C-B359-C5DF37276BB5}" presName="sibTrans" presStyleLbl="sibTrans2D1" presStyleIdx="0" presStyleCnt="0"/>
      <dgm:spPr/>
    </dgm:pt>
    <dgm:pt modelId="{C75EE6D6-DBDE-4736-9C3B-346FAB82CB47}" type="pres">
      <dgm:prSet presAssocID="{D7E7EC20-98CA-48C0-8059-5481BC440D1D}" presName="compNode" presStyleCnt="0"/>
      <dgm:spPr/>
    </dgm:pt>
    <dgm:pt modelId="{2FBC7508-3659-4320-B84E-DD8BE64FC000}" type="pres">
      <dgm:prSet presAssocID="{D7E7EC20-98CA-48C0-8059-5481BC440D1D}" presName="node" presStyleLbl="node1" presStyleIdx="2" presStyleCnt="3">
        <dgm:presLayoutVars>
          <dgm:bulletEnabled val="1"/>
        </dgm:presLayoutVars>
      </dgm:prSet>
      <dgm:spPr/>
    </dgm:pt>
    <dgm:pt modelId="{2BAE58F5-FD70-4F79-8007-EBB01652296C}" type="pres">
      <dgm:prSet presAssocID="{D7E7EC20-98CA-48C0-8059-5481BC440D1D}" presName="invisiNode" presStyleLbl="node1" presStyleIdx="2" presStyleCnt="3"/>
      <dgm:spPr/>
    </dgm:pt>
    <dgm:pt modelId="{E3F7D98D-E67B-4487-A173-8431BAAA48F1}" type="pres">
      <dgm:prSet presAssocID="{D7E7EC20-98CA-48C0-8059-5481BC440D1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eople with tablet"/>
        </a:ext>
      </dgm:extLst>
    </dgm:pt>
  </dgm:ptLst>
  <dgm:cxnLst>
    <dgm:cxn modelId="{A8D16505-AA4B-4A11-BD3C-2E37FD515273}" srcId="{E6A0D41D-115C-4681-8772-720DAF85514C}" destId="{B925575A-68E3-4A95-B8AB-BC6CB14DF81B}" srcOrd="1" destOrd="0" parTransId="{7D1CDA41-6408-458F-9A86-2BB5FB470B28}" sibTransId="{191BEBFB-3DD4-4F99-8D60-C24F97D66C7B}"/>
    <dgm:cxn modelId="{01D63617-4AD2-4986-8A96-F4B2AB77AD2B}" srcId="{D45F8319-ADAE-4AD0-8FC5-BC4EACB0A36A}" destId="{D7E7EC20-98CA-48C0-8059-5481BC440D1D}" srcOrd="2" destOrd="0" parTransId="{B70E5B90-CAAB-432A-A160-CD05869CE4A4}" sibTransId="{9A224C02-000E-4C13-AE38-61830D7B9D51}"/>
    <dgm:cxn modelId="{93DF491B-CD31-450F-A6C4-0619F316BBE1}" type="presOf" srcId="{D45F8319-ADAE-4AD0-8FC5-BC4EACB0A36A}" destId="{FE461C18-7C2D-492B-8F0C-C445CAC96D43}" srcOrd="0" destOrd="0" presId="urn:microsoft.com/office/officeart/2005/8/layout/pList2"/>
    <dgm:cxn modelId="{3EAB2B32-8F21-4FC0-B084-D9B95423CC3F}" srcId="{E6A0D41D-115C-4681-8772-720DAF85514C}" destId="{A57F35FD-8A16-4B28-B0B9-71F464777621}" srcOrd="0" destOrd="0" parTransId="{27F0CB4C-B6DD-4452-ACD3-BA14BEC4FE1D}" sibTransId="{F489D58B-940F-47A7-8363-87FD74FE32B2}"/>
    <dgm:cxn modelId="{F100C366-5F42-4213-AF37-C2EF23E0F2FA}" srcId="{D7E7EC20-98CA-48C0-8059-5481BC440D1D}" destId="{0ADC5766-4E62-4FC9-8855-8808A175822C}" srcOrd="0" destOrd="0" parTransId="{BC8870D5-9FD8-4579-A127-77344F5C1E21}" sibTransId="{69C67383-BA2D-4A62-BF0E-847BF1C41736}"/>
    <dgm:cxn modelId="{895D764B-02D9-45C3-BE5E-8E0F3BE74855}" type="presOf" srcId="{D7E7EC20-98CA-48C0-8059-5481BC440D1D}" destId="{2FBC7508-3659-4320-B84E-DD8BE64FC000}" srcOrd="0" destOrd="0" presId="urn:microsoft.com/office/officeart/2005/8/layout/pList2"/>
    <dgm:cxn modelId="{228DE850-387F-43C2-AA2F-EC2E16DF0AF1}" type="presOf" srcId="{55BF1C83-EBE5-4D58-AF07-C3F1C5DBDAF5}" destId="{3005E26A-C869-4065-8AC1-CF931705671B}" srcOrd="0" destOrd="0" presId="urn:microsoft.com/office/officeart/2005/8/layout/pList2"/>
    <dgm:cxn modelId="{8D190B8D-C63A-4EA9-8FB8-CCE2AF360645}" srcId="{D7E7EC20-98CA-48C0-8059-5481BC440D1D}" destId="{67AC32F7-3709-4C8E-8F9A-8E6D7D0ACD5E}" srcOrd="1" destOrd="0" parTransId="{0A3916AF-C338-4F1E-BD89-1DC6C5E3BB87}" sibTransId="{A1C6F82A-6458-4405-BBB4-B153A61BEB35}"/>
    <dgm:cxn modelId="{E0444A90-D20E-4A8B-B724-C85921C94F78}" type="presOf" srcId="{B925575A-68E3-4A95-B8AB-BC6CB14DF81B}" destId="{A8C55A5D-785F-4236-BE80-179E4AFE5B71}" srcOrd="0" destOrd="2" presId="urn:microsoft.com/office/officeart/2005/8/layout/pList2"/>
    <dgm:cxn modelId="{7F3C0792-E419-49E0-8903-0FCF5D0AD922}" type="presOf" srcId="{0ADC5766-4E62-4FC9-8855-8808A175822C}" destId="{2FBC7508-3659-4320-B84E-DD8BE64FC000}" srcOrd="0" destOrd="1" presId="urn:microsoft.com/office/officeart/2005/8/layout/pList2"/>
    <dgm:cxn modelId="{D3713593-3727-4CC5-9F7E-A01F5D0E70D9}" type="presOf" srcId="{3CDDBE82-1AB6-49B9-AD71-579723944DB1}" destId="{D287C77D-C171-4ABA-968D-D2014967C9E3}" srcOrd="0" destOrd="0" presId="urn:microsoft.com/office/officeart/2005/8/layout/pList2"/>
    <dgm:cxn modelId="{957858AE-F746-4762-959A-35B905E215EF}" type="presOf" srcId="{D2494656-212C-4C86-BE43-90897527CDE8}" destId="{2FBC7508-3659-4320-B84E-DD8BE64FC000}" srcOrd="0" destOrd="3" presId="urn:microsoft.com/office/officeart/2005/8/layout/pList2"/>
    <dgm:cxn modelId="{2155DDAE-F042-4C26-BBA4-E51A19A69A1D}" srcId="{D45F8319-ADAE-4AD0-8FC5-BC4EACB0A36A}" destId="{E6A0D41D-115C-4681-8772-720DAF85514C}" srcOrd="1" destOrd="0" parTransId="{6ED5702A-5A4F-4947-8952-B80EA4AF59FE}" sibTransId="{8952609B-018A-403C-B359-C5DF37276BB5}"/>
    <dgm:cxn modelId="{2803FEBB-01CD-4940-9E99-41CF9B9EF5A0}" type="presOf" srcId="{67AC32F7-3709-4C8E-8F9A-8E6D7D0ACD5E}" destId="{2FBC7508-3659-4320-B84E-DD8BE64FC000}" srcOrd="0" destOrd="2" presId="urn:microsoft.com/office/officeart/2005/8/layout/pList2"/>
    <dgm:cxn modelId="{35B83FC1-B6FB-4B90-8A2E-84ECADB64E0B}" type="presOf" srcId="{8952609B-018A-403C-B359-C5DF37276BB5}" destId="{81FA5AED-E705-4F1E-A5A5-E269C05B3D2E}" srcOrd="0" destOrd="0" presId="urn:microsoft.com/office/officeart/2005/8/layout/pList2"/>
    <dgm:cxn modelId="{6FC253C5-465A-405A-AB43-3EFAD4D5CCD0}" srcId="{D7E7EC20-98CA-48C0-8059-5481BC440D1D}" destId="{D2494656-212C-4C86-BE43-90897527CDE8}" srcOrd="2" destOrd="0" parTransId="{FF22A081-6113-43D2-9195-5DD2994D5311}" sibTransId="{D665A7B9-8DE1-4FF8-AD88-77832E3147F2}"/>
    <dgm:cxn modelId="{01C0CFCE-A535-4738-A9E6-F14AE0E6AE28}" type="presOf" srcId="{A57F35FD-8A16-4B28-B0B9-71F464777621}" destId="{A8C55A5D-785F-4236-BE80-179E4AFE5B71}" srcOrd="0" destOrd="1" presId="urn:microsoft.com/office/officeart/2005/8/layout/pList2"/>
    <dgm:cxn modelId="{B08CB7D2-0632-4691-969D-004958487FD3}" type="presOf" srcId="{E6A0D41D-115C-4681-8772-720DAF85514C}" destId="{A8C55A5D-785F-4236-BE80-179E4AFE5B71}" srcOrd="0" destOrd="0" presId="urn:microsoft.com/office/officeart/2005/8/layout/pList2"/>
    <dgm:cxn modelId="{299D63DE-35E1-4E51-A41D-15E3E19B2314}" srcId="{D45F8319-ADAE-4AD0-8FC5-BC4EACB0A36A}" destId="{55BF1C83-EBE5-4D58-AF07-C3F1C5DBDAF5}" srcOrd="0" destOrd="0" parTransId="{237D25D8-AD0E-41D9-B15E-FE6830C0374D}" sibTransId="{3CDDBE82-1AB6-49B9-AD71-579723944DB1}"/>
    <dgm:cxn modelId="{E67831FA-B3BB-4178-A7F3-848CE04B07FA}" type="presParOf" srcId="{FE461C18-7C2D-492B-8F0C-C445CAC96D43}" destId="{6E074B73-F3EB-4073-8A19-AF03692A7442}" srcOrd="0" destOrd="0" presId="urn:microsoft.com/office/officeart/2005/8/layout/pList2"/>
    <dgm:cxn modelId="{14484EAB-ADB9-4D1E-8F5D-954AE87F8520}" type="presParOf" srcId="{FE461C18-7C2D-492B-8F0C-C445CAC96D43}" destId="{A19A8DB9-B50B-47D4-AA4B-08D7DE9E4059}" srcOrd="1" destOrd="0" presId="urn:microsoft.com/office/officeart/2005/8/layout/pList2"/>
    <dgm:cxn modelId="{A4D4F512-7325-4710-BEC1-37119E162D53}" type="presParOf" srcId="{A19A8DB9-B50B-47D4-AA4B-08D7DE9E4059}" destId="{5BE7AA56-CA4A-4C58-B07F-4EEDE72AE704}" srcOrd="0" destOrd="0" presId="urn:microsoft.com/office/officeart/2005/8/layout/pList2"/>
    <dgm:cxn modelId="{08B067F3-229C-4638-9F65-2E76D2D8E67B}" type="presParOf" srcId="{5BE7AA56-CA4A-4C58-B07F-4EEDE72AE704}" destId="{3005E26A-C869-4065-8AC1-CF931705671B}" srcOrd="0" destOrd="0" presId="urn:microsoft.com/office/officeart/2005/8/layout/pList2"/>
    <dgm:cxn modelId="{C3DE0AC7-1BF0-432A-BEA1-B00EA07F3C8C}" type="presParOf" srcId="{5BE7AA56-CA4A-4C58-B07F-4EEDE72AE704}" destId="{BFEDF295-0034-4843-B092-CDC5E9D54AFB}" srcOrd="1" destOrd="0" presId="urn:microsoft.com/office/officeart/2005/8/layout/pList2"/>
    <dgm:cxn modelId="{F4F22238-0C04-4482-869B-07DD09CC84E8}" type="presParOf" srcId="{5BE7AA56-CA4A-4C58-B07F-4EEDE72AE704}" destId="{55AEEA13-BC4E-4231-9B3F-79E004E81357}" srcOrd="2" destOrd="0" presId="urn:microsoft.com/office/officeart/2005/8/layout/pList2"/>
    <dgm:cxn modelId="{B51ABB1F-AE63-4FB6-8ADB-604736867D32}" type="presParOf" srcId="{A19A8DB9-B50B-47D4-AA4B-08D7DE9E4059}" destId="{D287C77D-C171-4ABA-968D-D2014967C9E3}" srcOrd="1" destOrd="0" presId="urn:microsoft.com/office/officeart/2005/8/layout/pList2"/>
    <dgm:cxn modelId="{9D1BA91A-3152-4D41-82CD-4ECE2DFA2E37}" type="presParOf" srcId="{A19A8DB9-B50B-47D4-AA4B-08D7DE9E4059}" destId="{F8A1FF00-073A-4F0E-A8B2-3CCA2E9C1404}" srcOrd="2" destOrd="0" presId="urn:microsoft.com/office/officeart/2005/8/layout/pList2"/>
    <dgm:cxn modelId="{16B720CB-A2F1-48C9-9D06-D321665C200F}" type="presParOf" srcId="{F8A1FF00-073A-4F0E-A8B2-3CCA2E9C1404}" destId="{A8C55A5D-785F-4236-BE80-179E4AFE5B71}" srcOrd="0" destOrd="0" presId="urn:microsoft.com/office/officeart/2005/8/layout/pList2"/>
    <dgm:cxn modelId="{241E6454-58A1-4ADA-ADAC-9374E827D646}" type="presParOf" srcId="{F8A1FF00-073A-4F0E-A8B2-3CCA2E9C1404}" destId="{A6972C76-C191-46A5-837D-B66352CB3675}" srcOrd="1" destOrd="0" presId="urn:microsoft.com/office/officeart/2005/8/layout/pList2"/>
    <dgm:cxn modelId="{C5BF0F03-4865-4740-B49F-C2C5F12E004C}" type="presParOf" srcId="{F8A1FF00-073A-4F0E-A8B2-3CCA2E9C1404}" destId="{A87012B8-694B-4C7A-AA99-3B7A7FB1DCDB}" srcOrd="2" destOrd="0" presId="urn:microsoft.com/office/officeart/2005/8/layout/pList2"/>
    <dgm:cxn modelId="{744D66A4-0345-4C8D-8B2E-D813B9B5A270}" type="presParOf" srcId="{A19A8DB9-B50B-47D4-AA4B-08D7DE9E4059}" destId="{81FA5AED-E705-4F1E-A5A5-E269C05B3D2E}" srcOrd="3" destOrd="0" presId="urn:microsoft.com/office/officeart/2005/8/layout/pList2"/>
    <dgm:cxn modelId="{14046A29-F80C-4621-9E6A-3BC27B809B46}" type="presParOf" srcId="{A19A8DB9-B50B-47D4-AA4B-08D7DE9E4059}" destId="{C75EE6D6-DBDE-4736-9C3B-346FAB82CB47}" srcOrd="4" destOrd="0" presId="urn:microsoft.com/office/officeart/2005/8/layout/pList2"/>
    <dgm:cxn modelId="{5030EB55-160E-4644-9A60-71C0AEEA47FB}" type="presParOf" srcId="{C75EE6D6-DBDE-4736-9C3B-346FAB82CB47}" destId="{2FBC7508-3659-4320-B84E-DD8BE64FC000}" srcOrd="0" destOrd="0" presId="urn:microsoft.com/office/officeart/2005/8/layout/pList2"/>
    <dgm:cxn modelId="{0E18CAF9-78CB-4D12-A679-9E5FC0F5A163}" type="presParOf" srcId="{C75EE6D6-DBDE-4736-9C3B-346FAB82CB47}" destId="{2BAE58F5-FD70-4F79-8007-EBB01652296C}" srcOrd="1" destOrd="0" presId="urn:microsoft.com/office/officeart/2005/8/layout/pList2"/>
    <dgm:cxn modelId="{3BC1B74F-BAC7-45CC-9CB0-7D14CB32C6AA}" type="presParOf" srcId="{C75EE6D6-DBDE-4736-9C3B-346FAB82CB47}" destId="{E3F7D98D-E67B-4487-A173-8431BAAA48F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9F2B7F-BB2B-472E-B8C9-A47A34814B5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CB10494-5ED2-4635-B49C-07DF863162C1}">
      <dgm:prSet phldrT="[Text]" custT="1"/>
      <dgm:spPr/>
      <dgm:t>
        <a:bodyPr/>
        <a:lstStyle/>
        <a:p>
          <a:r>
            <a:rPr lang="en-GB" sz="1600" dirty="0"/>
            <a:t>Maintaining response rate</a:t>
          </a:r>
        </a:p>
      </dgm:t>
    </dgm:pt>
    <dgm:pt modelId="{D9590A36-0CE2-4B89-B282-74BEE03DD6B2}" type="parTrans" cxnId="{FACBFED9-95B6-4502-9DCB-EBEE13418A94}">
      <dgm:prSet/>
      <dgm:spPr/>
      <dgm:t>
        <a:bodyPr/>
        <a:lstStyle/>
        <a:p>
          <a:endParaRPr lang="en-GB"/>
        </a:p>
      </dgm:t>
    </dgm:pt>
    <dgm:pt modelId="{25D218E4-80E5-4380-B9DC-2E6720DE4395}" type="sibTrans" cxnId="{FACBFED9-95B6-4502-9DCB-EBEE13418A94}">
      <dgm:prSet/>
      <dgm:spPr/>
      <dgm:t>
        <a:bodyPr/>
        <a:lstStyle/>
        <a:p>
          <a:endParaRPr lang="en-GB"/>
        </a:p>
      </dgm:t>
    </dgm:pt>
    <dgm:pt modelId="{982B324F-B371-4C77-9237-39C29B2F1156}">
      <dgm:prSet phldrT="[Text]" custT="1"/>
      <dgm:spPr/>
      <dgm:t>
        <a:bodyPr/>
        <a:lstStyle/>
        <a:p>
          <a:r>
            <a:rPr lang="en-GB" sz="1800" dirty="0"/>
            <a:t>Data showcase</a:t>
          </a:r>
        </a:p>
      </dgm:t>
    </dgm:pt>
    <dgm:pt modelId="{CAB50E33-2CA5-4359-96DE-C5D95B321FAC}" type="parTrans" cxnId="{D79BF897-1B8B-48C8-B248-989496798DD9}">
      <dgm:prSet/>
      <dgm:spPr/>
      <dgm:t>
        <a:bodyPr/>
        <a:lstStyle/>
        <a:p>
          <a:endParaRPr lang="en-GB"/>
        </a:p>
      </dgm:t>
    </dgm:pt>
    <dgm:pt modelId="{037846B8-E35A-4CEA-A110-0F5147A45202}" type="sibTrans" cxnId="{D79BF897-1B8B-48C8-B248-989496798DD9}">
      <dgm:prSet/>
      <dgm:spPr/>
      <dgm:t>
        <a:bodyPr/>
        <a:lstStyle/>
        <a:p>
          <a:endParaRPr lang="en-GB"/>
        </a:p>
      </dgm:t>
    </dgm:pt>
    <dgm:pt modelId="{3D98CB75-104B-4892-80CA-814846F2FE79}">
      <dgm:prSet phldrT="[Text]"/>
      <dgm:spPr/>
      <dgm:t>
        <a:bodyPr/>
        <a:lstStyle/>
        <a:p>
          <a:r>
            <a:rPr lang="en-GB" dirty="0"/>
            <a:t>Representativeness</a:t>
          </a:r>
        </a:p>
      </dgm:t>
    </dgm:pt>
    <dgm:pt modelId="{BE58BF28-1BA3-41F3-97A7-A4DF08ECD901}" type="parTrans" cxnId="{77292F64-B311-48B8-854D-18ECABB5B97E}">
      <dgm:prSet/>
      <dgm:spPr/>
      <dgm:t>
        <a:bodyPr/>
        <a:lstStyle/>
        <a:p>
          <a:endParaRPr lang="en-GB"/>
        </a:p>
      </dgm:t>
    </dgm:pt>
    <dgm:pt modelId="{9F724C13-A41E-4E99-B151-B7F63FA9E19A}" type="sibTrans" cxnId="{77292F64-B311-48B8-854D-18ECABB5B97E}">
      <dgm:prSet/>
      <dgm:spPr/>
      <dgm:t>
        <a:bodyPr/>
        <a:lstStyle/>
        <a:p>
          <a:endParaRPr lang="en-GB"/>
        </a:p>
      </dgm:t>
    </dgm:pt>
    <dgm:pt modelId="{962F0428-7F20-454A-86C1-45D0476FE3A6}">
      <dgm:prSet phldrT="[Text]"/>
      <dgm:spPr/>
      <dgm:t>
        <a:bodyPr/>
        <a:lstStyle/>
        <a:p>
          <a:r>
            <a:rPr lang="en-GB" dirty="0"/>
            <a:t>Cognitive testing</a:t>
          </a:r>
        </a:p>
      </dgm:t>
    </dgm:pt>
    <dgm:pt modelId="{49117C77-EDDE-402D-9BB0-E06E923CF883}" type="parTrans" cxnId="{5ED725EC-EAB5-4B88-975C-A3D91FA54798}">
      <dgm:prSet/>
      <dgm:spPr/>
      <dgm:t>
        <a:bodyPr/>
        <a:lstStyle/>
        <a:p>
          <a:endParaRPr lang="en-GB"/>
        </a:p>
      </dgm:t>
    </dgm:pt>
    <dgm:pt modelId="{C8E46877-B5C3-4F3B-A932-D7E8D6E9DA0E}" type="sibTrans" cxnId="{5ED725EC-EAB5-4B88-975C-A3D91FA54798}">
      <dgm:prSet/>
      <dgm:spPr/>
      <dgm:t>
        <a:bodyPr/>
        <a:lstStyle/>
        <a:p>
          <a:endParaRPr lang="en-GB"/>
        </a:p>
      </dgm:t>
    </dgm:pt>
    <dgm:pt modelId="{3567060A-24F8-4667-8D6A-6184E231D21C}">
      <dgm:prSet phldrT="[Text]"/>
      <dgm:spPr/>
      <dgm:t>
        <a:bodyPr/>
        <a:lstStyle/>
        <a:p>
          <a:r>
            <a:rPr lang="en-GB" dirty="0"/>
            <a:t>Sector collaboration</a:t>
          </a:r>
        </a:p>
      </dgm:t>
    </dgm:pt>
    <dgm:pt modelId="{476B936C-8CFF-4F65-A4FA-1B669B099E4A}" type="parTrans" cxnId="{21572D15-6101-427D-8965-519EB4A4477F}">
      <dgm:prSet/>
      <dgm:spPr/>
      <dgm:t>
        <a:bodyPr/>
        <a:lstStyle/>
        <a:p>
          <a:endParaRPr lang="en-GB"/>
        </a:p>
      </dgm:t>
    </dgm:pt>
    <dgm:pt modelId="{A7526965-7256-48E7-B031-742D6E885F90}" type="sibTrans" cxnId="{21572D15-6101-427D-8965-519EB4A4477F}">
      <dgm:prSet/>
      <dgm:spPr/>
      <dgm:t>
        <a:bodyPr/>
        <a:lstStyle/>
        <a:p>
          <a:endParaRPr lang="en-GB"/>
        </a:p>
      </dgm:t>
    </dgm:pt>
    <dgm:pt modelId="{EA02D423-A84D-429B-B12D-5466093110F3}" type="pres">
      <dgm:prSet presAssocID="{8F9F2B7F-BB2B-472E-B8C9-A47A34814B5B}" presName="Name0" presStyleCnt="0">
        <dgm:presLayoutVars>
          <dgm:chMax/>
          <dgm:chPref/>
          <dgm:dir/>
          <dgm:animLvl val="lvl"/>
        </dgm:presLayoutVars>
      </dgm:prSet>
      <dgm:spPr/>
    </dgm:pt>
    <dgm:pt modelId="{2DB16F18-54CE-4FF5-BE98-660CAFF30DE7}" type="pres">
      <dgm:prSet presAssocID="{DCB10494-5ED2-4635-B49C-07DF863162C1}" presName="composite" presStyleCnt="0"/>
      <dgm:spPr/>
    </dgm:pt>
    <dgm:pt modelId="{63DD4F99-9908-4D75-AFB3-FBCC4984B189}" type="pres">
      <dgm:prSet presAssocID="{DCB10494-5ED2-4635-B49C-07DF863162C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84EE8F2-00AF-4549-B20D-005116E3585E}" type="pres">
      <dgm:prSet presAssocID="{DCB10494-5ED2-4635-B49C-07DF863162C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8DF1464-2378-4F01-80F9-16E549E96E13}" type="pres">
      <dgm:prSet presAssocID="{DCB10494-5ED2-4635-B49C-07DF863162C1}" presName="BalanceSpacing" presStyleCnt="0"/>
      <dgm:spPr/>
    </dgm:pt>
    <dgm:pt modelId="{CBCF0449-801C-4308-AC0C-859FE02330A7}" type="pres">
      <dgm:prSet presAssocID="{DCB10494-5ED2-4635-B49C-07DF863162C1}" presName="BalanceSpacing1" presStyleCnt="0"/>
      <dgm:spPr/>
    </dgm:pt>
    <dgm:pt modelId="{D7779116-7C84-44B1-96A6-3BFCD1E5B13D}" type="pres">
      <dgm:prSet presAssocID="{25D218E4-80E5-4380-B9DC-2E6720DE4395}" presName="Accent1Text" presStyleLbl="node1" presStyleIdx="1" presStyleCnt="6"/>
      <dgm:spPr/>
    </dgm:pt>
    <dgm:pt modelId="{7A1A871E-A176-4385-9C72-7D486B3F8A33}" type="pres">
      <dgm:prSet presAssocID="{25D218E4-80E5-4380-B9DC-2E6720DE4395}" presName="spaceBetweenRectangles" presStyleCnt="0"/>
      <dgm:spPr/>
    </dgm:pt>
    <dgm:pt modelId="{0C0A79B7-3BEB-4066-BADC-2D8C857DC7AC}" type="pres">
      <dgm:prSet presAssocID="{982B324F-B371-4C77-9237-39C29B2F1156}" presName="composite" presStyleCnt="0"/>
      <dgm:spPr/>
    </dgm:pt>
    <dgm:pt modelId="{B8ED5070-7AD6-4E3F-BE31-7E98FDE49FA6}" type="pres">
      <dgm:prSet presAssocID="{982B324F-B371-4C77-9237-39C29B2F11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604C23F-6C19-4BDC-B2B2-7B39D840838C}" type="pres">
      <dgm:prSet presAssocID="{982B324F-B371-4C77-9237-39C29B2F115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081EE4-FD66-4FFE-8CCF-AB5127B48965}" type="pres">
      <dgm:prSet presAssocID="{982B324F-B371-4C77-9237-39C29B2F1156}" presName="BalanceSpacing" presStyleCnt="0"/>
      <dgm:spPr/>
    </dgm:pt>
    <dgm:pt modelId="{B40D95D8-3100-4BDF-8CA3-7BBD7BFF0073}" type="pres">
      <dgm:prSet presAssocID="{982B324F-B371-4C77-9237-39C29B2F1156}" presName="BalanceSpacing1" presStyleCnt="0"/>
      <dgm:spPr/>
    </dgm:pt>
    <dgm:pt modelId="{BBA8FA74-43E8-443E-A0FB-DB0A7B4A7DC9}" type="pres">
      <dgm:prSet presAssocID="{037846B8-E35A-4CEA-A110-0F5147A45202}" presName="Accent1Text" presStyleLbl="node1" presStyleIdx="3" presStyleCnt="6"/>
      <dgm:spPr/>
    </dgm:pt>
    <dgm:pt modelId="{27D2B97A-2305-4D8B-AD58-C12A3CAD72DA}" type="pres">
      <dgm:prSet presAssocID="{037846B8-E35A-4CEA-A110-0F5147A45202}" presName="spaceBetweenRectangles" presStyleCnt="0"/>
      <dgm:spPr/>
    </dgm:pt>
    <dgm:pt modelId="{B7ABCED0-2C4F-43CE-8CFF-6E573C6C7509}" type="pres">
      <dgm:prSet presAssocID="{962F0428-7F20-454A-86C1-45D0476FE3A6}" presName="composite" presStyleCnt="0"/>
      <dgm:spPr/>
    </dgm:pt>
    <dgm:pt modelId="{2BBC09BF-92CE-4E14-AA17-B4800BD09923}" type="pres">
      <dgm:prSet presAssocID="{962F0428-7F20-454A-86C1-45D0476FE3A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EDA159F-0597-4556-B8A8-8544E20E9320}" type="pres">
      <dgm:prSet presAssocID="{962F0428-7F20-454A-86C1-45D0476FE3A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DDE83CC-ED0F-40CC-8900-EAF3367BCD77}" type="pres">
      <dgm:prSet presAssocID="{962F0428-7F20-454A-86C1-45D0476FE3A6}" presName="BalanceSpacing" presStyleCnt="0"/>
      <dgm:spPr/>
    </dgm:pt>
    <dgm:pt modelId="{89183B10-FA37-44E2-8F13-81C56028002F}" type="pres">
      <dgm:prSet presAssocID="{962F0428-7F20-454A-86C1-45D0476FE3A6}" presName="BalanceSpacing1" presStyleCnt="0"/>
      <dgm:spPr/>
    </dgm:pt>
    <dgm:pt modelId="{6E5D938C-6E78-45C4-A3B0-733F92079116}" type="pres">
      <dgm:prSet presAssocID="{C8E46877-B5C3-4F3B-A932-D7E8D6E9DA0E}" presName="Accent1Text" presStyleLbl="node1" presStyleIdx="5" presStyleCnt="6"/>
      <dgm:spPr/>
    </dgm:pt>
  </dgm:ptLst>
  <dgm:cxnLst>
    <dgm:cxn modelId="{6B7A9C08-DE04-47D3-A872-9DBA34121D62}" type="presOf" srcId="{962F0428-7F20-454A-86C1-45D0476FE3A6}" destId="{2BBC09BF-92CE-4E14-AA17-B4800BD09923}" srcOrd="0" destOrd="0" presId="urn:microsoft.com/office/officeart/2008/layout/AlternatingHexagons"/>
    <dgm:cxn modelId="{C661BD14-7DC1-4E00-9FEF-33377034C51A}" type="presOf" srcId="{8F9F2B7F-BB2B-472E-B8C9-A47A34814B5B}" destId="{EA02D423-A84D-429B-B12D-5466093110F3}" srcOrd="0" destOrd="0" presId="urn:microsoft.com/office/officeart/2008/layout/AlternatingHexagons"/>
    <dgm:cxn modelId="{21572D15-6101-427D-8965-519EB4A4477F}" srcId="{962F0428-7F20-454A-86C1-45D0476FE3A6}" destId="{3567060A-24F8-4667-8D6A-6184E231D21C}" srcOrd="0" destOrd="0" parTransId="{476B936C-8CFF-4F65-A4FA-1B669B099E4A}" sibTransId="{A7526965-7256-48E7-B031-742D6E885F90}"/>
    <dgm:cxn modelId="{814B033B-FEF0-43C5-8EE2-088801E67AD4}" type="presOf" srcId="{3D98CB75-104B-4892-80CA-814846F2FE79}" destId="{5604C23F-6C19-4BDC-B2B2-7B39D840838C}" srcOrd="0" destOrd="0" presId="urn:microsoft.com/office/officeart/2008/layout/AlternatingHexagons"/>
    <dgm:cxn modelId="{11F06162-2FF3-4AE9-A007-CB9FE0C866ED}" type="presOf" srcId="{DCB10494-5ED2-4635-B49C-07DF863162C1}" destId="{63DD4F99-9908-4D75-AFB3-FBCC4984B189}" srcOrd="0" destOrd="0" presId="urn:microsoft.com/office/officeart/2008/layout/AlternatingHexagons"/>
    <dgm:cxn modelId="{5F0C1744-1736-4803-8ABE-BBD025960884}" type="presOf" srcId="{C8E46877-B5C3-4F3B-A932-D7E8D6E9DA0E}" destId="{6E5D938C-6E78-45C4-A3B0-733F92079116}" srcOrd="0" destOrd="0" presId="urn:microsoft.com/office/officeart/2008/layout/AlternatingHexagons"/>
    <dgm:cxn modelId="{77292F64-B311-48B8-854D-18ECABB5B97E}" srcId="{982B324F-B371-4C77-9237-39C29B2F1156}" destId="{3D98CB75-104B-4892-80CA-814846F2FE79}" srcOrd="0" destOrd="0" parTransId="{BE58BF28-1BA3-41F3-97A7-A4DF08ECD901}" sibTransId="{9F724C13-A41E-4E99-B151-B7F63FA9E19A}"/>
    <dgm:cxn modelId="{F8F8344F-C5EE-45AE-9B2D-F06EA5E13C6C}" type="presOf" srcId="{982B324F-B371-4C77-9237-39C29B2F1156}" destId="{B8ED5070-7AD6-4E3F-BE31-7E98FDE49FA6}" srcOrd="0" destOrd="0" presId="urn:microsoft.com/office/officeart/2008/layout/AlternatingHexagons"/>
    <dgm:cxn modelId="{3D638950-2B4F-47F0-8AE9-F16BED98E97F}" type="presOf" srcId="{3567060A-24F8-4667-8D6A-6184E231D21C}" destId="{4EDA159F-0597-4556-B8A8-8544E20E9320}" srcOrd="0" destOrd="0" presId="urn:microsoft.com/office/officeart/2008/layout/AlternatingHexagons"/>
    <dgm:cxn modelId="{D79BF897-1B8B-48C8-B248-989496798DD9}" srcId="{8F9F2B7F-BB2B-472E-B8C9-A47A34814B5B}" destId="{982B324F-B371-4C77-9237-39C29B2F1156}" srcOrd="1" destOrd="0" parTransId="{CAB50E33-2CA5-4359-96DE-C5D95B321FAC}" sibTransId="{037846B8-E35A-4CEA-A110-0F5147A45202}"/>
    <dgm:cxn modelId="{E00284AA-9157-4FE8-8165-2F4CE89372D2}" type="presOf" srcId="{25D218E4-80E5-4380-B9DC-2E6720DE4395}" destId="{D7779116-7C84-44B1-96A6-3BFCD1E5B13D}" srcOrd="0" destOrd="0" presId="urn:microsoft.com/office/officeart/2008/layout/AlternatingHexagons"/>
    <dgm:cxn modelId="{FACBFED9-95B6-4502-9DCB-EBEE13418A94}" srcId="{8F9F2B7F-BB2B-472E-B8C9-A47A34814B5B}" destId="{DCB10494-5ED2-4635-B49C-07DF863162C1}" srcOrd="0" destOrd="0" parTransId="{D9590A36-0CE2-4B89-B282-74BEE03DD6B2}" sibTransId="{25D218E4-80E5-4380-B9DC-2E6720DE4395}"/>
    <dgm:cxn modelId="{F83AB3DA-BBA3-4C68-89BE-CB774E431944}" type="presOf" srcId="{037846B8-E35A-4CEA-A110-0F5147A45202}" destId="{BBA8FA74-43E8-443E-A0FB-DB0A7B4A7DC9}" srcOrd="0" destOrd="0" presId="urn:microsoft.com/office/officeart/2008/layout/AlternatingHexagons"/>
    <dgm:cxn modelId="{5ED725EC-EAB5-4B88-975C-A3D91FA54798}" srcId="{8F9F2B7F-BB2B-472E-B8C9-A47A34814B5B}" destId="{962F0428-7F20-454A-86C1-45D0476FE3A6}" srcOrd="2" destOrd="0" parTransId="{49117C77-EDDE-402D-9BB0-E06E923CF883}" sibTransId="{C8E46877-B5C3-4F3B-A932-D7E8D6E9DA0E}"/>
    <dgm:cxn modelId="{719E5F07-46B0-42D6-9F8B-7EE48CFA94E2}" type="presParOf" srcId="{EA02D423-A84D-429B-B12D-5466093110F3}" destId="{2DB16F18-54CE-4FF5-BE98-660CAFF30DE7}" srcOrd="0" destOrd="0" presId="urn:microsoft.com/office/officeart/2008/layout/AlternatingHexagons"/>
    <dgm:cxn modelId="{0F54A8DC-6C7E-408D-8A57-1F486EF04BE7}" type="presParOf" srcId="{2DB16F18-54CE-4FF5-BE98-660CAFF30DE7}" destId="{63DD4F99-9908-4D75-AFB3-FBCC4984B189}" srcOrd="0" destOrd="0" presId="urn:microsoft.com/office/officeart/2008/layout/AlternatingHexagons"/>
    <dgm:cxn modelId="{0FC78037-3190-45A7-946B-1C971921C428}" type="presParOf" srcId="{2DB16F18-54CE-4FF5-BE98-660CAFF30DE7}" destId="{084EE8F2-00AF-4549-B20D-005116E3585E}" srcOrd="1" destOrd="0" presId="urn:microsoft.com/office/officeart/2008/layout/AlternatingHexagons"/>
    <dgm:cxn modelId="{FBFBC1E3-A028-4D63-A26E-BD4F3031730B}" type="presParOf" srcId="{2DB16F18-54CE-4FF5-BE98-660CAFF30DE7}" destId="{98DF1464-2378-4F01-80F9-16E549E96E13}" srcOrd="2" destOrd="0" presId="urn:microsoft.com/office/officeart/2008/layout/AlternatingHexagons"/>
    <dgm:cxn modelId="{65C21220-7F33-4600-BA86-F6063B142E51}" type="presParOf" srcId="{2DB16F18-54CE-4FF5-BE98-660CAFF30DE7}" destId="{CBCF0449-801C-4308-AC0C-859FE02330A7}" srcOrd="3" destOrd="0" presId="urn:microsoft.com/office/officeart/2008/layout/AlternatingHexagons"/>
    <dgm:cxn modelId="{34500CFC-6170-40B3-A906-A0C5AD5BD076}" type="presParOf" srcId="{2DB16F18-54CE-4FF5-BE98-660CAFF30DE7}" destId="{D7779116-7C84-44B1-96A6-3BFCD1E5B13D}" srcOrd="4" destOrd="0" presId="urn:microsoft.com/office/officeart/2008/layout/AlternatingHexagons"/>
    <dgm:cxn modelId="{8DF9D51C-395E-4C7C-A5B6-FB0A12001519}" type="presParOf" srcId="{EA02D423-A84D-429B-B12D-5466093110F3}" destId="{7A1A871E-A176-4385-9C72-7D486B3F8A33}" srcOrd="1" destOrd="0" presId="urn:microsoft.com/office/officeart/2008/layout/AlternatingHexagons"/>
    <dgm:cxn modelId="{ED6A179A-63DF-4776-A2BA-85973F339DBD}" type="presParOf" srcId="{EA02D423-A84D-429B-B12D-5466093110F3}" destId="{0C0A79B7-3BEB-4066-BADC-2D8C857DC7AC}" srcOrd="2" destOrd="0" presId="urn:microsoft.com/office/officeart/2008/layout/AlternatingHexagons"/>
    <dgm:cxn modelId="{AA0A11C2-7F22-4A55-832A-E435D59B90AF}" type="presParOf" srcId="{0C0A79B7-3BEB-4066-BADC-2D8C857DC7AC}" destId="{B8ED5070-7AD6-4E3F-BE31-7E98FDE49FA6}" srcOrd="0" destOrd="0" presId="urn:microsoft.com/office/officeart/2008/layout/AlternatingHexagons"/>
    <dgm:cxn modelId="{85FF51A5-5D2C-4AF7-A321-17B4578DF6A0}" type="presParOf" srcId="{0C0A79B7-3BEB-4066-BADC-2D8C857DC7AC}" destId="{5604C23F-6C19-4BDC-B2B2-7B39D840838C}" srcOrd="1" destOrd="0" presId="urn:microsoft.com/office/officeart/2008/layout/AlternatingHexagons"/>
    <dgm:cxn modelId="{FA2DBDD7-DC35-4928-8729-7627672C2E36}" type="presParOf" srcId="{0C0A79B7-3BEB-4066-BADC-2D8C857DC7AC}" destId="{25081EE4-FD66-4FFE-8CCF-AB5127B48965}" srcOrd="2" destOrd="0" presId="urn:microsoft.com/office/officeart/2008/layout/AlternatingHexagons"/>
    <dgm:cxn modelId="{28CEB3C7-E62E-4B9F-84A0-B11DB42C25CF}" type="presParOf" srcId="{0C0A79B7-3BEB-4066-BADC-2D8C857DC7AC}" destId="{B40D95D8-3100-4BDF-8CA3-7BBD7BFF0073}" srcOrd="3" destOrd="0" presId="urn:microsoft.com/office/officeart/2008/layout/AlternatingHexagons"/>
    <dgm:cxn modelId="{4D42FEC5-F3F9-4CFE-A2CE-71850E720B88}" type="presParOf" srcId="{0C0A79B7-3BEB-4066-BADC-2D8C857DC7AC}" destId="{BBA8FA74-43E8-443E-A0FB-DB0A7B4A7DC9}" srcOrd="4" destOrd="0" presId="urn:microsoft.com/office/officeart/2008/layout/AlternatingHexagons"/>
    <dgm:cxn modelId="{5BFC5039-BC97-4A5B-91B3-4468FFCE53B6}" type="presParOf" srcId="{EA02D423-A84D-429B-B12D-5466093110F3}" destId="{27D2B97A-2305-4D8B-AD58-C12A3CAD72DA}" srcOrd="3" destOrd="0" presId="urn:microsoft.com/office/officeart/2008/layout/AlternatingHexagons"/>
    <dgm:cxn modelId="{19B1DF5F-D5B1-4A9D-82FA-AC6F9C327F4C}" type="presParOf" srcId="{EA02D423-A84D-429B-B12D-5466093110F3}" destId="{B7ABCED0-2C4F-43CE-8CFF-6E573C6C7509}" srcOrd="4" destOrd="0" presId="urn:microsoft.com/office/officeart/2008/layout/AlternatingHexagons"/>
    <dgm:cxn modelId="{A771DD8C-9809-4108-B29A-E2EAD31829B6}" type="presParOf" srcId="{B7ABCED0-2C4F-43CE-8CFF-6E573C6C7509}" destId="{2BBC09BF-92CE-4E14-AA17-B4800BD09923}" srcOrd="0" destOrd="0" presId="urn:microsoft.com/office/officeart/2008/layout/AlternatingHexagons"/>
    <dgm:cxn modelId="{DCD1034F-5AB1-43F0-AAB9-49E519283E2C}" type="presParOf" srcId="{B7ABCED0-2C4F-43CE-8CFF-6E573C6C7509}" destId="{4EDA159F-0597-4556-B8A8-8544E20E9320}" srcOrd="1" destOrd="0" presId="urn:microsoft.com/office/officeart/2008/layout/AlternatingHexagons"/>
    <dgm:cxn modelId="{6668DD1D-D7C7-414F-9CC5-F55FDE8E522B}" type="presParOf" srcId="{B7ABCED0-2C4F-43CE-8CFF-6E573C6C7509}" destId="{6DDE83CC-ED0F-40CC-8900-EAF3367BCD77}" srcOrd="2" destOrd="0" presId="urn:microsoft.com/office/officeart/2008/layout/AlternatingHexagons"/>
    <dgm:cxn modelId="{C63EF19C-8CA1-46A3-B320-E99E8BEC4E79}" type="presParOf" srcId="{B7ABCED0-2C4F-43CE-8CFF-6E573C6C7509}" destId="{89183B10-FA37-44E2-8F13-81C56028002F}" srcOrd="3" destOrd="0" presId="urn:microsoft.com/office/officeart/2008/layout/AlternatingHexagons"/>
    <dgm:cxn modelId="{94F5FE84-8ACC-42EE-BD2D-37A723E6152A}" type="presParOf" srcId="{B7ABCED0-2C4F-43CE-8CFF-6E573C6C7509}" destId="{6E5D938C-6E78-45C4-A3B0-733F920791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C94B8-D2EC-40CC-AA4C-913FBB62A294}">
      <dsp:nvSpPr>
        <dsp:cNvPr id="0" name=""/>
        <dsp:cNvSpPr/>
      </dsp:nvSpPr>
      <dsp:spPr>
        <a:xfrm>
          <a:off x="503718" y="1062"/>
          <a:ext cx="2145144" cy="1287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15 months after graduation</a:t>
          </a:r>
          <a:endParaRPr lang="en-US" sz="2000" kern="1200"/>
        </a:p>
      </dsp:txBody>
      <dsp:txXfrm>
        <a:off x="503718" y="1062"/>
        <a:ext cx="2145144" cy="1287086"/>
      </dsp:txXfrm>
    </dsp:sp>
    <dsp:sp modelId="{01D53608-D27C-43BC-84A9-6105F12327CE}">
      <dsp:nvSpPr>
        <dsp:cNvPr id="0" name=""/>
        <dsp:cNvSpPr/>
      </dsp:nvSpPr>
      <dsp:spPr>
        <a:xfrm>
          <a:off x="2863377" y="1062"/>
          <a:ext cx="2145144" cy="1287086"/>
        </a:xfrm>
        <a:prstGeom prst="rect">
          <a:avLst/>
        </a:prstGeom>
        <a:solidFill>
          <a:schemeClr val="accent2">
            <a:hueOff val="-671918"/>
            <a:satOff val="-1383"/>
            <a:lumOff val="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365 days a year in four Cohorts </a:t>
          </a:r>
          <a:endParaRPr lang="en-US" sz="2000" kern="1200"/>
        </a:p>
      </dsp:txBody>
      <dsp:txXfrm>
        <a:off x="2863377" y="1062"/>
        <a:ext cx="2145144" cy="1287086"/>
      </dsp:txXfrm>
    </dsp:sp>
    <dsp:sp modelId="{DFCA6D10-3BF5-4BA3-8858-FF3EEF1D60BE}">
      <dsp:nvSpPr>
        <dsp:cNvPr id="0" name=""/>
        <dsp:cNvSpPr/>
      </dsp:nvSpPr>
      <dsp:spPr>
        <a:xfrm>
          <a:off x="503718" y="1502663"/>
          <a:ext cx="2145144" cy="1287086"/>
        </a:xfrm>
        <a:prstGeom prst="rect">
          <a:avLst/>
        </a:prstGeom>
        <a:solidFill>
          <a:schemeClr val="accent2">
            <a:hueOff val="-1343837"/>
            <a:satOff val="-2766"/>
            <a:lumOff val="9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Cohort D – 75% of all graduates</a:t>
          </a:r>
          <a:endParaRPr lang="en-US" sz="2000" kern="1200"/>
        </a:p>
      </dsp:txBody>
      <dsp:txXfrm>
        <a:off x="503718" y="1502663"/>
        <a:ext cx="2145144" cy="1287086"/>
      </dsp:txXfrm>
    </dsp:sp>
    <dsp:sp modelId="{A1C62F03-870B-47C5-9C8E-F49E38C2A8E6}">
      <dsp:nvSpPr>
        <dsp:cNvPr id="0" name=""/>
        <dsp:cNvSpPr/>
      </dsp:nvSpPr>
      <dsp:spPr>
        <a:xfrm>
          <a:off x="2863377" y="1502663"/>
          <a:ext cx="2145144" cy="1287086"/>
        </a:xfrm>
        <a:prstGeom prst="rect">
          <a:avLst/>
        </a:prstGeom>
        <a:solidFill>
          <a:schemeClr val="accent2">
            <a:hueOff val="-2015755"/>
            <a:satOff val="-4148"/>
            <a:lumOff val="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Online survey </a:t>
          </a:r>
          <a:endParaRPr lang="en-US" sz="2000" kern="1200"/>
        </a:p>
      </dsp:txBody>
      <dsp:txXfrm>
        <a:off x="2863377" y="1502663"/>
        <a:ext cx="2145144" cy="1287086"/>
      </dsp:txXfrm>
    </dsp:sp>
    <dsp:sp modelId="{789DCE5D-6189-4606-98D4-B81EE5CE2387}">
      <dsp:nvSpPr>
        <dsp:cNvPr id="0" name=""/>
        <dsp:cNvSpPr/>
      </dsp:nvSpPr>
      <dsp:spPr>
        <a:xfrm>
          <a:off x="503718" y="3004264"/>
          <a:ext cx="2145144" cy="1287086"/>
        </a:xfrm>
        <a:prstGeom prst="rect">
          <a:avLst/>
        </a:prstGeom>
        <a:solidFill>
          <a:schemeClr val="accent2">
            <a:hueOff val="-2687673"/>
            <a:satOff val="-5531"/>
            <a:lumOff val="18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Telephone survey (UK and EU respondents)</a:t>
          </a:r>
          <a:endParaRPr lang="en-US" sz="2000" kern="1200"/>
        </a:p>
      </dsp:txBody>
      <dsp:txXfrm>
        <a:off x="503718" y="3004264"/>
        <a:ext cx="2145144" cy="1287086"/>
      </dsp:txXfrm>
    </dsp:sp>
    <dsp:sp modelId="{8E83E136-CCF3-4201-940A-96E3F702FF68}">
      <dsp:nvSpPr>
        <dsp:cNvPr id="0" name=""/>
        <dsp:cNvSpPr/>
      </dsp:nvSpPr>
      <dsp:spPr>
        <a:xfrm>
          <a:off x="2863377" y="3004264"/>
          <a:ext cx="2145144" cy="1287086"/>
        </a:xfrm>
        <a:prstGeom prst="rect">
          <a:avLst/>
        </a:prstGeom>
        <a:solidFill>
          <a:schemeClr val="accent2">
            <a:hueOff val="-3359592"/>
            <a:satOff val="-6914"/>
            <a:lumOff val="2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 Year 6 917,669 surveyed and 320,513 responded</a:t>
          </a:r>
          <a:endParaRPr lang="en-US" sz="2000" kern="1200"/>
        </a:p>
      </dsp:txBody>
      <dsp:txXfrm>
        <a:off x="2863377" y="3004264"/>
        <a:ext cx="2145144" cy="128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6CF8F-FC7C-4650-82C7-B67978007C12}">
      <dsp:nvSpPr>
        <dsp:cNvPr id="0" name=""/>
        <dsp:cNvSpPr/>
      </dsp:nvSpPr>
      <dsp:spPr>
        <a:xfrm>
          <a:off x="322532" y="855938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5C6A1-0E47-4523-8559-437194D46CCF}">
      <dsp:nvSpPr>
        <dsp:cNvPr id="0" name=""/>
        <dsp:cNvSpPr/>
      </dsp:nvSpPr>
      <dsp:spPr>
        <a:xfrm>
          <a:off x="516869" y="1050275"/>
          <a:ext cx="536739" cy="536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7D1F5-8BF1-4849-B46F-E876C87A76C1}">
      <dsp:nvSpPr>
        <dsp:cNvPr id="0" name=""/>
        <dsp:cNvSpPr/>
      </dsp:nvSpPr>
      <dsp:spPr>
        <a:xfrm>
          <a:off x="1446247" y="855938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HESA/Jisc is entirely responsible for data collection </a:t>
          </a:r>
          <a:endParaRPr lang="en-US" sz="1700" kern="1200"/>
        </a:p>
      </dsp:txBody>
      <dsp:txXfrm>
        <a:off x="1446247" y="855938"/>
        <a:ext cx="2181329" cy="925412"/>
      </dsp:txXfrm>
    </dsp:sp>
    <dsp:sp modelId="{55B2102E-ADD3-435D-8076-A4A6218D1022}">
      <dsp:nvSpPr>
        <dsp:cNvPr id="0" name=""/>
        <dsp:cNvSpPr/>
      </dsp:nvSpPr>
      <dsp:spPr>
        <a:xfrm>
          <a:off x="4007657" y="855938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D1FC4-FD2A-4AF9-B300-E01F41F7BE69}">
      <dsp:nvSpPr>
        <dsp:cNvPr id="0" name=""/>
        <dsp:cNvSpPr/>
      </dsp:nvSpPr>
      <dsp:spPr>
        <a:xfrm>
          <a:off x="4201994" y="1050275"/>
          <a:ext cx="536739" cy="536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2CD1-F164-40D1-B598-410A215A049F}">
      <dsp:nvSpPr>
        <dsp:cNvPr id="0" name=""/>
        <dsp:cNvSpPr/>
      </dsp:nvSpPr>
      <dsp:spPr>
        <a:xfrm>
          <a:off x="5131373" y="855938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Team of 8 at Jisc (operations)</a:t>
          </a:r>
          <a:endParaRPr lang="en-US" sz="1700" kern="1200"/>
        </a:p>
      </dsp:txBody>
      <dsp:txXfrm>
        <a:off x="5131373" y="855938"/>
        <a:ext cx="2181329" cy="925412"/>
      </dsp:txXfrm>
    </dsp:sp>
    <dsp:sp modelId="{91CB1267-6C6B-4304-B89D-E596E09FFEC1}">
      <dsp:nvSpPr>
        <dsp:cNvPr id="0" name=""/>
        <dsp:cNvSpPr/>
      </dsp:nvSpPr>
      <dsp:spPr>
        <a:xfrm>
          <a:off x="7692783" y="855938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024CD-61F7-4576-81D1-6E3F4BF8CC3E}">
      <dsp:nvSpPr>
        <dsp:cNvPr id="0" name=""/>
        <dsp:cNvSpPr/>
      </dsp:nvSpPr>
      <dsp:spPr>
        <a:xfrm>
          <a:off x="7887119" y="1050275"/>
          <a:ext cx="536739" cy="5367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C9ED9-6FC4-4D1D-9263-DE1C2DF13758}">
      <dsp:nvSpPr>
        <dsp:cNvPr id="0" name=""/>
        <dsp:cNvSpPr/>
      </dsp:nvSpPr>
      <dsp:spPr>
        <a:xfrm>
          <a:off x="8816498" y="855938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IFF – call centre</a:t>
          </a:r>
          <a:endParaRPr lang="en-US" sz="1700" kern="1200"/>
        </a:p>
      </dsp:txBody>
      <dsp:txXfrm>
        <a:off x="8816498" y="855938"/>
        <a:ext cx="2181329" cy="925412"/>
      </dsp:txXfrm>
    </dsp:sp>
    <dsp:sp modelId="{6E3A8D02-AE16-4D15-A0F8-5F02A15F0A4A}">
      <dsp:nvSpPr>
        <dsp:cNvPr id="0" name=""/>
        <dsp:cNvSpPr/>
      </dsp:nvSpPr>
      <dsp:spPr>
        <a:xfrm>
          <a:off x="322532" y="2511061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4931B-F572-4AC5-938A-4911E15B3D0E}">
      <dsp:nvSpPr>
        <dsp:cNvPr id="0" name=""/>
        <dsp:cNvSpPr/>
      </dsp:nvSpPr>
      <dsp:spPr>
        <a:xfrm>
          <a:off x="516869" y="2705398"/>
          <a:ext cx="536739" cy="5367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036E2-DDC8-4B04-BC94-EAF85DDC6F92}">
      <dsp:nvSpPr>
        <dsp:cNvPr id="0" name=""/>
        <dsp:cNvSpPr/>
      </dsp:nvSpPr>
      <dsp:spPr>
        <a:xfrm>
          <a:off x="1446247" y="2511061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Oblong – coding company</a:t>
          </a:r>
          <a:endParaRPr lang="en-US" sz="1700" kern="1200"/>
        </a:p>
      </dsp:txBody>
      <dsp:txXfrm>
        <a:off x="1446247" y="2511061"/>
        <a:ext cx="2181329" cy="925412"/>
      </dsp:txXfrm>
    </dsp:sp>
    <dsp:sp modelId="{8B0D1417-FC23-407D-BBC8-0B9BA46CF816}">
      <dsp:nvSpPr>
        <dsp:cNvPr id="0" name=""/>
        <dsp:cNvSpPr/>
      </dsp:nvSpPr>
      <dsp:spPr>
        <a:xfrm>
          <a:off x="4007657" y="2511061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7E07D-ECEE-46DB-904F-5A51FFCAEC08}">
      <dsp:nvSpPr>
        <dsp:cNvPr id="0" name=""/>
        <dsp:cNvSpPr/>
      </dsp:nvSpPr>
      <dsp:spPr>
        <a:xfrm>
          <a:off x="4201994" y="2705398"/>
          <a:ext cx="536739" cy="5367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BEF8A-3E6F-4257-B3CE-0AEBC3D59CDA}">
      <dsp:nvSpPr>
        <dsp:cNvPr id="0" name=""/>
        <dsp:cNvSpPr/>
      </dsp:nvSpPr>
      <dsp:spPr>
        <a:xfrm>
          <a:off x="5131373" y="2511061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Providers are not allowed to contact their graduates during the survey window…</a:t>
          </a:r>
          <a:endParaRPr lang="en-US" sz="1700" kern="1200"/>
        </a:p>
      </dsp:txBody>
      <dsp:txXfrm>
        <a:off x="5131373" y="2511061"/>
        <a:ext cx="2181329" cy="925412"/>
      </dsp:txXfrm>
    </dsp:sp>
    <dsp:sp modelId="{16E59948-CB1C-4AAC-841F-804BA786118E}">
      <dsp:nvSpPr>
        <dsp:cNvPr id="0" name=""/>
        <dsp:cNvSpPr/>
      </dsp:nvSpPr>
      <dsp:spPr>
        <a:xfrm>
          <a:off x="7692783" y="2511061"/>
          <a:ext cx="925412" cy="9254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F4FC1-C5B1-4B2B-8AAD-AA109CBCA42E}">
      <dsp:nvSpPr>
        <dsp:cNvPr id="0" name=""/>
        <dsp:cNvSpPr/>
      </dsp:nvSpPr>
      <dsp:spPr>
        <a:xfrm>
          <a:off x="7887119" y="2705398"/>
          <a:ext cx="536739" cy="5367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56F70-EC14-43AD-B675-E590CE8CBE69}">
      <dsp:nvSpPr>
        <dsp:cNvPr id="0" name=""/>
        <dsp:cNvSpPr/>
      </dsp:nvSpPr>
      <dsp:spPr>
        <a:xfrm>
          <a:off x="8816498" y="2511061"/>
          <a:ext cx="2181329" cy="92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…but send warm up communication</a:t>
          </a:r>
          <a:endParaRPr lang="en-US" sz="1700" kern="1200"/>
        </a:p>
      </dsp:txBody>
      <dsp:txXfrm>
        <a:off x="8816498" y="2511061"/>
        <a:ext cx="2181329" cy="92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DE46A-147E-43BF-AFA3-BB37E2AAF965}">
      <dsp:nvSpPr>
        <dsp:cNvPr id="0" name=""/>
        <dsp:cNvSpPr/>
      </dsp:nvSpPr>
      <dsp:spPr>
        <a:xfrm>
          <a:off x="0" y="978522"/>
          <a:ext cx="11684000" cy="130469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24EA4-3977-4D25-814D-51F1E78D1BDA}">
      <dsp:nvSpPr>
        <dsp:cNvPr id="0" name=""/>
        <dsp:cNvSpPr/>
      </dsp:nvSpPr>
      <dsp:spPr>
        <a:xfrm>
          <a:off x="4621" y="0"/>
          <a:ext cx="2020453" cy="130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STUDENT data return </a:t>
          </a:r>
          <a:br>
            <a:rPr lang="en-GB" sz="1900" kern="1200"/>
          </a:br>
          <a:r>
            <a:rPr lang="en-GB" sz="1900" kern="1200"/>
            <a:t>(by November)</a:t>
          </a:r>
        </a:p>
      </dsp:txBody>
      <dsp:txXfrm>
        <a:off x="4621" y="0"/>
        <a:ext cx="2020453" cy="1304696"/>
      </dsp:txXfrm>
    </dsp:sp>
    <dsp:sp modelId="{FB0288CE-6DB7-49F9-A2BA-8D4D77339DFE}">
      <dsp:nvSpPr>
        <dsp:cNvPr id="0" name=""/>
        <dsp:cNvSpPr/>
      </dsp:nvSpPr>
      <dsp:spPr>
        <a:xfrm>
          <a:off x="851760" y="1467783"/>
          <a:ext cx="326174" cy="3261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3F8E6-9C08-474B-9DA6-E11E4EB521B1}">
      <dsp:nvSpPr>
        <dsp:cNvPr id="0" name=""/>
        <dsp:cNvSpPr/>
      </dsp:nvSpPr>
      <dsp:spPr>
        <a:xfrm>
          <a:off x="2126097" y="1957045"/>
          <a:ext cx="2020453" cy="130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Graduate Outcomes survey population</a:t>
          </a:r>
        </a:p>
      </dsp:txBody>
      <dsp:txXfrm>
        <a:off x="2126097" y="1957045"/>
        <a:ext cx="2020453" cy="1304696"/>
      </dsp:txXfrm>
    </dsp:sp>
    <dsp:sp modelId="{FAED8DA0-7F5F-4C0C-A649-5E57FCA47F42}">
      <dsp:nvSpPr>
        <dsp:cNvPr id="0" name=""/>
        <dsp:cNvSpPr/>
      </dsp:nvSpPr>
      <dsp:spPr>
        <a:xfrm>
          <a:off x="2973236" y="1467783"/>
          <a:ext cx="326174" cy="326174"/>
        </a:xfrm>
        <a:prstGeom prst="ellipse">
          <a:avLst/>
        </a:prstGeom>
        <a:solidFill>
          <a:schemeClr val="accent2">
            <a:hueOff val="-839898"/>
            <a:satOff val="-1729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66F7-047D-457F-8321-5D6F17ADAA4D}">
      <dsp:nvSpPr>
        <dsp:cNvPr id="0" name=""/>
        <dsp:cNvSpPr/>
      </dsp:nvSpPr>
      <dsp:spPr>
        <a:xfrm>
          <a:off x="4247573" y="0"/>
          <a:ext cx="2020453" cy="130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Fieldwork: 1 December to 30 November</a:t>
          </a:r>
        </a:p>
      </dsp:txBody>
      <dsp:txXfrm>
        <a:off x="4247573" y="0"/>
        <a:ext cx="2020453" cy="1304696"/>
      </dsp:txXfrm>
    </dsp:sp>
    <dsp:sp modelId="{3727B2B9-6C4E-46EE-819F-0E434247CB42}">
      <dsp:nvSpPr>
        <dsp:cNvPr id="0" name=""/>
        <dsp:cNvSpPr/>
      </dsp:nvSpPr>
      <dsp:spPr>
        <a:xfrm>
          <a:off x="5094712" y="1467783"/>
          <a:ext cx="326174" cy="326174"/>
        </a:xfrm>
        <a:prstGeom prst="ellipse">
          <a:avLst/>
        </a:prstGeom>
        <a:solidFill>
          <a:schemeClr val="accent2">
            <a:hueOff val="-1679796"/>
            <a:satOff val="-3457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C4642-D5F3-45A3-92C5-7862671C43D7}">
      <dsp:nvSpPr>
        <dsp:cNvPr id="0" name=""/>
        <dsp:cNvSpPr/>
      </dsp:nvSpPr>
      <dsp:spPr>
        <a:xfrm>
          <a:off x="6369049" y="1957045"/>
          <a:ext cx="2020453" cy="130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March </a:t>
          </a:r>
          <a:br>
            <a:rPr lang="en-GB" sz="1900" kern="1200"/>
          </a:br>
          <a:r>
            <a:rPr lang="en-GB" sz="1900" kern="1200"/>
            <a:t>1</a:t>
          </a:r>
          <a:r>
            <a:rPr lang="en-GB" sz="1900" kern="1200" baseline="30000"/>
            <a:t>st</a:t>
          </a:r>
          <a:r>
            <a:rPr lang="en-GB" sz="1900" kern="1200"/>
            <a:t> Data delivery</a:t>
          </a:r>
        </a:p>
      </dsp:txBody>
      <dsp:txXfrm>
        <a:off x="6369049" y="1957045"/>
        <a:ext cx="2020453" cy="1304696"/>
      </dsp:txXfrm>
    </dsp:sp>
    <dsp:sp modelId="{0046912A-C830-4C15-B112-8FC4A5D5D0E2}">
      <dsp:nvSpPr>
        <dsp:cNvPr id="0" name=""/>
        <dsp:cNvSpPr/>
      </dsp:nvSpPr>
      <dsp:spPr>
        <a:xfrm>
          <a:off x="7216188" y="1467783"/>
          <a:ext cx="326174" cy="326174"/>
        </a:xfrm>
        <a:prstGeom prst="ellipse">
          <a:avLst/>
        </a:prstGeom>
        <a:solidFill>
          <a:schemeClr val="accent2">
            <a:hueOff val="-2519694"/>
            <a:satOff val="-5186"/>
            <a:lumOff val="17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42F05-7CCA-4D51-B108-E702328DAB62}">
      <dsp:nvSpPr>
        <dsp:cNvPr id="0" name=""/>
        <dsp:cNvSpPr/>
      </dsp:nvSpPr>
      <dsp:spPr>
        <a:xfrm>
          <a:off x="8490525" y="0"/>
          <a:ext cx="2020453" cy="130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Summer </a:t>
          </a:r>
          <a:br>
            <a:rPr lang="en-GB" sz="1900" kern="1200"/>
          </a:br>
          <a:r>
            <a:rPr lang="en-GB" sz="1900" kern="1200"/>
            <a:t>Official Data release</a:t>
          </a:r>
        </a:p>
      </dsp:txBody>
      <dsp:txXfrm>
        <a:off x="8490525" y="0"/>
        <a:ext cx="2020453" cy="1304696"/>
      </dsp:txXfrm>
    </dsp:sp>
    <dsp:sp modelId="{0CC22F4F-594C-409E-AD52-2D3A1CCC0630}">
      <dsp:nvSpPr>
        <dsp:cNvPr id="0" name=""/>
        <dsp:cNvSpPr/>
      </dsp:nvSpPr>
      <dsp:spPr>
        <a:xfrm>
          <a:off x="9337665" y="1467783"/>
          <a:ext cx="326174" cy="326174"/>
        </a:xfrm>
        <a:prstGeom prst="ellipse">
          <a:avLst/>
        </a:prstGeom>
        <a:solidFill>
          <a:schemeClr val="accent2">
            <a:hueOff val="-3359592"/>
            <a:satOff val="-6914"/>
            <a:lumOff val="2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74B73-F3EB-4073-8A19-AF03692A7442}">
      <dsp:nvSpPr>
        <dsp:cNvPr id="0" name=""/>
        <dsp:cNvSpPr/>
      </dsp:nvSpPr>
      <dsp:spPr>
        <a:xfrm>
          <a:off x="0" y="0"/>
          <a:ext cx="11320360" cy="207127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EEA13-BC4E-4231-9B3F-79E004E81357}">
      <dsp:nvSpPr>
        <dsp:cNvPr id="0" name=""/>
        <dsp:cNvSpPr/>
      </dsp:nvSpPr>
      <dsp:spPr>
        <a:xfrm>
          <a:off x="339610" y="276169"/>
          <a:ext cx="3325355" cy="151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5E26A-C869-4065-8AC1-CF931705671B}">
      <dsp:nvSpPr>
        <dsp:cNvPr id="0" name=""/>
        <dsp:cNvSpPr/>
      </dsp:nvSpPr>
      <dsp:spPr>
        <a:xfrm rot="10800000">
          <a:off x="339610" y="2071273"/>
          <a:ext cx="3325355" cy="2531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Direct data delivery to providers and statutory customers (e.g. </a:t>
          </a:r>
          <a:r>
            <a:rPr lang="en-GB" sz="2600" kern="1200" dirty="0" err="1"/>
            <a:t>OfS</a:t>
          </a:r>
          <a:r>
            <a:rPr lang="en-GB" sz="2600" kern="1200" dirty="0"/>
            <a:t>, </a:t>
          </a:r>
          <a:r>
            <a:rPr lang="en-GB" sz="2600" kern="1200" dirty="0" err="1"/>
            <a:t>Medr</a:t>
          </a:r>
          <a:r>
            <a:rPr lang="en-GB" sz="2600" kern="1200" dirty="0"/>
            <a:t>, DfE)</a:t>
          </a:r>
        </a:p>
      </dsp:txBody>
      <dsp:txXfrm rot="10800000">
        <a:off x="417464" y="2071273"/>
        <a:ext cx="3169647" cy="2453703"/>
      </dsp:txXfrm>
    </dsp:sp>
    <dsp:sp modelId="{A87012B8-694B-4C7A-AA99-3B7A7FB1DCDB}">
      <dsp:nvSpPr>
        <dsp:cNvPr id="0" name=""/>
        <dsp:cNvSpPr/>
      </dsp:nvSpPr>
      <dsp:spPr>
        <a:xfrm>
          <a:off x="3997502" y="276169"/>
          <a:ext cx="3325355" cy="151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55A5D-785F-4236-BE80-179E4AFE5B71}">
      <dsp:nvSpPr>
        <dsp:cNvPr id="0" name=""/>
        <dsp:cNvSpPr/>
      </dsp:nvSpPr>
      <dsp:spPr>
        <a:xfrm rot="10800000">
          <a:off x="3997502" y="2071273"/>
          <a:ext cx="3325355" cy="2531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1679796"/>
            <a:satOff val="-3457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HESA official data release: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Summary statistics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Open data</a:t>
          </a:r>
        </a:p>
      </dsp:txBody>
      <dsp:txXfrm rot="10800000">
        <a:off x="4075356" y="2071273"/>
        <a:ext cx="3169647" cy="2453703"/>
      </dsp:txXfrm>
    </dsp:sp>
    <dsp:sp modelId="{E3F7D98D-E67B-4487-A173-8431BAAA48F1}">
      <dsp:nvSpPr>
        <dsp:cNvPr id="0" name=""/>
        <dsp:cNvSpPr/>
      </dsp:nvSpPr>
      <dsp:spPr>
        <a:xfrm>
          <a:off x="7655393" y="276169"/>
          <a:ext cx="3325355" cy="151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C7508-3659-4320-B84E-DD8BE64FC000}">
      <dsp:nvSpPr>
        <dsp:cNvPr id="0" name=""/>
        <dsp:cNvSpPr/>
      </dsp:nvSpPr>
      <dsp:spPr>
        <a:xfrm rot="10800000">
          <a:off x="7655393" y="2071273"/>
          <a:ext cx="3325355" cy="2531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3359592"/>
            <a:satOff val="-6914"/>
            <a:lumOff val="2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Jisc Analytics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Heidi+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Graduate Outcomes dashboard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Tailored datasets</a:t>
          </a:r>
        </a:p>
      </dsp:txBody>
      <dsp:txXfrm rot="10800000">
        <a:off x="7733247" y="2071273"/>
        <a:ext cx="3169647" cy="2453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D4F99-9908-4D75-AFB3-FBCC4984B189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Maintaining response rate</a:t>
          </a:r>
        </a:p>
      </dsp:txBody>
      <dsp:txXfrm rot="-5400000">
        <a:off x="3909687" y="313106"/>
        <a:ext cx="1202866" cy="1382606"/>
      </dsp:txXfrm>
    </dsp:sp>
    <dsp:sp modelId="{084EE8F2-00AF-4549-B20D-005116E3585E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79116-7C84-44B1-96A6-3BFCD1E5B13D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71918"/>
            <a:satOff val="-1383"/>
            <a:lumOff val="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022380" y="313106"/>
        <a:ext cx="1202866" cy="1382606"/>
      </dsp:txXfrm>
    </dsp:sp>
    <dsp:sp modelId="{B8ED5070-7AD6-4E3F-BE31-7E98FDE49FA6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343837"/>
            <a:satOff val="-2766"/>
            <a:lumOff val="9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showcase</a:t>
          </a:r>
        </a:p>
      </dsp:txBody>
      <dsp:txXfrm rot="-5400000">
        <a:off x="2962418" y="2018030"/>
        <a:ext cx="1202866" cy="1382606"/>
      </dsp:txXfrm>
    </dsp:sp>
    <dsp:sp modelId="{5604C23F-6C19-4BDC-B2B2-7B39D840838C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Representativeness</a:t>
          </a:r>
        </a:p>
      </dsp:txBody>
      <dsp:txXfrm>
        <a:off x="448468" y="2106744"/>
        <a:ext cx="2169318" cy="1205177"/>
      </dsp:txXfrm>
    </dsp:sp>
    <dsp:sp modelId="{BBA8FA74-43E8-443E-A0FB-DB0A7B4A7DC9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15755"/>
            <a:satOff val="-4148"/>
            <a:lumOff val="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849725" y="2018030"/>
        <a:ext cx="1202866" cy="1382606"/>
      </dsp:txXfrm>
    </dsp:sp>
    <dsp:sp modelId="{2BBC09BF-92CE-4E14-AA17-B4800BD09923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687673"/>
            <a:satOff val="-5531"/>
            <a:lumOff val="18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Cognitive testing</a:t>
          </a:r>
        </a:p>
      </dsp:txBody>
      <dsp:txXfrm rot="-5400000">
        <a:off x="3909687" y="3722953"/>
        <a:ext cx="1202866" cy="1382606"/>
      </dsp:txXfrm>
    </dsp:sp>
    <dsp:sp modelId="{4EDA159F-0597-4556-B8A8-8544E20E9320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Sector collaboration</a:t>
          </a:r>
        </a:p>
      </dsp:txBody>
      <dsp:txXfrm>
        <a:off x="5437901" y="3811668"/>
        <a:ext cx="2241629" cy="1205177"/>
      </dsp:txXfrm>
    </dsp:sp>
    <dsp:sp modelId="{6E5D938C-6E78-45C4-A3B0-733F92079116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359592"/>
            <a:satOff val="-6914"/>
            <a:lumOff val="23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37" y="0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9124D-95B0-4072-81D6-FA69328711C7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8836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37" y="9718836"/>
            <a:ext cx="3077951" cy="5126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12ABB-F441-43DF-818F-728089FAA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4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1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B661-06C4-42E4-9A44-8CEA2B2B50EA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4426"/>
            <a:ext cx="5683250" cy="4027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8676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9718676"/>
            <a:ext cx="3078163" cy="5127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6A04-B7A5-4107-BA92-0653E491A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01"/>
            <a:ext cx="9248775" cy="2266201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480000" y="5699564"/>
            <a:ext cx="10515600" cy="631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8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r="62066"/>
          <a:stretch/>
        </p:blipFill>
        <p:spPr>
          <a:xfrm>
            <a:off x="9229724" y="1404001"/>
            <a:ext cx="2959871" cy="2266201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46072" y="6293744"/>
            <a:ext cx="7700628" cy="347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6072" y="4648168"/>
            <a:ext cx="7700628" cy="893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46072" y="5542129"/>
            <a:ext cx="7700628" cy="538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9D1B56C-EF78-882E-85BE-D49CB464A0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80000" y="1944001"/>
            <a:ext cx="551224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288120" y="1944001"/>
            <a:ext cx="551224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699E178-ED21-BA87-953F-1CD26F0D4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wo colum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9999" y="990002"/>
            <a:ext cx="5496001" cy="524641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7"/>
          </p:nvPr>
        </p:nvSpPr>
        <p:spPr>
          <a:xfrm>
            <a:off x="6267372" y="990001"/>
            <a:ext cx="5496001" cy="52464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1C51F6A-94BA-FB74-CEA1-4867DC750B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31100E-48D0-4328-FBA9-EFFCD754BB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C6CF0EB-5CAF-7C73-7529-A6182B7A0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81232"/>
            <a:ext cx="9781673" cy="176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999"/>
            <a:ext cx="9781673" cy="3334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359" b="-1"/>
          <a:stretch/>
        </p:blipFill>
        <p:spPr>
          <a:xfrm>
            <a:off x="9781674" y="6681232"/>
            <a:ext cx="2410327" cy="176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9"/>
          <a:stretch/>
        </p:blipFill>
        <p:spPr>
          <a:xfrm>
            <a:off x="9781675" y="1403999"/>
            <a:ext cx="2410326" cy="33342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0000" y="4837927"/>
            <a:ext cx="1132036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C5F313D-DADD-C926-B92B-C918A8164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0000" y="1944688"/>
            <a:ext cx="11320360" cy="4210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13CE7A7-3C95-79E2-CE73-924D5E6AD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1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944000"/>
            <a:ext cx="11320361" cy="4210220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45A021C-719D-7E53-5D20-7606E384B4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16000" y="1934273"/>
            <a:ext cx="5496000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0000" y="1944688"/>
            <a:ext cx="5565200" cy="42819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B25315-A9AB-4AEE-41A9-53228F723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01" y="1934273"/>
            <a:ext cx="5496001" cy="421994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34099" y="1944688"/>
            <a:ext cx="5666260" cy="42100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−"/>
              <a:defRPr sz="2200"/>
            </a:lvl2pPr>
            <a:lvl3pPr marL="1143000" indent="-228600">
              <a:buFont typeface="Arial" panose="020B0604020202020204" pitchFamily="34" charset="0"/>
              <a:buChar char="−"/>
              <a:defRPr sz="20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9D92300-B909-D49C-6859-73B5B89A7C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a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9999" y="2404790"/>
            <a:ext cx="5496001" cy="374943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216000" y="2404790"/>
            <a:ext cx="5490801" cy="374943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0000" indent="-180000">
              <a:buFont typeface="Symbol" panose="05050102010706020507" pitchFamily="18" charset="2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80000" indent="-180000"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16000" y="1934274"/>
            <a:ext cx="5496001" cy="408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0102" y="1934274"/>
            <a:ext cx="5495897" cy="408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99285D7-DA80-B0D3-3BEE-690EE1DFE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0000" y="1944001"/>
            <a:ext cx="11320361" cy="4292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C17EAEE-8C20-0325-4728-DA2F04937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721476"/>
            <a:ext cx="12199119" cy="16457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0000" y="990002"/>
            <a:ext cx="11320361" cy="52464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Arial" panose="020B0604020202020204" pitchFamily="34" charset="0"/>
              <a:buChar char="─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5D6A30B-F646-891F-CF41-4FE38FD02C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9" y="324000"/>
            <a:ext cx="1469782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8" r:id="rId3"/>
    <p:sldLayoutId id="2147483663" r:id="rId4"/>
    <p:sldLayoutId id="2147483672" r:id="rId5"/>
    <p:sldLayoutId id="2147483685" r:id="rId6"/>
    <p:sldLayoutId id="2147483680" r:id="rId7"/>
    <p:sldLayoutId id="2147483679" r:id="rId8"/>
    <p:sldLayoutId id="2147483686" r:id="rId9"/>
    <p:sldLayoutId id="2147483683" r:id="rId10"/>
    <p:sldLayoutId id="2147483684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mailto:Gosia.Turner@jisc.ac.u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09.05.2025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Graduate Outcomes survey UK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Gosia Turner, Head of Surveys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EE13979-6C9D-BCE0-546E-A560E841A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B98592B-8BD1-6FCF-3DEA-636EDE83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302" y="4760369"/>
            <a:ext cx="2742064" cy="1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data is used?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92214E5-2454-8A9B-D129-B0629A38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4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ECFA-1A1F-8C1E-5E88-A7EB7607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availability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27F7B8-D353-D145-B90A-4EC750C2E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63857"/>
              </p:ext>
            </p:extLst>
          </p:nvPr>
        </p:nvGraphicFramePr>
        <p:xfrm>
          <a:off x="480000" y="1535502"/>
          <a:ext cx="11320360" cy="460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94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653A-8B7D-34BC-207E-3918447F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</p:spPr>
        <p:txBody>
          <a:bodyPr anchor="t">
            <a:normAutofit/>
          </a:bodyPr>
          <a:lstStyle/>
          <a:p>
            <a:r>
              <a:rPr lang="en-GB" dirty="0"/>
              <a:t>Regulation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EE994-44AB-4616-3837-9BE28AB7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25" y="2325700"/>
            <a:ext cx="4585350" cy="2206600"/>
          </a:xfrm>
          <a:prstGeom prst="rect">
            <a:avLst/>
          </a:prstGeo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25E88CE-9A0F-3E6B-B5F0-CD5338190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00" y="2168975"/>
            <a:ext cx="5565200" cy="42819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B3 progression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511C9-5D98-400C-6FB9-45629A270410}"/>
              </a:ext>
            </a:extLst>
          </p:cNvPr>
          <p:cNvSpPr txBox="1"/>
          <p:nvPr/>
        </p:nvSpPr>
        <p:spPr>
          <a:xfrm>
            <a:off x="316680" y="3053122"/>
            <a:ext cx="60988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accent1"/>
                </a:solidFill>
              </a:rPr>
              <a:t>71% in graduate level employment or study</a:t>
            </a:r>
          </a:p>
          <a:p>
            <a:pPr marL="0" indent="0" algn="ctr">
              <a:buNone/>
            </a:pPr>
            <a:endParaRPr lang="en-GB" sz="3600" dirty="0">
              <a:solidFill>
                <a:schemeClr val="accent1"/>
              </a:solidFill>
            </a:endParaRPr>
          </a:p>
          <a:p>
            <a:pPr algn="ctr"/>
            <a:r>
              <a:rPr lang="en-US" dirty="0"/>
              <a:t>Year 5, Home graduates, first degree</a:t>
            </a:r>
          </a:p>
          <a:p>
            <a:pPr marL="0" indent="0" algn="ctr">
              <a:buNone/>
            </a:pPr>
            <a:endParaRPr lang="en-GB" sz="3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01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B5D7-B040-CD40-24BE-DA13384A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</p:spPr>
        <p:txBody>
          <a:bodyPr anchor="t">
            <a:normAutofit/>
          </a:bodyPr>
          <a:lstStyle/>
          <a:p>
            <a:r>
              <a:rPr lang="en-GB" dirty="0"/>
              <a:t>Who uses our data?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0E2BC3-A059-F527-4C9C-226FDEB89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00" y="1944688"/>
            <a:ext cx="5565200" cy="4281997"/>
          </a:xfrm>
        </p:spPr>
        <p:txBody>
          <a:bodyPr/>
          <a:lstStyle/>
          <a:p>
            <a:r>
              <a:rPr lang="en-GB" dirty="0"/>
              <a:t>Statutory customers</a:t>
            </a:r>
          </a:p>
          <a:p>
            <a:r>
              <a:rPr lang="en-GB" dirty="0"/>
              <a:t>Providers</a:t>
            </a:r>
          </a:p>
          <a:p>
            <a:r>
              <a:rPr lang="en-GB" dirty="0"/>
              <a:t>Current students (career prospects)</a:t>
            </a:r>
          </a:p>
          <a:p>
            <a:r>
              <a:rPr lang="en-GB" dirty="0"/>
              <a:t>Prospective students</a:t>
            </a:r>
          </a:p>
          <a:p>
            <a:r>
              <a:rPr lang="en-GB" dirty="0"/>
              <a:t>Sector bodies</a:t>
            </a:r>
          </a:p>
          <a:p>
            <a:r>
              <a:rPr lang="en-GB" dirty="0"/>
              <a:t>Employers</a:t>
            </a:r>
          </a:p>
          <a:p>
            <a:r>
              <a:rPr lang="en-GB" dirty="0"/>
              <a:t>Researchers</a:t>
            </a:r>
          </a:p>
          <a:p>
            <a:r>
              <a:rPr lang="en-GB" dirty="0"/>
              <a:t>Journalists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B6251-766B-56DC-F255-40592B94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56" y="1434187"/>
            <a:ext cx="1741094" cy="1000918"/>
          </a:xfrm>
          <a:prstGeom prst="rect">
            <a:avLst/>
          </a:prstGeom>
        </p:spPr>
      </p:pic>
      <p:pic>
        <p:nvPicPr>
          <p:cNvPr id="5" name="Picture 4" descr="A logo with text overlay&#10;&#10;AI-generated content may be incorrect.">
            <a:extLst>
              <a:ext uri="{FF2B5EF4-FFF2-40B4-BE49-F238E27FC236}">
                <a16:creationId xmlns:a16="http://schemas.microsoft.com/office/drawing/2014/main" id="{2F02C235-6BD3-C5D8-2496-0FBF6CBC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010" y="1627912"/>
            <a:ext cx="1263021" cy="613468"/>
          </a:xfrm>
          <a:prstGeom prst="rect">
            <a:avLst/>
          </a:prstGeom>
        </p:spPr>
      </p:pic>
      <p:pic>
        <p:nvPicPr>
          <p:cNvPr id="6" name="Picture 5" descr="A blue poster with text and images&#10;&#10;AI-generated content may be incorrect.">
            <a:extLst>
              <a:ext uri="{FF2B5EF4-FFF2-40B4-BE49-F238E27FC236}">
                <a16:creationId xmlns:a16="http://schemas.microsoft.com/office/drawing/2014/main" id="{8D9EA002-E492-F3C5-4ADB-A23CB5BF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301" y="2947373"/>
            <a:ext cx="2359699" cy="3335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212F1-9C8A-1A44-68C4-86126D3E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206" y="4778474"/>
            <a:ext cx="2144260" cy="813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1FFFA-6D93-BB33-3E8C-CB7A4039B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42112"/>
            <a:ext cx="2794031" cy="886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AA8F6-E98A-4B24-2633-3D1DADF69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510694"/>
            <a:ext cx="2543530" cy="1209844"/>
          </a:xfrm>
          <a:prstGeom prst="rect">
            <a:avLst/>
          </a:prstGeom>
        </p:spPr>
      </p:pic>
      <p:pic>
        <p:nvPicPr>
          <p:cNvPr id="12" name="Picture 11" descr="A logo with green and blue letters&#10;&#10;AI-generated content may be incorrect.">
            <a:extLst>
              <a:ext uri="{FF2B5EF4-FFF2-40B4-BE49-F238E27FC236}">
                <a16:creationId xmlns:a16="http://schemas.microsoft.com/office/drawing/2014/main" id="{58C26A69-B68F-42F5-AFA1-3E942E65C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336" y="5649542"/>
            <a:ext cx="1686160" cy="666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A025C-00F5-5DBD-19EF-9821BDEC9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337" y="1447567"/>
            <a:ext cx="2578959" cy="8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CAE03-358D-9704-4745-74C6143B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7833-958D-244F-1958-136162F6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4F84E2F-05F0-F0B7-F9EF-E3D0FF80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9D0FCF-4CEE-9E0A-334E-6E88CCBB3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8" y="2428576"/>
            <a:ext cx="5496001" cy="2000848"/>
          </a:xfrm>
        </p:spPr>
        <p:txBody>
          <a:bodyPr>
            <a:normAutofit fontScale="85000" lnSpcReduction="20000"/>
          </a:bodyPr>
          <a:lstStyle/>
          <a:p>
            <a:r>
              <a:rPr lang="en-GB" sz="3900" dirty="0"/>
              <a:t>Response rate</a:t>
            </a:r>
          </a:p>
          <a:p>
            <a:r>
              <a:rPr lang="en-GB" sz="3900" dirty="0"/>
              <a:t>International graduates</a:t>
            </a:r>
          </a:p>
          <a:p>
            <a:r>
              <a:rPr lang="en-GB" sz="3900" dirty="0"/>
              <a:t>Engagement</a:t>
            </a:r>
          </a:p>
          <a:p>
            <a:r>
              <a:rPr lang="en-GB" sz="3900" dirty="0"/>
              <a:t>Getting data out there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ailboats in sailing competitions">
            <a:extLst>
              <a:ext uri="{FF2B5EF4-FFF2-40B4-BE49-F238E27FC236}">
                <a16:creationId xmlns:a16="http://schemas.microsoft.com/office/drawing/2014/main" id="{C9472EAA-9CAE-3270-D315-BD568554A9B8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r="15081"/>
          <a:stretch/>
        </p:blipFill>
        <p:spPr>
          <a:xfrm>
            <a:off x="6267372" y="990001"/>
            <a:ext cx="5496001" cy="524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2E7AE-1C60-AA0A-32EF-E0DC83054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2E14-F134-032E-84D0-F52379EA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653D06-96EE-A87C-C8D3-24F1E398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E6A54E-59E5-CF4F-64A2-6B5D49B1F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7841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7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24F4-15E1-C81F-8FB6-40C50A4A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99" y="990002"/>
            <a:ext cx="5496001" cy="52464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Thank you!</a:t>
            </a:r>
            <a:br>
              <a:rPr lang="en-GB" dirty="0"/>
            </a:br>
            <a:r>
              <a:rPr lang="en-GB" sz="2800" dirty="0">
                <a:hlinkClick r:id="rId2"/>
              </a:rPr>
              <a:t>Gosia.Turner@jisc.ac.uk</a:t>
            </a:r>
            <a:endParaRPr lang="en-GB" sz="28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Content Placeholder 4" descr="Quizzical burrowing owl looking forward">
            <a:extLst>
              <a:ext uri="{FF2B5EF4-FFF2-40B4-BE49-F238E27FC236}">
                <a16:creationId xmlns:a16="http://schemas.microsoft.com/office/drawing/2014/main" id="{5B57BF5E-4BA8-7F04-D59B-0C11D0E7320B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94"/>
          <a:stretch/>
        </p:blipFill>
        <p:spPr>
          <a:xfrm>
            <a:off x="6267372" y="990001"/>
            <a:ext cx="5496001" cy="5246411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635F1-4EBF-E764-9D05-5C2229C53F8B}"/>
              </a:ext>
            </a:extLst>
          </p:cNvPr>
          <p:cNvSpPr txBox="1"/>
          <p:nvPr/>
        </p:nvSpPr>
        <p:spPr>
          <a:xfrm>
            <a:off x="8787534" y="5464934"/>
            <a:ext cx="3096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36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37266-53F4-E053-9219-EDEEE483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544F-42E2-EDDB-3E99-680D7E7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Graduate Outcomes survey UK?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E010A7-E3EC-36A2-820A-0844DDFD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000" y="1944688"/>
            <a:ext cx="8189547" cy="4210050"/>
          </a:xfrm>
        </p:spPr>
        <p:txBody>
          <a:bodyPr/>
          <a:lstStyle/>
          <a:p>
            <a:pPr marL="0" indent="0">
              <a:buNone/>
            </a:pPr>
            <a:r>
              <a:rPr lang="en-US" sz="4000" b="0" i="0" dirty="0">
                <a:solidFill>
                  <a:srgbClr val="171413"/>
                </a:solidFill>
                <a:effectLst/>
                <a:latin typeface="Arial" panose="020B0604020202020204" pitchFamily="34" charset="0"/>
              </a:rPr>
              <a:t>There is a longstanding requirement from Higher Education Providers (HEPs), the Government, and wider civil society, to understand the outcomes and destinations of students in Higher Education.</a:t>
            </a:r>
            <a:endParaRPr lang="en-GB" sz="4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70572E6-2BC6-F13D-F384-54C82A7DD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38" y="229655"/>
            <a:ext cx="1121928" cy="5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F223-4914-3D0C-8ACE-159D1DED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2EA2DAC-91DC-C296-8442-479AE8A70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944688"/>
            <a:ext cx="11320463" cy="4210050"/>
          </a:xfrm>
        </p:spPr>
        <p:txBody>
          <a:bodyPr/>
          <a:lstStyle/>
          <a:p>
            <a:r>
              <a:rPr lang="en-GB" dirty="0"/>
              <a:t>1994/95 First Destinations Supplement</a:t>
            </a:r>
          </a:p>
          <a:p>
            <a:r>
              <a:rPr lang="en-GB" dirty="0"/>
              <a:t>2002/03 Destinations of Leavers from HE (DLHE)</a:t>
            </a:r>
          </a:p>
          <a:p>
            <a:r>
              <a:rPr lang="en-GB" dirty="0"/>
              <a:t>2015-2017 DLHE review</a:t>
            </a:r>
          </a:p>
          <a:p>
            <a:r>
              <a:rPr lang="en-GB" dirty="0"/>
              <a:t>2017/18 Graduate Outcomes</a:t>
            </a:r>
          </a:p>
          <a:p>
            <a:r>
              <a:rPr lang="en-GB" dirty="0"/>
              <a:t>2024 Official Statistics accreditation</a:t>
            </a:r>
          </a:p>
          <a:p>
            <a:r>
              <a:rPr lang="en-GB" dirty="0"/>
              <a:t>Year 6 data to be published this summer</a:t>
            </a:r>
          </a:p>
          <a:p>
            <a:r>
              <a:rPr lang="en-GB" dirty="0"/>
              <a:t>Currently in Year 7 of the survey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blue and white logo with green tick and text&#10;&#10;AI-generated content may be incorrect.">
            <a:extLst>
              <a:ext uri="{FF2B5EF4-FFF2-40B4-BE49-F238E27FC236}">
                <a16:creationId xmlns:a16="http://schemas.microsoft.com/office/drawing/2014/main" id="{A9A736E6-7DAB-8188-04D8-A28772C8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631" y="2421159"/>
            <a:ext cx="1726003" cy="20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5ECB-E5E3-FE4F-63A0-C27A571E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</p:spPr>
        <p:txBody>
          <a:bodyPr anchor="t">
            <a:normAutofit/>
          </a:bodyPr>
          <a:lstStyle/>
          <a:p>
            <a:r>
              <a:rPr lang="en-GB" dirty="0"/>
              <a:t>All graduates from UK HE providers</a:t>
            </a:r>
          </a:p>
        </p:txBody>
      </p:sp>
      <p:pic>
        <p:nvPicPr>
          <p:cNvPr id="6" name="Content Placeholder 5" descr="Graduates wearing mortarboards">
            <a:extLst>
              <a:ext uri="{FF2B5EF4-FFF2-40B4-BE49-F238E27FC236}">
                <a16:creationId xmlns:a16="http://schemas.microsoft.com/office/drawing/2014/main" id="{CA7B2893-854C-D90B-6E0E-F1FDCDF7BD7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252601"/>
            <a:ext cx="5513388" cy="3675185"/>
          </a:xfrm>
        </p:spPr>
      </p:pic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25F1A37-5673-406F-6E35-3C5E7F2E9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100315"/>
              </p:ext>
            </p:extLst>
          </p:nvPr>
        </p:nvGraphicFramePr>
        <p:xfrm>
          <a:off x="6288120" y="1944001"/>
          <a:ext cx="5512240" cy="42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274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6196-C48C-1194-6D41-11E1F00E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</p:spPr>
        <p:txBody>
          <a:bodyPr anchor="t">
            <a:normAutofit/>
          </a:bodyPr>
          <a:lstStyle/>
          <a:p>
            <a:r>
              <a:rPr lang="en-GB" dirty="0"/>
              <a:t>Centralised survey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3637D58-F742-3E68-4CC3-A290EE088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555167"/>
              </p:ext>
            </p:extLst>
          </p:nvPr>
        </p:nvGraphicFramePr>
        <p:xfrm>
          <a:off x="480000" y="1944001"/>
          <a:ext cx="11320361" cy="42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7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6FDE1E-02D6-3379-2B60-7E2B2BA6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232000" cy="871806"/>
          </a:xfrm>
        </p:spPr>
        <p:txBody>
          <a:bodyPr/>
          <a:lstStyle/>
          <a:p>
            <a:r>
              <a:rPr lang="en-US"/>
              <a:t>Questionnaire</a:t>
            </a:r>
            <a:endParaRPr lang="en-US" dirty="0"/>
          </a:p>
        </p:txBody>
      </p:sp>
      <p:pic>
        <p:nvPicPr>
          <p:cNvPr id="5" name="Content Placeholder 4" descr="Bubble sheet test paper and pencil">
            <a:extLst>
              <a:ext uri="{FF2B5EF4-FFF2-40B4-BE49-F238E27FC236}">
                <a16:creationId xmlns:a16="http://schemas.microsoft.com/office/drawing/2014/main" id="{3694EE49-3E8D-6BCC-2ABA-D2FAB4F3F84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00" y="2294279"/>
            <a:ext cx="5496000" cy="3572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C423F-7AF5-E81E-45AE-8798CF5E5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00" y="1944688"/>
            <a:ext cx="5565200" cy="4281997"/>
          </a:xfrm>
        </p:spPr>
        <p:txBody>
          <a:bodyPr>
            <a:normAutofit/>
          </a:bodyPr>
          <a:lstStyle/>
          <a:p>
            <a:r>
              <a:rPr lang="en-US"/>
              <a:t>Main activity</a:t>
            </a:r>
          </a:p>
          <a:p>
            <a:r>
              <a:rPr lang="en-US"/>
              <a:t>Employment (SOC)</a:t>
            </a:r>
          </a:p>
          <a:p>
            <a:r>
              <a:rPr lang="en-US"/>
              <a:t>Further study</a:t>
            </a:r>
          </a:p>
          <a:p>
            <a:r>
              <a:rPr lang="en-US"/>
              <a:t>Activity reflection</a:t>
            </a:r>
          </a:p>
          <a:p>
            <a:r>
              <a:rPr lang="en-US"/>
              <a:t>Wellbeing</a:t>
            </a:r>
          </a:p>
          <a:p>
            <a:r>
              <a:rPr lang="en-US"/>
              <a:t>Graduate choice (England only)</a:t>
            </a:r>
          </a:p>
          <a:p>
            <a:r>
              <a:rPr lang="en-US"/>
              <a:t>Research graduates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72861-AE10-A844-463E-3A57D09A0A88}"/>
              </a:ext>
            </a:extLst>
          </p:cNvPr>
          <p:cNvSpPr txBox="1"/>
          <p:nvPr/>
        </p:nvSpPr>
        <p:spPr>
          <a:xfrm>
            <a:off x="-240293" y="5220348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accent1"/>
                </a:solidFill>
              </a:rPr>
              <a:t>Takes 10 minutes </a:t>
            </a:r>
          </a:p>
        </p:txBody>
      </p:sp>
    </p:spTree>
    <p:extLst>
      <p:ext uri="{BB962C8B-B14F-4D97-AF65-F5344CB8AC3E}">
        <p14:creationId xmlns:p14="http://schemas.microsoft.com/office/powerpoint/2010/main" val="417756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8B73-2D39-E1DD-FE1B-6FC23E58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milestones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170993-276D-0E45-FE98-54D140704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228104"/>
              </p:ext>
            </p:extLst>
          </p:nvPr>
        </p:nvGraphicFramePr>
        <p:xfrm>
          <a:off x="254000" y="2160098"/>
          <a:ext cx="11684000" cy="326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06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433F-1ED7-3758-AAC8-FB28E305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990001"/>
            <a:ext cx="11320360" cy="871806"/>
          </a:xfrm>
        </p:spPr>
        <p:txBody>
          <a:bodyPr anchor="t">
            <a:normAutofit/>
          </a:bodyPr>
          <a:lstStyle/>
          <a:p>
            <a:r>
              <a:rPr lang="en-GB" dirty="0"/>
              <a:t>Response 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46D1AE-5837-F0B3-9CB4-783FBC93E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268252"/>
              </p:ext>
            </p:extLst>
          </p:nvPr>
        </p:nvGraphicFramePr>
        <p:xfrm>
          <a:off x="480000" y="1944001"/>
          <a:ext cx="11320361" cy="42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86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89C7"/>
      </a:accent1>
      <a:accent2>
        <a:srgbClr val="32408E"/>
      </a:accent2>
      <a:accent3>
        <a:srgbClr val="72C4BD"/>
      </a:accent3>
      <a:accent4>
        <a:srgbClr val="DEE5F4"/>
      </a:accent4>
      <a:accent5>
        <a:srgbClr val="263D5B"/>
      </a:accent5>
      <a:accent6>
        <a:srgbClr val="DADADA"/>
      </a:accent6>
      <a:hlink>
        <a:srgbClr val="5889C7"/>
      </a:hlink>
      <a:folHlink>
        <a:srgbClr val="72C4BD"/>
      </a:folHlink>
    </a:clrScheme>
    <a:fontScheme name="HE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44415C6-4AFC-4E67-8FC9-A12BB1837558}" vid="{8A581265-9E94-4A34-98AA-471069E2B9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12BEED14A7E4F9DACB66556D25188" ma:contentTypeVersion="18" ma:contentTypeDescription="Create a new document." ma:contentTypeScope="" ma:versionID="2029e520c3dd24b5704920f9d6eb5f7c">
  <xsd:schema xmlns:xsd="http://www.w3.org/2001/XMLSchema" xmlns:xs="http://www.w3.org/2001/XMLSchema" xmlns:p="http://schemas.microsoft.com/office/2006/metadata/properties" xmlns:ns2="054b6d94-e8c4-49da-a979-9242fd65d88a" xmlns:ns3="b2b3b332-7c05-4c9e-ac88-8c84810ea636" xmlns:ns4="90385aca-c051-4920-a543-a58a9099ea41" targetNamespace="http://schemas.microsoft.com/office/2006/metadata/properties" ma:root="true" ma:fieldsID="0a7069ab90841388829b31b285dc43b3" ns2:_="" ns3:_="" ns4:_="">
    <xsd:import namespace="054b6d94-e8c4-49da-a979-9242fd65d88a"/>
    <xsd:import namespace="b2b3b332-7c05-4c9e-ac88-8c84810ea636"/>
    <xsd:import namespace="90385aca-c051-4920-a543-a58a9099e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b6d94-e8c4-49da-a979-9242fd65d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a542d6-b093-448f-bee7-e5e5f054a4b1}" ma:internalName="TaxCatchAll" ma:showField="CatchAllData" ma:web="90385aca-c051-4920-a543-a58a9099e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85aca-c051-4920-a543-a58a9099ea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3b332-7c05-4c9e-ac88-8c84810ea636" xsi:nil="true"/>
    <lcf76f155ced4ddcb4097134ff3c332f xmlns="054b6d94-e8c4-49da-a979-9242fd65d88a">
      <Terms xmlns="http://schemas.microsoft.com/office/infopath/2007/PartnerControls"/>
    </lcf76f155ced4ddcb4097134ff3c332f>
    <SharedWithUsers xmlns="90385aca-c051-4920-a543-a58a9099ea41">
      <UserInfo>
        <DisplayName>Angela Sutherland</DisplayName>
        <AccountId>2439</AccountId>
        <AccountType/>
      </UserInfo>
      <UserInfo>
        <DisplayName>Ben Goodway</DisplayName>
        <AccountId>319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E6FCA-E7DA-48E0-A9A0-92F7B1A5D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b6d94-e8c4-49da-a979-9242fd65d88a"/>
    <ds:schemaRef ds:uri="b2b3b332-7c05-4c9e-ac88-8c84810ea636"/>
    <ds:schemaRef ds:uri="90385aca-c051-4920-a543-a58a9099e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51F9D7-C67D-473E-8112-71926BC9E6CF}">
  <ds:schemaRefs>
    <ds:schemaRef ds:uri="http://www.w3.org/XML/1998/namespace"/>
    <ds:schemaRef ds:uri="http://schemas.microsoft.com/office/2006/metadata/properties"/>
    <ds:schemaRef ds:uri="7c455f33-77d2-4545-9ec6-8ece34099d2f"/>
    <ds:schemaRef ds:uri="979B6E48-F88A-40B3-AA09-7CB11CDB2C32"/>
    <ds:schemaRef ds:uri="http://schemas.microsoft.com/sharepoint/v4"/>
    <ds:schemaRef ds:uri="http://purl.org/dc/elements/1.1/"/>
    <ds:schemaRef ds:uri="http://schemas.microsoft.com/office/2006/documentManagement/types"/>
    <ds:schemaRef ds:uri="http://purl.org/dc/dcmitype/"/>
    <ds:schemaRef ds:uri="8834B25B-5A42-427D-A058-585DF4F8742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834b25b-5a42-427d-a058-585df4f8742d"/>
    <ds:schemaRef ds:uri="979b6e48-f88a-40b3-aa09-7cb11cdb2c32"/>
    <ds:schemaRef ds:uri="http://schemas.microsoft.com/sharepoint/v3"/>
    <ds:schemaRef ds:uri="fed60dd1-978d-4234-81be-5c75651aa337"/>
    <ds:schemaRef ds:uri="bf109c0d-1ea3-4a9a-a022-c7fc77bef1f4"/>
    <ds:schemaRef ds:uri="792e5247-9d91-4604-b2cd-de35c252283d"/>
    <ds:schemaRef ds:uri="b2b3b332-7c05-4c9e-ac88-8c84810ea636"/>
    <ds:schemaRef ds:uri="054b6d94-e8c4-49da-a979-9242fd65d88a"/>
    <ds:schemaRef ds:uri="90385aca-c051-4920-a543-a58a9099ea41"/>
  </ds:schemaRefs>
</ds:datastoreItem>
</file>

<file path=customXml/itemProps3.xml><?xml version="1.0" encoding="utf-8"?>
<ds:datastoreItem xmlns:ds="http://schemas.openxmlformats.org/officeDocument/2006/customXml" ds:itemID="{9F2681E0-CAD5-4420-813B-73F289311C7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28f3288-8b3e-408d-a4e1-b1f65b180f66}" enabled="1" method="Privileged" siteId="{48f9394d-8a14-4d27-82a6-f35f1236120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HESA Widescreen Powerpoint template (MK-TPL-003)</Template>
  <TotalTime>0</TotalTime>
  <Words>360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Graduate Outcomes survey UK</vt:lpstr>
      <vt:lpstr>What is Graduate Outcomes survey UK?</vt:lpstr>
      <vt:lpstr>Premise</vt:lpstr>
      <vt:lpstr>History</vt:lpstr>
      <vt:lpstr>All graduates from UK HE providers</vt:lpstr>
      <vt:lpstr>Centralised survey</vt:lpstr>
      <vt:lpstr>Questionnaire</vt:lpstr>
      <vt:lpstr>Major milestones</vt:lpstr>
      <vt:lpstr>Response rate</vt:lpstr>
      <vt:lpstr>How the data is used?</vt:lpstr>
      <vt:lpstr>Data availability</vt:lpstr>
      <vt:lpstr>Regulation</vt:lpstr>
      <vt:lpstr>Who uses our data?</vt:lpstr>
      <vt:lpstr>Challenges</vt:lpstr>
      <vt:lpstr>PowerPoint Presentation</vt:lpstr>
      <vt:lpstr>Priorities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Gosia Turner</dc:creator>
  <cp:lastModifiedBy>Gosia Turner</cp:lastModifiedBy>
  <cp:revision>2</cp:revision>
  <cp:lastPrinted>2016-07-22T07:39:57Z</cp:lastPrinted>
  <dcterms:created xsi:type="dcterms:W3CDTF">2025-05-08T11:04:48Z</dcterms:created>
  <dcterms:modified xsi:type="dcterms:W3CDTF">2025-11-19T09:15:08Z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0x0101004F212BEED14A7E4F9DACB66556D25188</vt:lpwstr>
  </property>
  <property fmtid="{D5CDD505-2E9C-101B-9397-08002B2CF9AE}" pid="3" name="Process Area">
    <vt:lpwstr>19;#Marketing|c3764954-e63e-4f8f-b835-20e155003fa6</vt:lpwstr>
  </property>
  <property fmtid="{D5CDD505-2E9C-101B-9397-08002B2CF9AE}" pid="4" name="Directorate">
    <vt:lpwstr/>
  </property>
  <property fmtid="{D5CDD505-2E9C-101B-9397-08002B2CF9AE}" pid="5" name="Document Type">
    <vt:lpwstr>16;#Templates|5e4f9359-e79b-4e06-8617-416fe8397032</vt:lpwstr>
  </property>
  <property fmtid="{D5CDD505-2E9C-101B-9397-08002B2CF9AE}" pid="6" name="_dlc_DocIdItemGuid">
    <vt:lpwstr>b270d542-044d-4877-a349-a26808f39a56</vt:lpwstr>
  </property>
  <property fmtid="{D5CDD505-2E9C-101B-9397-08002B2CF9AE}" pid="7" name="Group_x0020_or_x0020_Area">
    <vt:lpwstr/>
  </property>
  <property fmtid="{D5CDD505-2E9C-101B-9397-08002B2CF9AE}" pid="8" name="pa33834c554d41bcbc09cb54c479b992">
    <vt:lpwstr/>
  </property>
  <property fmtid="{D5CDD505-2E9C-101B-9397-08002B2CF9AE}" pid="9" name="Group or Area">
    <vt:lpwstr>46;#Marketing|90366de1-6034-44cd-a163-36c89339e9ee</vt:lpwstr>
  </property>
  <property fmtid="{D5CDD505-2E9C-101B-9397-08002B2CF9AE}" pid="10" name="Increment Review Date">
    <vt:lpwstr>, </vt:lpwstr>
  </property>
  <property fmtid="{D5CDD505-2E9C-101B-9397-08002B2CF9AE}" pid="11" name="Awaiting Approval - plus permissions">
    <vt:lpwstr>, </vt:lpwstr>
  </property>
  <property fmtid="{D5CDD505-2E9C-101B-9397-08002B2CF9AE}" pid="12" name="QMS review">
    <vt:lpwstr>, </vt:lpwstr>
  </property>
  <property fmtid="{D5CDD505-2E9C-101B-9397-08002B2CF9AE}" pid="13" name="Quality Management System Review">
    <vt:lpwstr>, </vt:lpwstr>
  </property>
  <property fmtid="{D5CDD505-2E9C-101B-9397-08002B2CF9AE}" pid="14" name="SharedWithUsers">
    <vt:lpwstr>2439;#Angela Sutherland;#319;#Ben Goodway</vt:lpwstr>
  </property>
  <property fmtid="{D5CDD505-2E9C-101B-9397-08002B2CF9AE}" pid="15" name="Set Permissions manually">
    <vt:bool>false</vt:bool>
  </property>
  <property fmtid="{D5CDD505-2E9C-101B-9397-08002B2CF9AE}" pid="16" name="URL">
    <vt:lpwstr>https://jisc365.sharepoint.com/sites/MS/QD/HESA%20Widescreen%20Powerpoint%20template%20(MK-TPL-003).potx?d=wb270d542044d4877a349a26808f39a56, https://jisc365.sharepoint.com/sites/MS/QD/MK-TPL-003.potx?d=wb270d542044d4877a349a26808f39a56</vt:lpwstr>
  </property>
  <property fmtid="{D5CDD505-2E9C-101B-9397-08002B2CF9AE}" pid="17" name="b89bde72cd604427a006be6ed1d4a50e">
    <vt:lpwstr/>
  </property>
  <property fmtid="{D5CDD505-2E9C-101B-9397-08002B2CF9AE}" pid="18" name="p0236d4d144d4627bcb169c5987c2c89">
    <vt:lpwstr/>
  </property>
  <property fmtid="{D5CDD505-2E9C-101B-9397-08002B2CF9AE}" pid="19" name="Business_x0020_Activitiy">
    <vt:lpwstr/>
  </property>
  <property fmtid="{D5CDD505-2E9C-101B-9397-08002B2CF9AE}" pid="20" name="Business_x0020_Function">
    <vt:lpwstr/>
  </property>
  <property fmtid="{D5CDD505-2E9C-101B-9397-08002B2CF9AE}" pid="21" name="Business Activitiy">
    <vt:lpwstr/>
  </property>
  <property fmtid="{D5CDD505-2E9C-101B-9397-08002B2CF9AE}" pid="22" name="Business Function">
    <vt:lpwstr/>
  </property>
  <property fmtid="{D5CDD505-2E9C-101B-9397-08002B2CF9AE}" pid="23" name="MediaServiceImageTags">
    <vt:lpwstr/>
  </property>
</Properties>
</file>