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87" r:id="rId4"/>
    <p:sldId id="289" r:id="rId5"/>
    <p:sldId id="288" r:id="rId6"/>
    <p:sldId id="292" r:id="rId7"/>
    <p:sldId id="293" r:id="rId8"/>
    <p:sldId id="294" r:id="rId9"/>
    <p:sldId id="295" r:id="rId10"/>
    <p:sldId id="296" r:id="rId11"/>
    <p:sldId id="290" r:id="rId12"/>
    <p:sldId id="29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4516D9-0055-4CBD-B33D-C1E522BE1F78}">
          <p14:sldIdLst>
            <p14:sldId id="256"/>
            <p14:sldId id="287"/>
            <p14:sldId id="289"/>
            <p14:sldId id="288"/>
            <p14:sldId id="292"/>
            <p14:sldId id="293"/>
            <p14:sldId id="294"/>
            <p14:sldId id="295"/>
            <p14:sldId id="296"/>
            <p14:sldId id="290"/>
            <p14:sldId id="29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097" autoAdjust="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73D0A-21BC-43AB-90CC-D7980E37582F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EDA2-68A0-41FC-80B2-D67EB61CFA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8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649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782A-3BDD-0F8B-F2F5-B41730D40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02E1C-3314-79A5-36DD-E5F00D0A1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CD187-F010-7ECE-F731-303D18F7E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29E83-2B3E-3170-97B6-4FCA913C3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40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A5FB-3DC0-F701-3E7B-5B7B5DFD9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4B581-D5D0-B4AC-D912-CA691689E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0B6DC-E921-4930-693F-9DEE982E2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E246-D146-66F6-D218-CE60F8D2B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75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39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B30CBD-B39D-3E7F-655D-488F90EA8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76"/>
            <a:ext cx="5585862" cy="17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FA17-FD73-4C5A-A615-1774405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080DC-3FDB-42E5-A989-DFE8B897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CFE2-1613-4367-93A7-4C825EB61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B3BD4-3179-4639-9673-0C2464A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504B6-34AB-4E4E-8200-0B3003A5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D126F-4FD0-4DFB-A66B-828EABB0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CD227-DDB5-4172-A865-94FC3ECE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5C0E9-727B-412D-8750-54E216F2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0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102-B817-42CA-AB1A-73C475B9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814B-EC41-4B1F-8C19-7527AD452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71F88-C97A-4E8E-B9CD-47B732A16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5ED2E-339E-43CD-BA1F-1DDF0454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53163-1694-478A-B069-C50E2579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CA1D3-B25D-4DA4-86F6-8082790C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668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1E21-A3BA-4C31-8BB1-EABD69B5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ECBF7-C923-4B8E-93F2-E2E0C9EF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6208-4194-48F6-AF66-313F9E5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14E9-C1DD-4560-B1B4-5546DAB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562ED-5EFD-44E4-BEEA-8129DD24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509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5F4A9-A6BF-4D9B-AF7B-1C8D4638F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AB0C-EBBE-4029-8266-6C4D6A0C7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26EB-24F0-4728-9A37-E7057B2D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861A7-F119-4533-8C11-98768764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C6E7-07CD-4956-9269-9715C99F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77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C61D-8957-467D-B66E-52B9F3107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DD00F-3914-4EDD-9DB1-2B3CAD83A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D2AA-7DC0-4186-A8DF-C9D5A80F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7ED83-A25E-4D99-8B31-D2BD6FA5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80C2-E038-4F09-8AFA-FDE882C1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8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4F23-1315-4D2B-B4F6-2FADA2BE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A916-448D-43F2-91DE-A712A85C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DD67-7E3A-499C-B49D-9C418B7F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0B4F-B642-4885-917C-F30EBA84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8B78A-6997-45FC-B841-552C9D55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01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A322-8AF2-43EF-A523-BDA31224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CC0E-831B-4283-BF90-3274BBF8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602D9-9CE9-4BA2-A616-3E54576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8C1B-5E2D-4B95-8579-428D78F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FA6A-E65C-470F-8D60-4DCF3A9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396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1B63-A6FD-47A1-8F00-A17963AC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DE471-C6A0-4490-91F4-5469572D3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E94A0-78AA-4EC3-A933-06DF0C53D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87B96-F6D1-41E2-B32B-CBA78781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C79BC-D730-4F30-A1D4-D5503EB9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BC22-242B-445B-A2B0-48B4B97B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44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A6AD-0FD9-4B32-8461-AFE44B08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BB3A5-111D-41D1-83C1-F1271F2C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F9805-B5C6-4E1F-95B3-FC778049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1A364-FD9C-42DA-8F34-2ABB5EC97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D1A92-2A92-42C1-955E-3A4BEB1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95A81-D7A2-4CD4-B591-BA069E8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4F918-5694-45BB-802A-727C3DBA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1E332-0D52-4BCD-AD77-08C4553B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988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C0B1-BBFF-4F99-8F27-7704E7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6851A-8483-49E3-A760-409AF51D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104EA-FDE2-416F-9B8E-9054FADC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5822A-7F74-40FC-BDEA-DF8208E6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637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8A30868-680E-FED4-0468-846E94CC3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07693" cy="6874547"/>
          </a:xfrm>
          <a:solidFill>
            <a:srgbClr val="000000">
              <a:alpha val="53000"/>
            </a:srgb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84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BAC9C-222C-4F04-8FC3-602AF63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29B0A-B7A1-4805-B8EE-8F830273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FCCE-FBE0-440E-BFE1-67057F5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232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FF0C-D63B-492F-8AC6-EFB6EE41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CED1-B42D-4ACC-850C-74686B93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6DAD2-4FC6-43AE-B77E-22894D36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A7FD-36E8-4FCF-83BD-E39EAD9C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929F2-8057-432C-B70C-084E52AB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C42CD-939E-48EA-A1BF-ABC64589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4716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917F-DDAD-4014-A819-9E929E6D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03D84-3BD0-4609-A723-FB1D68698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9E459-2502-41CE-8250-3FC03A1A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520C3-0C4D-4213-A351-874DF04B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C4DAB-8B13-4EC9-9383-AF85EC07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BDB4E-A31A-4CD3-AF6F-10BF6634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976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68E2-0CC7-4B98-B3E5-A936B16D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C5EA5-8574-428A-A442-70D30E3F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0041-6E85-4FC1-890E-6510DBD1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F3CB-C861-42EB-B565-A66714D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80CA-9324-46B6-A075-EE381989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929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7BC82-9F7C-44B9-81D6-0DF721A62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7A370-E9EA-464A-81CB-7705998A7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4D21-81FA-4507-9F1F-A67FE6EE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374C-F4B4-49EC-93A6-3261DF15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ADCC-85DD-4888-9717-B8135E7F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73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2689-6E9F-444A-80D0-56CB7B15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AA28-3C9E-47AF-9215-FC925A2F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7" y="1596263"/>
            <a:ext cx="10515600" cy="3907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4AFC-F956-4DFC-8BE8-8AEA7327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306" y="6335486"/>
            <a:ext cx="5959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610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2689-6E9F-444A-80D0-56CB7B15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29" y="80500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AA28-3C9E-47AF-9215-FC925A2F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89" y="2305180"/>
            <a:ext cx="10515600" cy="390701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76BB30-B066-5127-5BB5-BF720996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863" y="6335486"/>
            <a:ext cx="46233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371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bullets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1EEE3-821A-42BD-A009-4A015872A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10765" y="-33097"/>
            <a:ext cx="5089092" cy="6891096"/>
          </a:xfrm>
          <a:solidFill>
            <a:srgbClr val="000000">
              <a:alpha val="53000"/>
            </a:srgb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58D5CF0-79A8-40B6-91E8-BBA22846F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906" y="162790"/>
            <a:ext cx="6781334" cy="9231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Short Bullet Points Left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2A5FD-A576-47F9-B12B-EA98CF6F041B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1317747" y="1794629"/>
            <a:ext cx="5527434" cy="3722914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ZA" sz="2500" dirty="0">
                <a:solidFill>
                  <a:schemeClr val="bg1"/>
                </a:solidFill>
              </a:rPr>
              <a:t>Bullet or text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2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3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4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5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26CD2-993D-F8AD-6DF0-DBB34E240A83}"/>
              </a:ext>
            </a:extLst>
          </p:cNvPr>
          <p:cNvSpPr/>
          <p:nvPr userDrawn="1"/>
        </p:nvSpPr>
        <p:spPr>
          <a:xfrm>
            <a:off x="11335318" y="-33097"/>
            <a:ext cx="864540" cy="6882254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 descr="A blue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FD4091A0-12B4-C926-9663-CA84D6278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1183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D566CD1-9C8A-F504-B2B4-375C2637B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306" y="6335486"/>
            <a:ext cx="595901" cy="365125"/>
          </a:xfrm>
        </p:spPr>
        <p:txBody>
          <a:bodyPr/>
          <a:lstStyle/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75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0C7802-01F5-1C18-3202-CEBF4394C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877" y="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Trusted by</a:t>
            </a:r>
            <a:endParaRPr lang="en-Z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3BAE0A-439F-A06A-3702-C6D119B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09" y="6335486"/>
            <a:ext cx="66782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 descr="A collection of logos of different universities&#10;&#10;Description automatically generated with medium confidence">
            <a:extLst>
              <a:ext uri="{FF2B5EF4-FFF2-40B4-BE49-F238E27FC236}">
                <a16:creationId xmlns:a16="http://schemas.microsoft.com/office/drawing/2014/main" id="{F24ACDC1-6B3C-2A42-BFAD-DC4F60E83E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38" y="1132393"/>
            <a:ext cx="9302914" cy="53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6267-F5FC-4362-A239-C996B0FB6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40322"/>
            <a:ext cx="10515600" cy="97838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Let’s Connect</a:t>
            </a:r>
            <a:endParaRPr lang="en-ZA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362A1C9-F37B-8A7A-633F-09340E353F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5429" y="3993815"/>
            <a:ext cx="5740400" cy="2100262"/>
          </a:xfrm>
        </p:spPr>
        <p:txBody>
          <a:bodyPr>
            <a:normAutofit fontScale="77500" lnSpcReduction="20000"/>
          </a:bodyPr>
          <a:lstStyle>
            <a:lvl1pPr>
              <a:defRPr>
                <a:latin typeface="+mj-lt"/>
              </a:defRPr>
            </a:lvl1pPr>
          </a:lstStyle>
          <a:p>
            <a:pPr marL="0" lvl="0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Edit Master text styles</a:t>
            </a:r>
          </a:p>
          <a:p>
            <a:pPr marL="0" lvl="1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Second level</a:t>
            </a:r>
          </a:p>
          <a:p>
            <a:pPr marL="0" lvl="2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Third level</a:t>
            </a:r>
          </a:p>
          <a:p>
            <a:pPr marL="0" lvl="3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Fourth level</a:t>
            </a:r>
          </a:p>
        </p:txBody>
      </p:sp>
      <p:pic>
        <p:nvPicPr>
          <p:cNvPr id="4" name="Graphic 3" descr="Speaker phone outline">
            <a:extLst>
              <a:ext uri="{FF2B5EF4-FFF2-40B4-BE49-F238E27FC236}">
                <a16:creationId xmlns:a16="http://schemas.microsoft.com/office/drawing/2014/main" id="{A162847C-1653-DB0C-A848-FF4C55320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91" y="4053186"/>
            <a:ext cx="441547" cy="441547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716341F6-5813-9956-747D-3406DA8E4A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92" y="4620567"/>
            <a:ext cx="283774" cy="291444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EB689625-B4D7-3D66-AAA1-5DC4673415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13" y="5679203"/>
            <a:ext cx="262153" cy="269053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618E9E9D-E2A6-9B06-9B0A-8DBDED6D8B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92" y="5183752"/>
            <a:ext cx="291444" cy="29144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6C770B-FCB9-61B5-9DA4-4DCF785325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171672"/>
            <a:ext cx="5741412" cy="176865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88B60-4A97-8544-2BAF-8FBCAAB8641E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835190" y="3422322"/>
            <a:ext cx="6500557" cy="5727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ZA" sz="2500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12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A952-EB1F-FA11-4A86-87D0F35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60" y="0"/>
            <a:ext cx="86263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D0032-7FB1-B7DB-C66E-7BF8411AB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69DA897-FD6B-998A-FC28-F7437EBF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60" y="1325562"/>
            <a:ext cx="8202105" cy="50099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8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9429-4A5F-4831-9FB2-880B5344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D8B-7D22-468C-B288-3571A48DB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D134F-7F76-491C-B578-3BFE53ACE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44F0-EF93-4A0B-ACAD-833D0A92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0" y="6379753"/>
            <a:ext cx="73157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13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85C2-D017-4C10-87B6-8D89889D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69109-69C5-42D7-90ED-BAA16698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484DDE-B93B-54F8-087A-84DE43D94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306" y="6335486"/>
            <a:ext cx="5959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87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0" r:id="rId4"/>
    <p:sldLayoutId id="2147483675" r:id="rId5"/>
    <p:sldLayoutId id="2147483651" r:id="rId6"/>
    <p:sldLayoutId id="2147483654" r:id="rId7"/>
    <p:sldLayoutId id="2147483676" r:id="rId8"/>
    <p:sldLayoutId id="2147483652" r:id="rId9"/>
    <p:sldLayoutId id="2147483653" r:id="rId10"/>
    <p:sldLayoutId id="2147483656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IBM Plex Mono" panose="020B0509050203000203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48DAE-FFE7-4984-A6BF-78E0D130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6044-3889-4037-9720-C17E6C7F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82D7-36F0-4389-BBC7-25067CFEF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4AA9-2EED-4B3D-AD2C-7EFE2F455486}" type="datetimeFigureOut">
              <a:rPr lang="en-ZA" smtClean="0"/>
              <a:t>2025/09/26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4114-BCAF-4E29-A131-ADB6F98F8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B9-09C9-4E58-B288-FA11A8EB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3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voice.ai/postgraduate-research-student-comment-themes-and-categories/" TargetMode="External"/><Relationship Id="rId2" Type="http://schemas.openxmlformats.org/officeDocument/2006/relationships/hyperlink" Target="https://www.studentvoice.ai/undergraduate-student-comment-themes-and-categori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68ED-1AC6-434F-8017-89C11A7D2D67}"/>
              </a:ext>
            </a:extLst>
          </p:cNvPr>
          <p:cNvSpPr txBox="1">
            <a:spLocks/>
          </p:cNvSpPr>
          <p:nvPr/>
        </p:nvSpPr>
        <p:spPr>
          <a:xfrm>
            <a:off x="337457" y="5146555"/>
            <a:ext cx="8392886" cy="8188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dirty="0">
                <a:solidFill>
                  <a:schemeClr val="bg1"/>
                </a:solidFill>
              </a:rPr>
              <a:t>Market-leading supplier of survey and evaluation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7A98-F762-8CF0-ACF8-780BBD67B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1" y="4084380"/>
            <a:ext cx="7725324" cy="98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758D0-79A5-A86C-4F83-C3420706C861}"/>
              </a:ext>
            </a:extLst>
          </p:cNvPr>
          <p:cNvSpPr txBox="1"/>
          <p:nvPr/>
        </p:nvSpPr>
        <p:spPr>
          <a:xfrm>
            <a:off x="623123" y="2048113"/>
            <a:ext cx="7301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HEIR Network Annual Conference 2025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Using AI to unlock actionable insights from student free-text feedback</a:t>
            </a:r>
          </a:p>
        </p:txBody>
      </p:sp>
    </p:spTree>
    <p:extLst>
      <p:ext uri="{BB962C8B-B14F-4D97-AF65-F5344CB8AC3E}">
        <p14:creationId xmlns:p14="http://schemas.microsoft.com/office/powerpoint/2010/main" val="734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3143-382B-9C2A-9E8D-788CC89D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Narrative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9722-3CBB-9BF3-6FA5-9618BA011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Depending on the dataset, narrative reports can be produced.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presented Dr Nicola Watchman Smith one for PTES at institutional level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Depending on the data set (NSS, Module, Programme) narratives could be given at School/Faculty/Department/Course level too. </a:t>
            </a:r>
          </a:p>
        </p:txBody>
      </p:sp>
    </p:spTree>
    <p:extLst>
      <p:ext uri="{BB962C8B-B14F-4D97-AF65-F5344CB8AC3E}">
        <p14:creationId xmlns:p14="http://schemas.microsoft.com/office/powerpoint/2010/main" val="398096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D2B9-C556-0FE1-A3EB-10454CC1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EEEF-2360-EEC5-04B0-E437EF85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We’re welcoming all interested to run your free text comments through it and see the wealth of insights gained.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Access to our dashboards.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Data could be accessible as early as next week.</a:t>
            </a:r>
          </a:p>
        </p:txBody>
      </p:sp>
    </p:spTree>
    <p:extLst>
      <p:ext uri="{BB962C8B-B14F-4D97-AF65-F5344CB8AC3E}">
        <p14:creationId xmlns:p14="http://schemas.microsoft.com/office/powerpoint/2010/main" val="411989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09DCA-1453-8D7F-E704-B4A25BE9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91" y="2069073"/>
            <a:ext cx="8110591" cy="978385"/>
          </a:xfrm>
        </p:spPr>
        <p:txBody>
          <a:bodyPr/>
          <a:lstStyle/>
          <a:p>
            <a:r>
              <a:rPr lang="en-ZA" dirty="0"/>
              <a:t>Let’s Connect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6EC84B5-366D-753E-CD9F-C4F1810C3B0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5429" y="3993815"/>
            <a:ext cx="5740400" cy="210026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bg2"/>
                </a:solidFill>
                <a:latin typeface="+mj-lt"/>
              </a:rPr>
              <a:t>+44 (0)131 285 7970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bg2"/>
                </a:solidFill>
                <a:latin typeface="+mj-lt"/>
              </a:rPr>
              <a:t>Joe.mahon@evasys.co.uk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accent3"/>
                </a:solidFill>
                <a:latin typeface="+mj-lt"/>
              </a:rPr>
              <a:t>evasys.co.uk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accent3"/>
                </a:solidFill>
                <a:latin typeface="+mj-lt"/>
              </a:rPr>
              <a:t>linkedin.com/company/evasys-</a:t>
            </a:r>
            <a:r>
              <a:rPr lang="en-ZA" dirty="0" err="1">
                <a:solidFill>
                  <a:schemeClr val="accent3"/>
                </a:solidFill>
                <a:latin typeface="+mj-lt"/>
              </a:rPr>
              <a:t>uk</a:t>
            </a:r>
            <a:endParaRPr lang="en-ZA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D79549-D61D-627D-6033-72B6A00A3C49}"/>
              </a:ext>
            </a:extLst>
          </p:cNvPr>
          <p:cNvSpPr txBox="1">
            <a:spLocks/>
          </p:cNvSpPr>
          <p:nvPr/>
        </p:nvSpPr>
        <p:spPr>
          <a:xfrm>
            <a:off x="835191" y="3478394"/>
            <a:ext cx="6082444" cy="35780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b="1" dirty="0">
                <a:solidFill>
                  <a:schemeClr val="bg2"/>
                </a:solidFill>
                <a:latin typeface="+mn-lt"/>
              </a:rPr>
              <a:t>Joe Mahon </a:t>
            </a:r>
            <a:r>
              <a:rPr lang="en-ZA" sz="2000" dirty="0">
                <a:solidFill>
                  <a:schemeClr val="accent1"/>
                </a:solidFill>
                <a:latin typeface="+mn-lt"/>
              </a:rPr>
              <a:t>| Implementation &amp; Account Manager, </a:t>
            </a:r>
            <a:r>
              <a:rPr lang="en-ZA" sz="2000" b="1" dirty="0">
                <a:solidFill>
                  <a:schemeClr val="accent1"/>
                </a:solidFill>
                <a:latin typeface="+mn-lt"/>
              </a:rPr>
              <a:t>evasys UK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98B9E9AF-7FEB-BF74-7FE3-DD7D354A1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39" y="4215790"/>
            <a:ext cx="1994520" cy="20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0F9F3-B132-C8BC-492E-87AC1FDF1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1BDDF-C3EC-76A0-AA7C-58C5FB61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584" y="1496180"/>
            <a:ext cx="4880428" cy="1314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0C894-0D4F-741E-D342-59011F28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4"/>
          <a:stretch>
            <a:fillRect/>
          </a:stretch>
        </p:blipFill>
        <p:spPr>
          <a:xfrm>
            <a:off x="3938908" y="4295709"/>
            <a:ext cx="4771104" cy="853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F905BD-B947-964F-339E-E844F83E7AE0}"/>
              </a:ext>
            </a:extLst>
          </p:cNvPr>
          <p:cNvSpPr txBox="1"/>
          <p:nvPr/>
        </p:nvSpPr>
        <p:spPr>
          <a:xfrm>
            <a:off x="5909250" y="3195019"/>
            <a:ext cx="59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1728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31DA-2CB6-EABE-EEE5-F03E2601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Voice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550D7-C030-C3EA-7D3C-993F7FD4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7" y="1596263"/>
            <a:ext cx="10515600" cy="490455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AI trained to analyse feedback, only trained on university comments from surveys such as NSS, PTES/PRES etc…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44 categories across 9 themes</a:t>
            </a:r>
            <a:r>
              <a:rPr lang="en-GB" dirty="0"/>
              <a:t> for taught courses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postgraduate research programmes, there are </a:t>
            </a:r>
            <a:r>
              <a:rPr lang="en-GB" dirty="0">
                <a:hlinkClick r:id="rId3"/>
              </a:rPr>
              <a:t>26 categories under nine high-level themes</a:t>
            </a:r>
            <a:r>
              <a:rPr lang="en-GB" dirty="0"/>
              <a:t>. Each comment and sentence is allocated an overall sentiment.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Each comment and sentence allocated an overall sentiment.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NSS data is provided Student Voice AI can benchmark your responses against the sector.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E814-9E4E-EDB2-F4BC-ECEE690C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4"/>
          <a:stretch>
            <a:fillRect/>
          </a:stretch>
        </p:blipFill>
        <p:spPr>
          <a:xfrm>
            <a:off x="6489226" y="288065"/>
            <a:ext cx="4771104" cy="8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0169-A378-47A7-1CBC-05E0E7CC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4E3C-6037-1F2C-C82D-E3D12EC2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15" y="2232729"/>
            <a:ext cx="9734891" cy="29607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Commissioned by Advance HE to process PTES/PRES open text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Those who have opted in will receive access to Dashboard next week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E8BC8-3A42-80FB-67CC-5B3CCB0C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535781"/>
            <a:ext cx="8524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4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8ECF-B965-FEF5-2FE5-59542B61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48EE2-A87C-659B-6A12-B97EB0C9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26" y="446567"/>
            <a:ext cx="10893614" cy="54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F7383-19C4-AA5F-D48A-E42D524F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77" y="797441"/>
            <a:ext cx="10935529" cy="49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44264-561A-6824-39FF-37C85BF6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5" y="976075"/>
            <a:ext cx="10990521" cy="49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7601C-532C-5396-66FC-7600FC89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84" y="819215"/>
            <a:ext cx="10945516" cy="52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43278-1CB3-2F8E-D615-39A09A98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6" y="1262735"/>
            <a:ext cx="11001153" cy="48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A5A5A"/>
      </a:dk1>
      <a:lt1>
        <a:sysClr val="window" lastClr="FFFFFF"/>
      </a:lt1>
      <a:dk2>
        <a:srgbClr val="0A5A5A"/>
      </a:dk2>
      <a:lt2>
        <a:srgbClr val="E1F5E6"/>
      </a:lt2>
      <a:accent1>
        <a:srgbClr val="1EC6A5"/>
      </a:accent1>
      <a:accent2>
        <a:srgbClr val="EF946C"/>
      </a:accent2>
      <a:accent3>
        <a:srgbClr val="FDF777"/>
      </a:accent3>
      <a:accent4>
        <a:srgbClr val="F2DF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vasys fonts">
      <a:majorFont>
        <a:latin typeface="IBM Plex Sans Medium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sys Presentation-updated template 2024" id="{EFC38750-C927-47DF-8E54-7F901166C75F}" vid="{B55F961B-933F-4B45-A4D5-D79E5870AF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sys Presentation-updated template 2024" id="{EFC38750-C927-47DF-8E54-7F901166C75F}" vid="{38E6B608-24B2-4231-AC5A-32B392EFDC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evasys Presentation-updated template 2024</Template>
  <TotalTime>2683</TotalTime>
  <Words>263</Words>
  <Application>Microsoft Office PowerPoint</Application>
  <PresentationFormat>Widescreen</PresentationFormat>
  <Paragraphs>44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IBM Plex Mono</vt:lpstr>
      <vt:lpstr>IBM Plex Sans</vt:lpstr>
      <vt:lpstr>IBM Plex Sans Medium</vt:lpstr>
      <vt:lpstr>Wingdings</vt:lpstr>
      <vt:lpstr>Office Theme</vt:lpstr>
      <vt:lpstr>Custom Design</vt:lpstr>
      <vt:lpstr>PowerPoint Presentation</vt:lpstr>
      <vt:lpstr>PowerPoint Presentation</vt:lpstr>
      <vt:lpstr>Student Voice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Narrative Report</vt:lpstr>
      <vt:lpstr>Try it yourself</vt:lpstr>
      <vt:lpstr>Let’s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Johnson, evasys MD</dc:creator>
  <cp:lastModifiedBy>Joe Mahon</cp:lastModifiedBy>
  <cp:revision>39</cp:revision>
  <dcterms:created xsi:type="dcterms:W3CDTF">2024-08-29T10:19:32Z</dcterms:created>
  <dcterms:modified xsi:type="dcterms:W3CDTF">2025-09-26T11:31:47Z</dcterms:modified>
</cp:coreProperties>
</file>