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8" r:id="rId3"/>
    <p:sldMasterId id="2147483724" r:id="rId4"/>
    <p:sldMasterId id="2147483746" r:id="rId5"/>
    <p:sldMasterId id="2147483768" r:id="rId6"/>
    <p:sldMasterId id="2147483790" r:id="rId7"/>
  </p:sldMasterIdLst>
  <p:notesMasterIdLst>
    <p:notesMasterId r:id="rId29"/>
  </p:notesMasterIdLst>
  <p:handoutMasterIdLst>
    <p:handoutMasterId r:id="rId30"/>
  </p:handoutMasterIdLst>
  <p:sldIdLst>
    <p:sldId id="387" r:id="rId8"/>
    <p:sldId id="396" r:id="rId9"/>
    <p:sldId id="371" r:id="rId10"/>
    <p:sldId id="362" r:id="rId11"/>
    <p:sldId id="388" r:id="rId12"/>
    <p:sldId id="381" r:id="rId13"/>
    <p:sldId id="379" r:id="rId14"/>
    <p:sldId id="385" r:id="rId15"/>
    <p:sldId id="386" r:id="rId16"/>
    <p:sldId id="382" r:id="rId17"/>
    <p:sldId id="390" r:id="rId18"/>
    <p:sldId id="391" r:id="rId19"/>
    <p:sldId id="393" r:id="rId20"/>
    <p:sldId id="383" r:id="rId21"/>
    <p:sldId id="394" r:id="rId22"/>
    <p:sldId id="392" r:id="rId23"/>
    <p:sldId id="395" r:id="rId24"/>
    <p:sldId id="377" r:id="rId25"/>
    <p:sldId id="389" r:id="rId26"/>
    <p:sldId id="261" r:id="rId27"/>
    <p:sldId id="363" r:id="rId28"/>
  </p:sldIdLst>
  <p:sldSz cx="12192000" cy="6858000"/>
  <p:notesSz cx="6858000" cy="9144000"/>
  <p:embeddedFontLst>
    <p:embeddedFont>
      <p:font typeface="Overpass" panose="020B0604020202020204" charset="0"/>
      <p:regular r:id="rId31"/>
      <p:bold r:id="rId32"/>
      <p:italic r:id="rId33"/>
      <p:boldItalic r:id="rId34"/>
    </p:embeddedFont>
    <p:embeddedFont>
      <p:font typeface="Overpass Light" panose="00000700000000000000" charset="0"/>
      <p:regular r:id="rId35"/>
      <p:bold r:id="rId36"/>
      <p:italic r:id="rId37"/>
    </p:embeddedFont>
    <p:embeddedFont>
      <p:font typeface="Overpass Medium" panose="020B0604020202020204" charset="0"/>
      <p:regular r:id="rId38"/>
      <p:italic r:id="rId39"/>
    </p:embeddedFont>
    <p:embeddedFont>
      <p:font typeface="Overpass-Light" panose="00000400000000000000" charset="0"/>
      <p:regular r:id="rId40"/>
    </p:embeddedFont>
    <p:embeddedFont>
      <p:font typeface="Perpetua" panose="02020502060401020303"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0D782"/>
    <a:srgbClr val="87B923"/>
    <a:srgbClr val="88BD25"/>
    <a:srgbClr val="89BD25"/>
    <a:srgbClr val="A5C856"/>
    <a:srgbClr val="87B823"/>
    <a:srgbClr val="0189CC"/>
    <a:srgbClr val="A5C854"/>
    <a:srgbClr val="FEE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325E0-45AA-20CC-A679-D1550C759A3F}" v="41" dt="2025-09-03T16:47:59.960"/>
    <p1510:client id="{655705CB-324A-C51C-7EE2-340C99D27365}" v="230" dt="2025-09-03T19:18:39.313"/>
    <p1510:client id="{93C8F2C5-482C-3F04-B505-CB16A2BD3026}" v="19" dt="2025-09-04T11:36:37.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30"/>
    <p:restoredTop sz="81022" autoAdjust="0"/>
  </p:normalViewPr>
  <p:slideViewPr>
    <p:cSldViewPr snapToGrid="0" snapToObjects="1">
      <p:cViewPr varScale="1">
        <p:scale>
          <a:sx n="60" d="100"/>
          <a:sy n="60" d="100"/>
        </p:scale>
        <p:origin x="1216" y="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4" d="100"/>
          <a:sy n="114" d="100"/>
        </p:scale>
        <p:origin x="42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notesMaster" Target="notesMasters/notes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Plom" userId="992bd066-8f3f-44ef-84ef-fd74c74a8700" providerId="ADAL" clId="{E1C856D2-9775-4D5B-BB2F-661D1AB7D470}"/>
    <pc:docChg chg="modSld">
      <pc:chgData name="Francesca Plom" userId="992bd066-8f3f-44ef-84ef-fd74c74a8700" providerId="ADAL" clId="{E1C856D2-9775-4D5B-BB2F-661D1AB7D470}" dt="2025-09-01T12:49:23.336" v="101" actId="20577"/>
      <pc:docMkLst>
        <pc:docMk/>
      </pc:docMkLst>
      <pc:sldChg chg="modNotesTx">
        <pc:chgData name="Francesca Plom" userId="992bd066-8f3f-44ef-84ef-fd74c74a8700" providerId="ADAL" clId="{E1C856D2-9775-4D5B-BB2F-661D1AB7D470}" dt="2025-09-01T12:49:23.336" v="101" actId="20577"/>
        <pc:sldMkLst>
          <pc:docMk/>
          <pc:sldMk cId="3477056703" sldId="379"/>
        </pc:sldMkLst>
      </pc:sldChg>
    </pc:docChg>
  </pc:docChgLst>
  <pc:docChgLst>
    <pc:chgData name="Guest User" userId="S::urn:spo:tenantanon#c65f8795-ba3d-4351-8a07-0865e5d8f090::" providerId="AD" clId="Web-{52A325E0-45AA-20CC-A679-D1550C759A3F}"/>
    <pc:docChg chg="modSld">
      <pc:chgData name="Guest User" userId="S::urn:spo:tenantanon#c65f8795-ba3d-4351-8a07-0865e5d8f090::" providerId="AD" clId="Web-{52A325E0-45AA-20CC-A679-D1550C759A3F}" dt="2025-09-03T16:47:59.960" v="39" actId="20577"/>
      <pc:docMkLst>
        <pc:docMk/>
      </pc:docMkLst>
      <pc:sldChg chg="modSp">
        <pc:chgData name="Guest User" userId="S::urn:spo:tenantanon#c65f8795-ba3d-4351-8a07-0865e5d8f090::" providerId="AD" clId="Web-{52A325E0-45AA-20CC-A679-D1550C759A3F}" dt="2025-09-03T16:38:57.410" v="37"/>
        <pc:sldMkLst>
          <pc:docMk/>
          <pc:sldMk cId="3477056703" sldId="379"/>
        </pc:sldMkLst>
        <pc:spChg chg="mod">
          <ac:chgData name="Guest User" userId="S::urn:spo:tenantanon#c65f8795-ba3d-4351-8a07-0865e5d8f090::" providerId="AD" clId="Web-{52A325E0-45AA-20CC-A679-D1550C759A3F}" dt="2025-09-03T16:37:55.951" v="35" actId="1076"/>
          <ac:spMkLst>
            <pc:docMk/>
            <pc:sldMk cId="3477056703" sldId="379"/>
            <ac:spMk id="8" creationId="{E0971253-B714-AD4E-9161-4CE311CA8F9F}"/>
          </ac:spMkLst>
        </pc:spChg>
        <pc:graphicFrameChg chg="modGraphic">
          <ac:chgData name="Guest User" userId="S::urn:spo:tenantanon#c65f8795-ba3d-4351-8a07-0865e5d8f090::" providerId="AD" clId="Web-{52A325E0-45AA-20CC-A679-D1550C759A3F}" dt="2025-09-03T16:38:57.410" v="37"/>
          <ac:graphicFrameMkLst>
            <pc:docMk/>
            <pc:sldMk cId="3477056703" sldId="379"/>
            <ac:graphicFrameMk id="2" creationId="{DE6BF353-86FF-729E-9BE8-4C1AFFAE6B8A}"/>
          </ac:graphicFrameMkLst>
        </pc:graphicFrameChg>
      </pc:sldChg>
      <pc:sldChg chg="addAnim">
        <pc:chgData name="Guest User" userId="S::urn:spo:tenantanon#c65f8795-ba3d-4351-8a07-0865e5d8f090::" providerId="AD" clId="Web-{52A325E0-45AA-20CC-A679-D1550C759A3F}" dt="2025-09-03T16:36:42.722" v="32"/>
        <pc:sldMkLst>
          <pc:docMk/>
          <pc:sldMk cId="3519602090" sldId="382"/>
        </pc:sldMkLst>
      </pc:sldChg>
      <pc:sldChg chg="modSp">
        <pc:chgData name="Guest User" userId="S::urn:spo:tenantanon#c65f8795-ba3d-4351-8a07-0865e5d8f090::" providerId="AD" clId="Web-{52A325E0-45AA-20CC-A679-D1550C759A3F}" dt="2025-09-03T16:47:59.960" v="39" actId="20577"/>
        <pc:sldMkLst>
          <pc:docMk/>
          <pc:sldMk cId="2895933952" sldId="389"/>
        </pc:sldMkLst>
        <pc:spChg chg="mod">
          <ac:chgData name="Guest User" userId="S::urn:spo:tenantanon#c65f8795-ba3d-4351-8a07-0865e5d8f090::" providerId="AD" clId="Web-{52A325E0-45AA-20CC-A679-D1550C759A3F}" dt="2025-09-03T16:47:59.960" v="39" actId="20577"/>
          <ac:spMkLst>
            <pc:docMk/>
            <pc:sldMk cId="2895933952" sldId="389"/>
            <ac:spMk id="3" creationId="{EDB1F8D8-764F-A099-3A8B-E11084345848}"/>
          </ac:spMkLst>
        </pc:spChg>
      </pc:sldChg>
      <pc:sldChg chg="modSp">
        <pc:chgData name="Guest User" userId="S::urn:spo:tenantanon#c65f8795-ba3d-4351-8a07-0865e5d8f090::" providerId="AD" clId="Web-{52A325E0-45AA-20CC-A679-D1550C759A3F}" dt="2025-09-03T16:35:51.722" v="22" actId="20577"/>
        <pc:sldMkLst>
          <pc:docMk/>
          <pc:sldMk cId="304810325" sldId="390"/>
        </pc:sldMkLst>
        <pc:spChg chg="mod">
          <ac:chgData name="Guest User" userId="S::urn:spo:tenantanon#c65f8795-ba3d-4351-8a07-0865e5d8f090::" providerId="AD" clId="Web-{52A325E0-45AA-20CC-A679-D1550C759A3F}" dt="2025-09-03T16:35:51.722" v="22" actId="20577"/>
          <ac:spMkLst>
            <pc:docMk/>
            <pc:sldMk cId="304810325" sldId="390"/>
            <ac:spMk id="3" creationId="{533D0723-DF1B-E3EC-DCD4-ECFE424F2732}"/>
          </ac:spMkLst>
        </pc:spChg>
      </pc:sldChg>
      <pc:sldChg chg="addSp modSp addAnim">
        <pc:chgData name="Guest User" userId="S::urn:spo:tenantanon#c65f8795-ba3d-4351-8a07-0865e5d8f090::" providerId="AD" clId="Web-{52A325E0-45AA-20CC-A679-D1550C759A3F}" dt="2025-09-03T16:36:33.785" v="31"/>
        <pc:sldMkLst>
          <pc:docMk/>
          <pc:sldMk cId="3202356324" sldId="391"/>
        </pc:sldMkLst>
        <pc:spChg chg="add mod">
          <ac:chgData name="Guest User" userId="S::urn:spo:tenantanon#c65f8795-ba3d-4351-8a07-0865e5d8f090::" providerId="AD" clId="Web-{52A325E0-45AA-20CC-A679-D1550C759A3F}" dt="2025-09-03T16:36:10.238" v="27" actId="1076"/>
          <ac:spMkLst>
            <pc:docMk/>
            <pc:sldMk cId="3202356324" sldId="391"/>
            <ac:spMk id="2" creationId="{AAA18605-FB95-1F2D-B16A-37B9E84D30E1}"/>
          </ac:spMkLst>
        </pc:spChg>
      </pc:sldChg>
    </pc:docChg>
  </pc:docChgLst>
  <pc:docChgLst>
    <pc:chgData name="Guest User" userId="S::urn:spo:tenantanon#c65f8795-ba3d-4351-8a07-0865e5d8f090::" providerId="AD" clId="Web-{655705CB-324A-C51C-7EE2-340C99D27365}"/>
    <pc:docChg chg="addSld modSld sldOrd">
      <pc:chgData name="Guest User" userId="S::urn:spo:tenantanon#c65f8795-ba3d-4351-8a07-0865e5d8f090::" providerId="AD" clId="Web-{655705CB-324A-C51C-7EE2-340C99D27365}" dt="2025-09-03T19:20:06.783" v="166"/>
      <pc:docMkLst>
        <pc:docMk/>
      </pc:docMkLst>
      <pc:sldChg chg="ord">
        <pc:chgData name="Guest User" userId="S::urn:spo:tenantanon#c65f8795-ba3d-4351-8a07-0865e5d8f090::" providerId="AD" clId="Web-{655705CB-324A-C51C-7EE2-340C99D27365}" dt="2025-09-03T19:13:02.211" v="50"/>
        <pc:sldMkLst>
          <pc:docMk/>
          <pc:sldMk cId="102398942" sldId="383"/>
        </pc:sldMkLst>
      </pc:sldChg>
      <pc:sldChg chg="addSp delSp modSp modNotes">
        <pc:chgData name="Guest User" userId="S::urn:spo:tenantanon#c65f8795-ba3d-4351-8a07-0865e5d8f090::" providerId="AD" clId="Web-{655705CB-324A-C51C-7EE2-340C99D27365}" dt="2025-09-03T19:18:35.516" v="158"/>
        <pc:sldMkLst>
          <pc:docMk/>
          <pc:sldMk cId="1549453738" sldId="392"/>
        </pc:sldMkLst>
        <pc:spChg chg="mod">
          <ac:chgData name="Guest User" userId="S::urn:spo:tenantanon#c65f8795-ba3d-4351-8a07-0865e5d8f090::" providerId="AD" clId="Web-{655705CB-324A-C51C-7EE2-340C99D27365}" dt="2025-09-03T19:17:06.121" v="144" actId="20577"/>
          <ac:spMkLst>
            <pc:docMk/>
            <pc:sldMk cId="1549453738" sldId="392"/>
            <ac:spMk id="2" creationId="{ABDBA8E0-DD06-6C89-0ABC-45D367E69B83}"/>
          </ac:spMkLst>
        </pc:spChg>
        <pc:spChg chg="mod">
          <ac:chgData name="Guest User" userId="S::urn:spo:tenantanon#c65f8795-ba3d-4351-8a07-0865e5d8f090::" providerId="AD" clId="Web-{655705CB-324A-C51C-7EE2-340C99D27365}" dt="2025-09-03T19:16:53.496" v="138" actId="20577"/>
          <ac:spMkLst>
            <pc:docMk/>
            <pc:sldMk cId="1549453738" sldId="392"/>
            <ac:spMk id="3" creationId="{9032F17F-3FCC-1464-9B1E-72344574143D}"/>
          </ac:spMkLst>
        </pc:spChg>
        <pc:spChg chg="mod">
          <ac:chgData name="Guest User" userId="S::urn:spo:tenantanon#c65f8795-ba3d-4351-8a07-0865e5d8f090::" providerId="AD" clId="Web-{655705CB-324A-C51C-7EE2-340C99D27365}" dt="2025-09-03T19:18:28.906" v="155" actId="1076"/>
          <ac:spMkLst>
            <pc:docMk/>
            <pc:sldMk cId="1549453738" sldId="392"/>
            <ac:spMk id="5" creationId="{33F1BBBD-C5C1-75ED-1CBE-9FAEEA0F9D55}"/>
          </ac:spMkLst>
        </pc:spChg>
        <pc:picChg chg="add del mod">
          <ac:chgData name="Guest User" userId="S::urn:spo:tenantanon#c65f8795-ba3d-4351-8a07-0865e5d8f090::" providerId="AD" clId="Web-{655705CB-324A-C51C-7EE2-340C99D27365}" dt="2025-09-03T19:17:01.386" v="141"/>
          <ac:picMkLst>
            <pc:docMk/>
            <pc:sldMk cId="1549453738" sldId="392"/>
            <ac:picMk id="4" creationId="{CCD9A445-1C5C-61B8-A221-4BECEA2EC93C}"/>
          </ac:picMkLst>
        </pc:picChg>
        <pc:picChg chg="mod">
          <ac:chgData name="Guest User" userId="S::urn:spo:tenantanon#c65f8795-ba3d-4351-8a07-0865e5d8f090::" providerId="AD" clId="Web-{655705CB-324A-C51C-7EE2-340C99D27365}" dt="2025-09-03T19:17:15.496" v="147" actId="1076"/>
          <ac:picMkLst>
            <pc:docMk/>
            <pc:sldMk cId="1549453738" sldId="392"/>
            <ac:picMk id="8" creationId="{03531A9C-763A-0B01-F553-0F186702211B}"/>
          </ac:picMkLst>
        </pc:picChg>
        <pc:picChg chg="mod">
          <ac:chgData name="Guest User" userId="S::urn:spo:tenantanon#c65f8795-ba3d-4351-8a07-0865e5d8f090::" providerId="AD" clId="Web-{655705CB-324A-C51C-7EE2-340C99D27365}" dt="2025-09-03T19:17:09.824" v="145" actId="14100"/>
          <ac:picMkLst>
            <pc:docMk/>
            <pc:sldMk cId="1549453738" sldId="392"/>
            <ac:picMk id="10" creationId="{0EBEF00B-90BF-F903-76B2-039A80374883}"/>
          </ac:picMkLst>
        </pc:picChg>
      </pc:sldChg>
      <pc:sldChg chg="ord">
        <pc:chgData name="Guest User" userId="S::urn:spo:tenantanon#c65f8795-ba3d-4351-8a07-0865e5d8f090::" providerId="AD" clId="Web-{655705CB-324A-C51C-7EE2-340C99D27365}" dt="2025-09-03T19:12:52.227" v="49"/>
        <pc:sldMkLst>
          <pc:docMk/>
          <pc:sldMk cId="1016767401" sldId="394"/>
        </pc:sldMkLst>
      </pc:sldChg>
      <pc:sldChg chg="addSp delSp modSp new modNotes">
        <pc:chgData name="Guest User" userId="S::urn:spo:tenantanon#c65f8795-ba3d-4351-8a07-0865e5d8f090::" providerId="AD" clId="Web-{655705CB-324A-C51C-7EE2-340C99D27365}" dt="2025-09-03T19:20:06.783" v="166"/>
        <pc:sldMkLst>
          <pc:docMk/>
          <pc:sldMk cId="3799877132" sldId="395"/>
        </pc:sldMkLst>
        <pc:spChg chg="del">
          <ac:chgData name="Guest User" userId="S::urn:spo:tenantanon#c65f8795-ba3d-4351-8a07-0865e5d8f090::" providerId="AD" clId="Web-{655705CB-324A-C51C-7EE2-340C99D27365}" dt="2025-09-03T19:13:16.070" v="52"/>
          <ac:spMkLst>
            <pc:docMk/>
            <pc:sldMk cId="3799877132" sldId="395"/>
            <ac:spMk id="2" creationId="{6FEB2DBA-D43E-234E-3FA8-E60546CB7AF3}"/>
          </ac:spMkLst>
        </pc:spChg>
        <pc:spChg chg="mod">
          <ac:chgData name="Guest User" userId="S::urn:spo:tenantanon#c65f8795-ba3d-4351-8a07-0865e5d8f090::" providerId="AD" clId="Web-{655705CB-324A-C51C-7EE2-340C99D27365}" dt="2025-09-03T19:17:24.668" v="153" actId="20577"/>
          <ac:spMkLst>
            <pc:docMk/>
            <pc:sldMk cId="3799877132" sldId="395"/>
            <ac:spMk id="3" creationId="{B89E310E-24C3-DCAC-0B35-B5AECDB46926}"/>
          </ac:spMkLst>
        </pc:spChg>
        <pc:spChg chg="del mod">
          <ac:chgData name="Guest User" userId="S::urn:spo:tenantanon#c65f8795-ba3d-4351-8a07-0865e5d8f090::" providerId="AD" clId="Web-{655705CB-324A-C51C-7EE2-340C99D27365}" dt="2025-09-03T19:18:21.546" v="154"/>
          <ac:spMkLst>
            <pc:docMk/>
            <pc:sldMk cId="3799877132" sldId="395"/>
            <ac:spMk id="4" creationId="{85757D0A-3F7D-FDDA-1330-034EC4CBF49C}"/>
          </ac:spMkLst>
        </pc:spChg>
        <pc:spChg chg="add mod">
          <ac:chgData name="Guest User" userId="S::urn:spo:tenantanon#c65f8795-ba3d-4351-8a07-0865e5d8f090::" providerId="AD" clId="Web-{655705CB-324A-C51C-7EE2-340C99D27365}" dt="2025-09-03T19:16:46.918" v="136" actId="1076"/>
          <ac:spMkLst>
            <pc:docMk/>
            <pc:sldMk cId="3799877132" sldId="395"/>
            <ac:spMk id="7" creationId="{63D8F93C-13A8-BFDF-62DF-F9D72B15465F}"/>
          </ac:spMkLst>
        </pc:spChg>
        <pc:graphicFrameChg chg="add mod ord modGraphic">
          <ac:chgData name="Guest User" userId="S::urn:spo:tenantanon#c65f8795-ba3d-4351-8a07-0865e5d8f090::" providerId="AD" clId="Web-{655705CB-324A-C51C-7EE2-340C99D27365}" dt="2025-09-03T19:16:41.011" v="135" actId="1076"/>
          <ac:graphicFrameMkLst>
            <pc:docMk/>
            <pc:sldMk cId="3799877132" sldId="395"/>
            <ac:graphicFrameMk id="6" creationId="{B3CBEA0C-0480-9931-22BF-96CFC7E6A236}"/>
          </ac:graphicFrameMkLst>
        </pc:graphicFrameChg>
        <pc:picChg chg="add mod ord">
          <ac:chgData name="Guest User" userId="S::urn:spo:tenantanon#c65f8795-ba3d-4351-8a07-0865e5d8f090::" providerId="AD" clId="Web-{655705CB-324A-C51C-7EE2-340C99D27365}" dt="2025-09-03T19:18:21.546" v="154"/>
          <ac:picMkLst>
            <pc:docMk/>
            <pc:sldMk cId="3799877132" sldId="395"/>
            <ac:picMk id="8" creationId="{4677F337-868E-8AF6-1B60-8F234B407DA7}"/>
          </ac:picMkLst>
        </pc:picChg>
      </pc:sldChg>
    </pc:docChg>
  </pc:docChgLst>
  <pc:docChgLst>
    <pc:chgData name="Guest User" userId="S::urn:spo:tenantanon#c65f8795-ba3d-4351-8a07-0865e5d8f090::" providerId="AD" clId="Web-{93C8F2C5-482C-3F04-B505-CB16A2BD3026}"/>
    <pc:docChg chg="addSld modSld sldOrd">
      <pc:chgData name="Guest User" userId="S::urn:spo:tenantanon#c65f8795-ba3d-4351-8a07-0865e5d8f090::" providerId="AD" clId="Web-{93C8F2C5-482C-3F04-B505-CB16A2BD3026}" dt="2025-09-04T11:36:56.962" v="18"/>
      <pc:docMkLst>
        <pc:docMk/>
      </pc:docMkLst>
      <pc:sldChg chg="addSp delSp modSp new ord modNotes">
        <pc:chgData name="Guest User" userId="S::urn:spo:tenantanon#c65f8795-ba3d-4351-8a07-0865e5d8f090::" providerId="AD" clId="Web-{93C8F2C5-482C-3F04-B505-CB16A2BD3026}" dt="2025-09-04T11:36:56.962" v="18"/>
        <pc:sldMkLst>
          <pc:docMk/>
          <pc:sldMk cId="1939174253" sldId="396"/>
        </pc:sldMkLst>
        <pc:spChg chg="del">
          <ac:chgData name="Guest User" userId="S::urn:spo:tenantanon#c65f8795-ba3d-4351-8a07-0865e5d8f090::" providerId="AD" clId="Web-{93C8F2C5-482C-3F04-B505-CB16A2BD3026}" dt="2025-09-04T11:36:15.993" v="14"/>
          <ac:spMkLst>
            <pc:docMk/>
            <pc:sldMk cId="1939174253" sldId="396"/>
            <ac:spMk id="2" creationId="{96BB7F36-99A7-736C-154F-1D733E0EBB36}"/>
          </ac:spMkLst>
        </pc:spChg>
        <pc:spChg chg="mod">
          <ac:chgData name="Guest User" userId="S::urn:spo:tenantanon#c65f8795-ba3d-4351-8a07-0865e5d8f090::" providerId="AD" clId="Web-{93C8F2C5-482C-3F04-B505-CB16A2BD3026}" dt="2025-09-04T11:36:09.664" v="12" actId="20577"/>
          <ac:spMkLst>
            <pc:docMk/>
            <pc:sldMk cId="1939174253" sldId="396"/>
            <ac:spMk id="3" creationId="{CD1132B4-8D6E-DCD4-B5ED-7B86FD328ED4}"/>
          </ac:spMkLst>
        </pc:spChg>
        <pc:spChg chg="del">
          <ac:chgData name="Guest User" userId="S::urn:spo:tenantanon#c65f8795-ba3d-4351-8a07-0865e5d8f090::" providerId="AD" clId="Web-{93C8F2C5-482C-3F04-B505-CB16A2BD3026}" dt="2025-09-04T11:36:12.227" v="13"/>
          <ac:spMkLst>
            <pc:docMk/>
            <pc:sldMk cId="1939174253" sldId="396"/>
            <ac:spMk id="4" creationId="{EA6FC503-BB86-5C28-69B0-34A4D1795288}"/>
          </ac:spMkLst>
        </pc:spChg>
        <pc:picChg chg="add mod">
          <ac:chgData name="Guest User" userId="S::urn:spo:tenantanon#c65f8795-ba3d-4351-8a07-0865e5d8f090::" providerId="AD" clId="Web-{93C8F2C5-482C-3F04-B505-CB16A2BD3026}" dt="2025-09-04T11:36:37.477" v="17" actId="1076"/>
          <ac:picMkLst>
            <pc:docMk/>
            <pc:sldMk cId="1939174253" sldId="396"/>
            <ac:picMk id="5" creationId="{CC99151E-6DD9-5EDA-D3CE-74AABB25FC1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a:t>I want to try my best at school</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'Graphs - About School'!$S$8</c:f>
              <c:strCache>
                <c:ptCount val="1"/>
                <c:pt idx="0">
                  <c:v>Pre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About School'!$R$9:$R$11</c:f>
              <c:strCache>
                <c:ptCount val="3"/>
                <c:pt idx="0">
                  <c:v>Year 7</c:v>
                </c:pt>
                <c:pt idx="1">
                  <c:v>Year 8</c:v>
                </c:pt>
                <c:pt idx="2">
                  <c:v>Year 9</c:v>
                </c:pt>
              </c:strCache>
            </c:strRef>
          </c:cat>
          <c:val>
            <c:numRef>
              <c:f>'Graphs - About School'!$S$9:$S$11</c:f>
              <c:numCache>
                <c:formatCode>0.00</c:formatCode>
                <c:ptCount val="3"/>
                <c:pt idx="0">
                  <c:v>7.9142857142857146</c:v>
                </c:pt>
                <c:pt idx="1">
                  <c:v>6.692307692</c:v>
                </c:pt>
                <c:pt idx="2">
                  <c:v>8.2666666666666675</c:v>
                </c:pt>
              </c:numCache>
            </c:numRef>
          </c:val>
          <c:extLst>
            <c:ext xmlns:c16="http://schemas.microsoft.com/office/drawing/2014/chart" uri="{C3380CC4-5D6E-409C-BE32-E72D297353CC}">
              <c16:uniqueId val="{00000000-C7CE-410E-A966-C6DF39BDCD54}"/>
            </c:ext>
          </c:extLst>
        </c:ser>
        <c:ser>
          <c:idx val="1"/>
          <c:order val="1"/>
          <c:tx>
            <c:strRef>
              <c:f>'Graphs - About School'!$T$8</c:f>
              <c:strCache>
                <c:ptCount val="1"/>
                <c:pt idx="0">
                  <c:v>Post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About School'!$R$9:$R$11</c:f>
              <c:strCache>
                <c:ptCount val="3"/>
                <c:pt idx="0">
                  <c:v>Year 7</c:v>
                </c:pt>
                <c:pt idx="1">
                  <c:v>Year 8</c:v>
                </c:pt>
                <c:pt idx="2">
                  <c:v>Year 9</c:v>
                </c:pt>
              </c:strCache>
            </c:strRef>
          </c:cat>
          <c:val>
            <c:numRef>
              <c:f>'Graphs - About School'!$T$9:$T$11</c:f>
              <c:numCache>
                <c:formatCode>0.00</c:formatCode>
                <c:ptCount val="3"/>
                <c:pt idx="0">
                  <c:v>8.5151515151515156</c:v>
                </c:pt>
                <c:pt idx="1">
                  <c:v>7.56</c:v>
                </c:pt>
                <c:pt idx="2">
                  <c:v>9.2142857142857135</c:v>
                </c:pt>
              </c:numCache>
            </c:numRef>
          </c:val>
          <c:extLst>
            <c:ext xmlns:c16="http://schemas.microsoft.com/office/drawing/2014/chart" uri="{C3380CC4-5D6E-409C-BE32-E72D297353CC}">
              <c16:uniqueId val="{00000001-C7CE-410E-A966-C6DF39BDCD54}"/>
            </c:ext>
          </c:extLst>
        </c:ser>
        <c:dLbls>
          <c:dLblPos val="outEnd"/>
          <c:showLegendKey val="0"/>
          <c:showVal val="1"/>
          <c:showCatName val="0"/>
          <c:showSerName val="0"/>
          <c:showPercent val="0"/>
          <c:showBubbleSize val="0"/>
        </c:dLbls>
        <c:gapWidth val="100"/>
        <c:overlap val="-24"/>
        <c:axId val="1334458207"/>
        <c:axId val="1334458687"/>
      </c:barChart>
      <c:catAx>
        <c:axId val="133445820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34458687"/>
        <c:crosses val="autoZero"/>
        <c:auto val="1"/>
        <c:lblAlgn val="ctr"/>
        <c:lblOffset val="100"/>
        <c:noMultiLvlLbl val="0"/>
      </c:catAx>
      <c:valAx>
        <c:axId val="1334458687"/>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34458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a:t>When I find schoolwork hard, I do not give up easily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GB"/>
        </a:p>
      </c:txPr>
    </c:title>
    <c:autoTitleDeleted val="0"/>
    <c:plotArea>
      <c:layout/>
      <c:barChart>
        <c:barDir val="col"/>
        <c:grouping val="clustered"/>
        <c:varyColors val="0"/>
        <c:ser>
          <c:idx val="0"/>
          <c:order val="0"/>
          <c:tx>
            <c:strRef>
              <c:f>'Graphs - About School'!$AA$8</c:f>
              <c:strCache>
                <c:ptCount val="1"/>
                <c:pt idx="0">
                  <c:v>Pre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About School'!$Z$9:$Z$11</c:f>
              <c:strCache>
                <c:ptCount val="3"/>
                <c:pt idx="0">
                  <c:v>Year 7</c:v>
                </c:pt>
                <c:pt idx="1">
                  <c:v>Year 8</c:v>
                </c:pt>
                <c:pt idx="2">
                  <c:v>Year 9</c:v>
                </c:pt>
              </c:strCache>
            </c:strRef>
          </c:cat>
          <c:val>
            <c:numRef>
              <c:f>'Graphs - About School'!$AA$9:$AA$11</c:f>
              <c:numCache>
                <c:formatCode>General</c:formatCode>
                <c:ptCount val="3"/>
                <c:pt idx="0" formatCode="0.00">
                  <c:v>5.5142857142857142</c:v>
                </c:pt>
                <c:pt idx="1">
                  <c:v>5.5</c:v>
                </c:pt>
                <c:pt idx="2" formatCode="0.00">
                  <c:v>6.8666666666666663</c:v>
                </c:pt>
              </c:numCache>
            </c:numRef>
          </c:val>
          <c:extLst>
            <c:ext xmlns:c16="http://schemas.microsoft.com/office/drawing/2014/chart" uri="{C3380CC4-5D6E-409C-BE32-E72D297353CC}">
              <c16:uniqueId val="{00000000-2D24-4CB7-BDFE-2CA12B060458}"/>
            </c:ext>
          </c:extLst>
        </c:ser>
        <c:ser>
          <c:idx val="1"/>
          <c:order val="1"/>
          <c:tx>
            <c:strRef>
              <c:f>'Graphs - About School'!$AB$8</c:f>
              <c:strCache>
                <c:ptCount val="1"/>
                <c:pt idx="0">
                  <c:v>Post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About School'!$Z$9:$Z$11</c:f>
              <c:strCache>
                <c:ptCount val="3"/>
                <c:pt idx="0">
                  <c:v>Year 7</c:v>
                </c:pt>
                <c:pt idx="1">
                  <c:v>Year 8</c:v>
                </c:pt>
                <c:pt idx="2">
                  <c:v>Year 9</c:v>
                </c:pt>
              </c:strCache>
            </c:strRef>
          </c:cat>
          <c:val>
            <c:numRef>
              <c:f>'Graphs - About School'!$AB$9:$AB$11</c:f>
              <c:numCache>
                <c:formatCode>General</c:formatCode>
                <c:ptCount val="3"/>
                <c:pt idx="0" formatCode="0.00">
                  <c:v>7.4848484848484844</c:v>
                </c:pt>
                <c:pt idx="1">
                  <c:v>6.08</c:v>
                </c:pt>
                <c:pt idx="2" formatCode="0.00">
                  <c:v>7.2</c:v>
                </c:pt>
              </c:numCache>
            </c:numRef>
          </c:val>
          <c:extLst>
            <c:ext xmlns:c16="http://schemas.microsoft.com/office/drawing/2014/chart" uri="{C3380CC4-5D6E-409C-BE32-E72D297353CC}">
              <c16:uniqueId val="{00000001-2D24-4CB7-BDFE-2CA12B060458}"/>
            </c:ext>
          </c:extLst>
        </c:ser>
        <c:dLbls>
          <c:dLblPos val="outEnd"/>
          <c:showLegendKey val="0"/>
          <c:showVal val="1"/>
          <c:showCatName val="0"/>
          <c:showSerName val="0"/>
          <c:showPercent val="0"/>
          <c:showBubbleSize val="0"/>
        </c:dLbls>
        <c:gapWidth val="100"/>
        <c:overlap val="-24"/>
        <c:axId val="1446901743"/>
        <c:axId val="1446900783"/>
      </c:barChart>
      <c:catAx>
        <c:axId val="144690174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46900783"/>
        <c:crosses val="autoZero"/>
        <c:auto val="1"/>
        <c:lblAlgn val="ctr"/>
        <c:lblOffset val="100"/>
        <c:noMultiLvlLbl val="0"/>
      </c:catAx>
      <c:valAx>
        <c:axId val="1446900783"/>
        <c:scaling>
          <c:orientation val="minMax"/>
          <c:max val="1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46901743"/>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a:t>I know what studying at university would be like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'Graphs - Future Self'!$W$9</c:f>
              <c:strCache>
                <c:ptCount val="1"/>
                <c:pt idx="0">
                  <c:v>Pre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Future Self'!$V$10:$V$12</c:f>
              <c:strCache>
                <c:ptCount val="3"/>
                <c:pt idx="0">
                  <c:v>Year 7</c:v>
                </c:pt>
                <c:pt idx="1">
                  <c:v>Year 8</c:v>
                </c:pt>
                <c:pt idx="2">
                  <c:v>Year 9</c:v>
                </c:pt>
              </c:strCache>
            </c:strRef>
          </c:cat>
          <c:val>
            <c:numRef>
              <c:f>'Graphs - Future Self'!$W$10:$W$12</c:f>
              <c:numCache>
                <c:formatCode>0.00</c:formatCode>
                <c:ptCount val="3"/>
                <c:pt idx="0">
                  <c:v>4.9696969696969697</c:v>
                </c:pt>
                <c:pt idx="1">
                  <c:v>4.769230769</c:v>
                </c:pt>
                <c:pt idx="2">
                  <c:v>6.2857142857142856</c:v>
                </c:pt>
              </c:numCache>
            </c:numRef>
          </c:val>
          <c:extLst>
            <c:ext xmlns:c16="http://schemas.microsoft.com/office/drawing/2014/chart" uri="{C3380CC4-5D6E-409C-BE32-E72D297353CC}">
              <c16:uniqueId val="{00000000-F90A-4F2D-AA57-7CE2BB4145C7}"/>
            </c:ext>
          </c:extLst>
        </c:ser>
        <c:ser>
          <c:idx val="1"/>
          <c:order val="1"/>
          <c:tx>
            <c:strRef>
              <c:f>'Graphs - Future Self'!$X$9</c:f>
              <c:strCache>
                <c:ptCount val="1"/>
                <c:pt idx="0">
                  <c:v>Post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Future Self'!$V$10:$V$12</c:f>
              <c:strCache>
                <c:ptCount val="3"/>
                <c:pt idx="0">
                  <c:v>Year 7</c:v>
                </c:pt>
                <c:pt idx="1">
                  <c:v>Year 8</c:v>
                </c:pt>
                <c:pt idx="2">
                  <c:v>Year 9</c:v>
                </c:pt>
              </c:strCache>
            </c:strRef>
          </c:cat>
          <c:val>
            <c:numRef>
              <c:f>'Graphs - Future Self'!$X$10:$X$12</c:f>
              <c:numCache>
                <c:formatCode>0.00</c:formatCode>
                <c:ptCount val="3"/>
                <c:pt idx="0">
                  <c:v>6.0857142857142854</c:v>
                </c:pt>
                <c:pt idx="1">
                  <c:v>4.9130434779999996</c:v>
                </c:pt>
                <c:pt idx="2">
                  <c:v>7.4</c:v>
                </c:pt>
              </c:numCache>
            </c:numRef>
          </c:val>
          <c:extLst>
            <c:ext xmlns:c16="http://schemas.microsoft.com/office/drawing/2014/chart" uri="{C3380CC4-5D6E-409C-BE32-E72D297353CC}">
              <c16:uniqueId val="{00000001-F90A-4F2D-AA57-7CE2BB4145C7}"/>
            </c:ext>
          </c:extLst>
        </c:ser>
        <c:dLbls>
          <c:dLblPos val="outEnd"/>
          <c:showLegendKey val="0"/>
          <c:showVal val="1"/>
          <c:showCatName val="0"/>
          <c:showSerName val="0"/>
          <c:showPercent val="0"/>
          <c:showBubbleSize val="0"/>
        </c:dLbls>
        <c:gapWidth val="100"/>
        <c:overlap val="-24"/>
        <c:axId val="681799151"/>
        <c:axId val="1660777231"/>
      </c:barChart>
      <c:catAx>
        <c:axId val="68179915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60777231"/>
        <c:crosses val="autoZero"/>
        <c:auto val="1"/>
        <c:lblAlgn val="ctr"/>
        <c:lblOffset val="100"/>
        <c:noMultiLvlLbl val="0"/>
      </c:catAx>
      <c:valAx>
        <c:axId val="1660777231"/>
        <c:scaling>
          <c:orientation val="minMax"/>
          <c:max val="1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81799151"/>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a:t>University is for people like me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'Graphs - Future Self'!$AA$9</c:f>
              <c:strCache>
                <c:ptCount val="1"/>
                <c:pt idx="0">
                  <c:v>Pre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Future Self'!$Z$10:$Z$12</c:f>
              <c:strCache>
                <c:ptCount val="3"/>
                <c:pt idx="0">
                  <c:v>Year 7</c:v>
                </c:pt>
                <c:pt idx="1">
                  <c:v>Year 8</c:v>
                </c:pt>
                <c:pt idx="2">
                  <c:v>Year 9</c:v>
                </c:pt>
              </c:strCache>
            </c:strRef>
          </c:cat>
          <c:val>
            <c:numRef>
              <c:f>'Graphs - Future Self'!$AA$10:$AA$12</c:f>
              <c:numCache>
                <c:formatCode>General</c:formatCode>
                <c:ptCount val="3"/>
                <c:pt idx="0" formatCode="0.00">
                  <c:v>6.1212121212121211</c:v>
                </c:pt>
                <c:pt idx="1">
                  <c:v>5.9</c:v>
                </c:pt>
                <c:pt idx="2" formatCode="0.00">
                  <c:v>6.7857142857142856</c:v>
                </c:pt>
              </c:numCache>
            </c:numRef>
          </c:val>
          <c:extLst>
            <c:ext xmlns:c16="http://schemas.microsoft.com/office/drawing/2014/chart" uri="{C3380CC4-5D6E-409C-BE32-E72D297353CC}">
              <c16:uniqueId val="{00000000-8F7D-4F38-8103-6BCA4F8B741B}"/>
            </c:ext>
          </c:extLst>
        </c:ser>
        <c:ser>
          <c:idx val="1"/>
          <c:order val="1"/>
          <c:tx>
            <c:strRef>
              <c:f>'Graphs - Future Self'!$AB$9</c:f>
              <c:strCache>
                <c:ptCount val="1"/>
                <c:pt idx="0">
                  <c:v>Post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'Graphs - Future Self'!$Z$10:$Z$12</c:f>
              <c:strCache>
                <c:ptCount val="3"/>
                <c:pt idx="0">
                  <c:v>Year 7</c:v>
                </c:pt>
                <c:pt idx="1">
                  <c:v>Year 8</c:v>
                </c:pt>
                <c:pt idx="2">
                  <c:v>Year 9</c:v>
                </c:pt>
              </c:strCache>
            </c:strRef>
          </c:cat>
          <c:val>
            <c:numRef>
              <c:f>'Graphs - Future Self'!$AB$10:$AB$12</c:f>
              <c:numCache>
                <c:formatCode>General</c:formatCode>
                <c:ptCount val="3"/>
                <c:pt idx="0" formatCode="0.00">
                  <c:v>5.5294117647058822</c:v>
                </c:pt>
                <c:pt idx="1">
                  <c:v>5.4</c:v>
                </c:pt>
                <c:pt idx="2" formatCode="0.00">
                  <c:v>7.666666666666667</c:v>
                </c:pt>
              </c:numCache>
            </c:numRef>
          </c:val>
          <c:extLst>
            <c:ext xmlns:c16="http://schemas.microsoft.com/office/drawing/2014/chart" uri="{C3380CC4-5D6E-409C-BE32-E72D297353CC}">
              <c16:uniqueId val="{00000001-8F7D-4F38-8103-6BCA4F8B741B}"/>
            </c:ext>
          </c:extLst>
        </c:ser>
        <c:dLbls>
          <c:dLblPos val="outEnd"/>
          <c:showLegendKey val="0"/>
          <c:showVal val="1"/>
          <c:showCatName val="0"/>
          <c:showSerName val="0"/>
          <c:showPercent val="0"/>
          <c:showBubbleSize val="0"/>
        </c:dLbls>
        <c:gapWidth val="100"/>
        <c:overlap val="-24"/>
        <c:axId val="1605068335"/>
        <c:axId val="1605069295"/>
      </c:barChart>
      <c:catAx>
        <c:axId val="160506833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05069295"/>
        <c:crosses val="autoZero"/>
        <c:auto val="1"/>
        <c:lblAlgn val="ctr"/>
        <c:lblOffset val="100"/>
        <c:noMultiLvlLbl val="0"/>
      </c:catAx>
      <c:valAx>
        <c:axId val="1605069295"/>
        <c:scaling>
          <c:orientation val="minMax"/>
          <c:max val="1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0506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CB8ACF-240A-4569-ABCE-B5C73A774788}" type="doc">
      <dgm:prSet loTypeId="urn:microsoft.com/office/officeart/2005/8/layout/vList5" loCatId="list" qsTypeId="urn:microsoft.com/office/officeart/2005/8/quickstyle/simple5" qsCatId="simple" csTypeId="urn:microsoft.com/office/officeart/2005/8/colors/accent1_3" csCatId="accent1" phldr="1"/>
      <dgm:spPr/>
      <dgm:t>
        <a:bodyPr/>
        <a:lstStyle/>
        <a:p>
          <a:endParaRPr lang="en-GB"/>
        </a:p>
      </dgm:t>
    </dgm:pt>
    <dgm:pt modelId="{D047F5B2-EEAA-468E-B8B9-B76C05AAD50F}">
      <dgm:prSet phldrT="[Text]"/>
      <dgm:spPr/>
      <dgm:t>
        <a:bodyPr/>
        <a:lstStyle/>
        <a:p>
          <a:r>
            <a:rPr lang="en-GB" b="1" dirty="0"/>
            <a:t>Year 8: Express Myself</a:t>
          </a:r>
        </a:p>
      </dgm:t>
    </dgm:pt>
    <dgm:pt modelId="{1FF0C309-AAF0-4093-923C-CC8DB9FFC006}" type="parTrans" cxnId="{69A60C39-49C2-41FF-9AEC-3E423498B38F}">
      <dgm:prSet/>
      <dgm:spPr/>
      <dgm:t>
        <a:bodyPr/>
        <a:lstStyle/>
        <a:p>
          <a:endParaRPr lang="en-GB"/>
        </a:p>
      </dgm:t>
    </dgm:pt>
    <dgm:pt modelId="{858F4A04-9679-413D-86F8-52F44C808C95}" type="sibTrans" cxnId="{69A60C39-49C2-41FF-9AEC-3E423498B38F}">
      <dgm:prSet/>
      <dgm:spPr/>
      <dgm:t>
        <a:bodyPr/>
        <a:lstStyle/>
        <a:p>
          <a:endParaRPr lang="en-GB"/>
        </a:p>
      </dgm:t>
    </dgm:pt>
    <dgm:pt modelId="{ED3C9CAE-1C3A-4C07-8235-8588D88B0743}">
      <dgm:prSet phldrT="[Text]" custT="1"/>
      <dgm:spPr/>
      <dgm:t>
        <a:bodyPr/>
        <a:lstStyle/>
        <a:p>
          <a:r>
            <a:rPr lang="en-GB" sz="1400" dirty="0">
              <a:latin typeface="Overpass" panose="00000500000000000000" pitchFamily="50" charset="0"/>
            </a:rPr>
            <a:t>Enables boys reflect on their identity and explore what it means to be male in today’s world. </a:t>
          </a:r>
        </a:p>
      </dgm:t>
    </dgm:pt>
    <dgm:pt modelId="{B33687B7-5FDF-44FB-B99E-A486E979C0E2}" type="parTrans" cxnId="{02B81F32-8751-4857-AD34-89D75AE9EEA2}">
      <dgm:prSet/>
      <dgm:spPr/>
      <dgm:t>
        <a:bodyPr/>
        <a:lstStyle/>
        <a:p>
          <a:endParaRPr lang="en-GB"/>
        </a:p>
      </dgm:t>
    </dgm:pt>
    <dgm:pt modelId="{0402ECD6-C9A1-46A7-90D5-BD12A374857B}" type="sibTrans" cxnId="{02B81F32-8751-4857-AD34-89D75AE9EEA2}">
      <dgm:prSet/>
      <dgm:spPr/>
      <dgm:t>
        <a:bodyPr/>
        <a:lstStyle/>
        <a:p>
          <a:endParaRPr lang="en-GB"/>
        </a:p>
      </dgm:t>
    </dgm:pt>
    <dgm:pt modelId="{77596B86-6EA8-46C0-911D-E0291898AA00}">
      <dgm:prSet phldrT="[Text]"/>
      <dgm:spPr/>
      <dgm:t>
        <a:bodyPr/>
        <a:lstStyle/>
        <a:p>
          <a:r>
            <a:rPr lang="en-GB" b="1" dirty="0"/>
            <a:t>Year 9: Find My Voice </a:t>
          </a:r>
        </a:p>
      </dgm:t>
    </dgm:pt>
    <dgm:pt modelId="{587C7A64-AB00-45DB-861E-D14864B010D4}" type="parTrans" cxnId="{C651D18B-39BF-4B91-B51A-D04E4D72F747}">
      <dgm:prSet/>
      <dgm:spPr/>
      <dgm:t>
        <a:bodyPr/>
        <a:lstStyle/>
        <a:p>
          <a:endParaRPr lang="en-GB"/>
        </a:p>
      </dgm:t>
    </dgm:pt>
    <dgm:pt modelId="{E7B1E2CB-FB36-4AB8-B9D2-AA1E28705392}" type="sibTrans" cxnId="{C651D18B-39BF-4B91-B51A-D04E4D72F747}">
      <dgm:prSet/>
      <dgm:spPr/>
      <dgm:t>
        <a:bodyPr/>
        <a:lstStyle/>
        <a:p>
          <a:endParaRPr lang="en-GB"/>
        </a:p>
      </dgm:t>
    </dgm:pt>
    <dgm:pt modelId="{A3E7F1D9-3149-4D3C-BC1E-D0D577801628}">
      <dgm:prSet phldrT="[Text]" custT="1"/>
      <dgm:spPr/>
      <dgm:t>
        <a:bodyPr/>
        <a:lstStyle/>
        <a:p>
          <a:r>
            <a:rPr lang="en-GB" sz="1300" dirty="0">
              <a:latin typeface="Overpass" panose="00000500000000000000" pitchFamily="50" charset="0"/>
            </a:rPr>
            <a:t>Empowers boys to develop their voice, confidence, and critical thinking through structured debates on real-world social issues. </a:t>
          </a:r>
        </a:p>
      </dgm:t>
    </dgm:pt>
    <dgm:pt modelId="{874A2D4D-A90F-40BA-92AE-9CD1E951F338}" type="parTrans" cxnId="{58EB9845-3C76-46F4-93CE-7D184F445A54}">
      <dgm:prSet/>
      <dgm:spPr/>
      <dgm:t>
        <a:bodyPr/>
        <a:lstStyle/>
        <a:p>
          <a:endParaRPr lang="en-GB"/>
        </a:p>
      </dgm:t>
    </dgm:pt>
    <dgm:pt modelId="{D3A27D10-F126-4A47-BD18-AF714B09B652}" type="sibTrans" cxnId="{58EB9845-3C76-46F4-93CE-7D184F445A54}">
      <dgm:prSet/>
      <dgm:spPr/>
      <dgm:t>
        <a:bodyPr/>
        <a:lstStyle/>
        <a:p>
          <a:endParaRPr lang="en-GB"/>
        </a:p>
      </dgm:t>
    </dgm:pt>
    <dgm:pt modelId="{665948D2-A071-489A-A827-603FFB104E21}">
      <dgm:prSet phldrT="[Text]"/>
      <dgm:spPr/>
      <dgm:t>
        <a:bodyPr/>
        <a:lstStyle/>
        <a:p>
          <a:r>
            <a:rPr lang="en-GB" b="1" dirty="0"/>
            <a:t>Year 7: Future Me</a:t>
          </a:r>
        </a:p>
      </dgm:t>
    </dgm:pt>
    <dgm:pt modelId="{646B99C3-1764-4F1A-A286-B2D2B4B147D7}" type="sibTrans" cxnId="{3CA958B6-C17C-4010-9D55-730487D32D06}">
      <dgm:prSet/>
      <dgm:spPr/>
      <dgm:t>
        <a:bodyPr/>
        <a:lstStyle/>
        <a:p>
          <a:endParaRPr lang="en-GB"/>
        </a:p>
      </dgm:t>
    </dgm:pt>
    <dgm:pt modelId="{90831D08-F7D9-4B2C-84D7-50F4E96ED2D0}" type="parTrans" cxnId="{3CA958B6-C17C-4010-9D55-730487D32D06}">
      <dgm:prSet/>
      <dgm:spPr/>
      <dgm:t>
        <a:bodyPr/>
        <a:lstStyle/>
        <a:p>
          <a:endParaRPr lang="en-GB"/>
        </a:p>
      </dgm:t>
    </dgm:pt>
    <dgm:pt modelId="{3ABB3EE8-AEEC-4E2E-B496-151D6C7A30EB}">
      <dgm:prSet phldrT="[Text]" custT="1"/>
      <dgm:spPr/>
      <dgm:t>
        <a:bodyPr/>
        <a:lstStyle/>
        <a:p>
          <a:pPr>
            <a:buFont typeface="Arial" panose="020B0604020202020204" pitchFamily="34" charset="0"/>
            <a:buChar char="•"/>
          </a:pPr>
          <a:r>
            <a:rPr lang="en-GB" sz="1600" dirty="0">
              <a:latin typeface="Overpass" panose="00000500000000000000" pitchFamily="50" charset="0"/>
            </a:rPr>
            <a:t>Encourages boys to envision their future selves.</a:t>
          </a:r>
        </a:p>
      </dgm:t>
    </dgm:pt>
    <dgm:pt modelId="{1063E39F-D965-461B-8E3A-8ACCBE30E165}" type="sibTrans" cxnId="{FFFF764C-643B-4645-B5DF-CC024D9DC344}">
      <dgm:prSet/>
      <dgm:spPr/>
      <dgm:t>
        <a:bodyPr/>
        <a:lstStyle/>
        <a:p>
          <a:endParaRPr lang="en-GB"/>
        </a:p>
      </dgm:t>
    </dgm:pt>
    <dgm:pt modelId="{A4FBADD3-0778-4914-8024-CE8EAD8BF5C9}" type="parTrans" cxnId="{FFFF764C-643B-4645-B5DF-CC024D9DC344}">
      <dgm:prSet/>
      <dgm:spPr/>
      <dgm:t>
        <a:bodyPr/>
        <a:lstStyle/>
        <a:p>
          <a:endParaRPr lang="en-GB"/>
        </a:p>
      </dgm:t>
    </dgm:pt>
    <dgm:pt modelId="{5F92CB56-165A-45CD-8E7D-647523BE8C29}" type="pres">
      <dgm:prSet presAssocID="{6ACB8ACF-240A-4569-ABCE-B5C73A774788}" presName="Name0" presStyleCnt="0">
        <dgm:presLayoutVars>
          <dgm:dir/>
          <dgm:animLvl val="lvl"/>
          <dgm:resizeHandles val="exact"/>
        </dgm:presLayoutVars>
      </dgm:prSet>
      <dgm:spPr/>
    </dgm:pt>
    <dgm:pt modelId="{B72E1CB1-C5A2-462B-9D52-6CA2F32A5DFF}" type="pres">
      <dgm:prSet presAssocID="{665948D2-A071-489A-A827-603FFB104E21}" presName="linNode" presStyleCnt="0"/>
      <dgm:spPr/>
    </dgm:pt>
    <dgm:pt modelId="{DC37856A-0B67-4E7E-8C2D-841C248E0CEE}" type="pres">
      <dgm:prSet presAssocID="{665948D2-A071-489A-A827-603FFB104E21}" presName="parentText" presStyleLbl="node1" presStyleIdx="0" presStyleCnt="3">
        <dgm:presLayoutVars>
          <dgm:chMax val="1"/>
          <dgm:bulletEnabled val="1"/>
        </dgm:presLayoutVars>
      </dgm:prSet>
      <dgm:spPr/>
    </dgm:pt>
    <dgm:pt modelId="{4ED72895-1E44-4CCC-A5D8-304041539C2E}" type="pres">
      <dgm:prSet presAssocID="{665948D2-A071-489A-A827-603FFB104E21}" presName="descendantText" presStyleLbl="alignAccFollowNode1" presStyleIdx="0" presStyleCnt="3">
        <dgm:presLayoutVars>
          <dgm:bulletEnabled val="1"/>
        </dgm:presLayoutVars>
      </dgm:prSet>
      <dgm:spPr/>
    </dgm:pt>
    <dgm:pt modelId="{68DDA404-7D50-4744-B872-3483BDD8E0F9}" type="pres">
      <dgm:prSet presAssocID="{646B99C3-1764-4F1A-A286-B2D2B4B147D7}" presName="sp" presStyleCnt="0"/>
      <dgm:spPr/>
    </dgm:pt>
    <dgm:pt modelId="{22B48E76-1A73-44BC-8D5F-32D3E6EF8BE9}" type="pres">
      <dgm:prSet presAssocID="{D047F5B2-EEAA-468E-B8B9-B76C05AAD50F}" presName="linNode" presStyleCnt="0"/>
      <dgm:spPr/>
    </dgm:pt>
    <dgm:pt modelId="{87569D39-6B8F-4638-A90F-B4E77D29AA20}" type="pres">
      <dgm:prSet presAssocID="{D047F5B2-EEAA-468E-B8B9-B76C05AAD50F}" presName="parentText" presStyleLbl="node1" presStyleIdx="1" presStyleCnt="3">
        <dgm:presLayoutVars>
          <dgm:chMax val="1"/>
          <dgm:bulletEnabled val="1"/>
        </dgm:presLayoutVars>
      </dgm:prSet>
      <dgm:spPr/>
    </dgm:pt>
    <dgm:pt modelId="{6C728154-5241-4B08-87A4-C61A421D8911}" type="pres">
      <dgm:prSet presAssocID="{D047F5B2-EEAA-468E-B8B9-B76C05AAD50F}" presName="descendantText" presStyleLbl="alignAccFollowNode1" presStyleIdx="1" presStyleCnt="3" custScaleY="100995">
        <dgm:presLayoutVars>
          <dgm:bulletEnabled val="1"/>
        </dgm:presLayoutVars>
      </dgm:prSet>
      <dgm:spPr/>
    </dgm:pt>
    <dgm:pt modelId="{FEC55594-6838-4619-A342-00FEC9385612}" type="pres">
      <dgm:prSet presAssocID="{858F4A04-9679-413D-86F8-52F44C808C95}" presName="sp" presStyleCnt="0"/>
      <dgm:spPr/>
    </dgm:pt>
    <dgm:pt modelId="{D978C521-B718-49C5-BD08-EAB247004368}" type="pres">
      <dgm:prSet presAssocID="{77596B86-6EA8-46C0-911D-E0291898AA00}" presName="linNode" presStyleCnt="0"/>
      <dgm:spPr/>
    </dgm:pt>
    <dgm:pt modelId="{B744877A-DE6D-48D2-89AC-D2F2849225BC}" type="pres">
      <dgm:prSet presAssocID="{77596B86-6EA8-46C0-911D-E0291898AA00}" presName="parentText" presStyleLbl="node1" presStyleIdx="2" presStyleCnt="3">
        <dgm:presLayoutVars>
          <dgm:chMax val="1"/>
          <dgm:bulletEnabled val="1"/>
        </dgm:presLayoutVars>
      </dgm:prSet>
      <dgm:spPr/>
    </dgm:pt>
    <dgm:pt modelId="{4FA6289E-07FD-466B-BF28-FB1CF096202E}" type="pres">
      <dgm:prSet presAssocID="{77596B86-6EA8-46C0-911D-E0291898AA00}" presName="descendantText" presStyleLbl="alignAccFollowNode1" presStyleIdx="2" presStyleCnt="3" custScaleY="106245">
        <dgm:presLayoutVars>
          <dgm:bulletEnabled val="1"/>
        </dgm:presLayoutVars>
      </dgm:prSet>
      <dgm:spPr/>
    </dgm:pt>
  </dgm:ptLst>
  <dgm:cxnLst>
    <dgm:cxn modelId="{FAF0041C-3C3C-4D90-BBCA-7F678C04DFEF}" type="presOf" srcId="{665948D2-A071-489A-A827-603FFB104E21}" destId="{DC37856A-0B67-4E7E-8C2D-841C248E0CEE}" srcOrd="0" destOrd="0" presId="urn:microsoft.com/office/officeart/2005/8/layout/vList5"/>
    <dgm:cxn modelId="{02B81F32-8751-4857-AD34-89D75AE9EEA2}" srcId="{D047F5B2-EEAA-468E-B8B9-B76C05AAD50F}" destId="{ED3C9CAE-1C3A-4C07-8235-8588D88B0743}" srcOrd="0" destOrd="0" parTransId="{B33687B7-5FDF-44FB-B99E-A486E979C0E2}" sibTransId="{0402ECD6-C9A1-46A7-90D5-BD12A374857B}"/>
    <dgm:cxn modelId="{69A60C39-49C2-41FF-9AEC-3E423498B38F}" srcId="{6ACB8ACF-240A-4569-ABCE-B5C73A774788}" destId="{D047F5B2-EEAA-468E-B8B9-B76C05AAD50F}" srcOrd="1" destOrd="0" parTransId="{1FF0C309-AAF0-4093-923C-CC8DB9FFC006}" sibTransId="{858F4A04-9679-413D-86F8-52F44C808C95}"/>
    <dgm:cxn modelId="{F3A92A63-4E36-47E5-B917-3CB06CDCF425}" type="presOf" srcId="{77596B86-6EA8-46C0-911D-E0291898AA00}" destId="{B744877A-DE6D-48D2-89AC-D2F2849225BC}" srcOrd="0" destOrd="0" presId="urn:microsoft.com/office/officeart/2005/8/layout/vList5"/>
    <dgm:cxn modelId="{58EB9845-3C76-46F4-93CE-7D184F445A54}" srcId="{77596B86-6EA8-46C0-911D-E0291898AA00}" destId="{A3E7F1D9-3149-4D3C-BC1E-D0D577801628}" srcOrd="0" destOrd="0" parTransId="{874A2D4D-A90F-40BA-92AE-9CD1E951F338}" sibTransId="{D3A27D10-F126-4A47-BD18-AF714B09B652}"/>
    <dgm:cxn modelId="{FFFF764C-643B-4645-B5DF-CC024D9DC344}" srcId="{665948D2-A071-489A-A827-603FFB104E21}" destId="{3ABB3EE8-AEEC-4E2E-B496-151D6C7A30EB}" srcOrd="0" destOrd="0" parTransId="{A4FBADD3-0778-4914-8024-CE8EAD8BF5C9}" sibTransId="{1063E39F-D965-461B-8E3A-8ACCBE30E165}"/>
    <dgm:cxn modelId="{BB4DE283-0E53-46EF-AAFB-281503DFE488}" type="presOf" srcId="{6ACB8ACF-240A-4569-ABCE-B5C73A774788}" destId="{5F92CB56-165A-45CD-8E7D-647523BE8C29}" srcOrd="0" destOrd="0" presId="urn:microsoft.com/office/officeart/2005/8/layout/vList5"/>
    <dgm:cxn modelId="{29A04C8B-28D1-4383-B0D2-E3E9F07FDBC7}" type="presOf" srcId="{D047F5B2-EEAA-468E-B8B9-B76C05AAD50F}" destId="{87569D39-6B8F-4638-A90F-B4E77D29AA20}" srcOrd="0" destOrd="0" presId="urn:microsoft.com/office/officeart/2005/8/layout/vList5"/>
    <dgm:cxn modelId="{C651D18B-39BF-4B91-B51A-D04E4D72F747}" srcId="{6ACB8ACF-240A-4569-ABCE-B5C73A774788}" destId="{77596B86-6EA8-46C0-911D-E0291898AA00}" srcOrd="2" destOrd="0" parTransId="{587C7A64-AB00-45DB-861E-D14864B010D4}" sibTransId="{E7B1E2CB-FB36-4AB8-B9D2-AA1E28705392}"/>
    <dgm:cxn modelId="{6F8FFAAE-D269-491F-9F0F-185EA96B4E00}" type="presOf" srcId="{ED3C9CAE-1C3A-4C07-8235-8588D88B0743}" destId="{6C728154-5241-4B08-87A4-C61A421D8911}" srcOrd="0" destOrd="0" presId="urn:microsoft.com/office/officeart/2005/8/layout/vList5"/>
    <dgm:cxn modelId="{4D7B77B0-7550-47B3-BDA4-5E7A8A8ACAB6}" type="presOf" srcId="{A3E7F1D9-3149-4D3C-BC1E-D0D577801628}" destId="{4FA6289E-07FD-466B-BF28-FB1CF096202E}" srcOrd="0" destOrd="0" presId="urn:microsoft.com/office/officeart/2005/8/layout/vList5"/>
    <dgm:cxn modelId="{3CA958B6-C17C-4010-9D55-730487D32D06}" srcId="{6ACB8ACF-240A-4569-ABCE-B5C73A774788}" destId="{665948D2-A071-489A-A827-603FFB104E21}" srcOrd="0" destOrd="0" parTransId="{90831D08-F7D9-4B2C-84D7-50F4E96ED2D0}" sibTransId="{646B99C3-1764-4F1A-A286-B2D2B4B147D7}"/>
    <dgm:cxn modelId="{02C4E1CF-3E0E-42FE-90F0-DB52A3082C7C}" type="presOf" srcId="{3ABB3EE8-AEEC-4E2E-B496-151D6C7A30EB}" destId="{4ED72895-1E44-4CCC-A5D8-304041539C2E}" srcOrd="0" destOrd="0" presId="urn:microsoft.com/office/officeart/2005/8/layout/vList5"/>
    <dgm:cxn modelId="{27BE4244-0BAD-4E19-A935-E6FE1CD23B70}" type="presParOf" srcId="{5F92CB56-165A-45CD-8E7D-647523BE8C29}" destId="{B72E1CB1-C5A2-462B-9D52-6CA2F32A5DFF}" srcOrd="0" destOrd="0" presId="urn:microsoft.com/office/officeart/2005/8/layout/vList5"/>
    <dgm:cxn modelId="{C94CDC46-DD63-4E0C-BA11-A116467E52AE}" type="presParOf" srcId="{B72E1CB1-C5A2-462B-9D52-6CA2F32A5DFF}" destId="{DC37856A-0B67-4E7E-8C2D-841C248E0CEE}" srcOrd="0" destOrd="0" presId="urn:microsoft.com/office/officeart/2005/8/layout/vList5"/>
    <dgm:cxn modelId="{885A9BBD-D27B-4E95-BC40-17E3539DAF40}" type="presParOf" srcId="{B72E1CB1-C5A2-462B-9D52-6CA2F32A5DFF}" destId="{4ED72895-1E44-4CCC-A5D8-304041539C2E}" srcOrd="1" destOrd="0" presId="urn:microsoft.com/office/officeart/2005/8/layout/vList5"/>
    <dgm:cxn modelId="{BB625FC5-5C2F-4A4C-95B3-3994C72146D0}" type="presParOf" srcId="{5F92CB56-165A-45CD-8E7D-647523BE8C29}" destId="{68DDA404-7D50-4744-B872-3483BDD8E0F9}" srcOrd="1" destOrd="0" presId="urn:microsoft.com/office/officeart/2005/8/layout/vList5"/>
    <dgm:cxn modelId="{3684AF70-7008-411A-AC2F-78D7BA3046C5}" type="presParOf" srcId="{5F92CB56-165A-45CD-8E7D-647523BE8C29}" destId="{22B48E76-1A73-44BC-8D5F-32D3E6EF8BE9}" srcOrd="2" destOrd="0" presId="urn:microsoft.com/office/officeart/2005/8/layout/vList5"/>
    <dgm:cxn modelId="{936403E8-F074-4652-894E-D99F486AA058}" type="presParOf" srcId="{22B48E76-1A73-44BC-8D5F-32D3E6EF8BE9}" destId="{87569D39-6B8F-4638-A90F-B4E77D29AA20}" srcOrd="0" destOrd="0" presId="urn:microsoft.com/office/officeart/2005/8/layout/vList5"/>
    <dgm:cxn modelId="{AA1A4D96-E1DA-42EB-A2E0-63A87330C0A9}" type="presParOf" srcId="{22B48E76-1A73-44BC-8D5F-32D3E6EF8BE9}" destId="{6C728154-5241-4B08-87A4-C61A421D8911}" srcOrd="1" destOrd="0" presId="urn:microsoft.com/office/officeart/2005/8/layout/vList5"/>
    <dgm:cxn modelId="{EA413495-2A5E-4FBC-BE45-0D43F9A67695}" type="presParOf" srcId="{5F92CB56-165A-45CD-8E7D-647523BE8C29}" destId="{FEC55594-6838-4619-A342-00FEC9385612}" srcOrd="3" destOrd="0" presId="urn:microsoft.com/office/officeart/2005/8/layout/vList5"/>
    <dgm:cxn modelId="{F003CD64-EF59-495E-8740-F232B22A657B}" type="presParOf" srcId="{5F92CB56-165A-45CD-8E7D-647523BE8C29}" destId="{D978C521-B718-49C5-BD08-EAB247004368}" srcOrd="4" destOrd="0" presId="urn:microsoft.com/office/officeart/2005/8/layout/vList5"/>
    <dgm:cxn modelId="{BC41B71E-7091-44E2-A996-B1C21B2ABEAE}" type="presParOf" srcId="{D978C521-B718-49C5-BD08-EAB247004368}" destId="{B744877A-DE6D-48D2-89AC-D2F2849225BC}" srcOrd="0" destOrd="0" presId="urn:microsoft.com/office/officeart/2005/8/layout/vList5"/>
    <dgm:cxn modelId="{BC9AA599-9200-4388-810A-23C60B246F51}" type="presParOf" srcId="{D978C521-B718-49C5-BD08-EAB247004368}" destId="{4FA6289E-07FD-466B-BF28-FB1CF096202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294C63-3822-45B7-B7A8-6EC0216A84B8}" type="doc">
      <dgm:prSet loTypeId="urn:microsoft.com/office/officeart/2011/layout/CircleProcess" loCatId="process" qsTypeId="urn:microsoft.com/office/officeart/2005/8/quickstyle/simple1" qsCatId="simple" csTypeId="urn:microsoft.com/office/officeart/2005/8/colors/accent1_1" csCatId="accent1" phldr="1"/>
      <dgm:spPr/>
      <dgm:t>
        <a:bodyPr/>
        <a:lstStyle/>
        <a:p>
          <a:endParaRPr lang="en-GB"/>
        </a:p>
      </dgm:t>
    </dgm:pt>
    <dgm:pt modelId="{17EEF73B-7878-4C41-843E-3DF340EE48DB}">
      <dgm:prSet phldrT="[Text]"/>
      <dgm:spPr/>
      <dgm:t>
        <a:bodyPr/>
        <a:lstStyle/>
        <a:p>
          <a:r>
            <a:rPr lang="en-GB"/>
            <a:t>Explore potential identities</a:t>
          </a:r>
        </a:p>
      </dgm:t>
    </dgm:pt>
    <dgm:pt modelId="{177BDFFC-28E2-4FAA-93AE-03944F9C53B4}" type="parTrans" cxnId="{F1776ABC-B99B-49F3-B696-143CE0047A3C}">
      <dgm:prSet/>
      <dgm:spPr/>
      <dgm:t>
        <a:bodyPr/>
        <a:lstStyle/>
        <a:p>
          <a:endParaRPr lang="en-GB"/>
        </a:p>
      </dgm:t>
    </dgm:pt>
    <dgm:pt modelId="{14DF948B-0701-43CA-9B9E-20F5997B8681}" type="sibTrans" cxnId="{F1776ABC-B99B-49F3-B696-143CE0047A3C}">
      <dgm:prSet/>
      <dgm:spPr/>
      <dgm:t>
        <a:bodyPr/>
        <a:lstStyle/>
        <a:p>
          <a:endParaRPr lang="en-GB"/>
        </a:p>
      </dgm:t>
    </dgm:pt>
    <dgm:pt modelId="{267E9183-308E-4352-ABD7-CA6757F5B8B7}">
      <dgm:prSet phldrT="[Text]"/>
      <dgm:spPr/>
      <dgm:t>
        <a:bodyPr/>
        <a:lstStyle/>
        <a:p>
          <a:r>
            <a:rPr lang="en-GB"/>
            <a:t>Build confidence in skills &amp; abilities </a:t>
          </a:r>
        </a:p>
      </dgm:t>
    </dgm:pt>
    <dgm:pt modelId="{09A1CE37-8024-4E80-8BBC-E16A112BB6D3}" type="parTrans" cxnId="{D6BC98C5-4257-4A59-83A5-3EE807699647}">
      <dgm:prSet/>
      <dgm:spPr/>
      <dgm:t>
        <a:bodyPr/>
        <a:lstStyle/>
        <a:p>
          <a:endParaRPr lang="en-GB"/>
        </a:p>
      </dgm:t>
    </dgm:pt>
    <dgm:pt modelId="{A09BD7AB-9A0A-4EF3-AFF4-29C976D40209}" type="sibTrans" cxnId="{D6BC98C5-4257-4A59-83A5-3EE807699647}">
      <dgm:prSet/>
      <dgm:spPr/>
      <dgm:t>
        <a:bodyPr/>
        <a:lstStyle/>
        <a:p>
          <a:endParaRPr lang="en-GB"/>
        </a:p>
      </dgm:t>
    </dgm:pt>
    <dgm:pt modelId="{AD5675EA-8E32-4B62-962B-C68FE66959D4}">
      <dgm:prSet phldrT="[Text]"/>
      <dgm:spPr/>
      <dgm:t>
        <a:bodyPr/>
        <a:lstStyle/>
        <a:p>
          <a:r>
            <a:rPr lang="en-GB"/>
            <a:t>Explore masculinity &amp; it’s potential  </a:t>
          </a:r>
        </a:p>
      </dgm:t>
    </dgm:pt>
    <dgm:pt modelId="{32D6945C-8AFB-4151-909D-666A575D8095}" type="parTrans" cxnId="{EDF558B0-0BDA-466E-99EB-15CE6878F8EB}">
      <dgm:prSet/>
      <dgm:spPr/>
      <dgm:t>
        <a:bodyPr/>
        <a:lstStyle/>
        <a:p>
          <a:endParaRPr lang="en-GB"/>
        </a:p>
      </dgm:t>
    </dgm:pt>
    <dgm:pt modelId="{76F2C1DD-732C-4F62-B0B7-D023F95691E6}" type="sibTrans" cxnId="{EDF558B0-0BDA-466E-99EB-15CE6878F8EB}">
      <dgm:prSet/>
      <dgm:spPr/>
      <dgm:t>
        <a:bodyPr/>
        <a:lstStyle/>
        <a:p>
          <a:endParaRPr lang="en-GB"/>
        </a:p>
      </dgm:t>
    </dgm:pt>
    <dgm:pt modelId="{0824F103-58BC-4330-8223-DF816EF94C81}">
      <dgm:prSet/>
      <dgm:spPr/>
      <dgm:t>
        <a:bodyPr/>
        <a:lstStyle/>
        <a:p>
          <a:r>
            <a:rPr lang="en-GB"/>
            <a:t>Increase familiarity with higher education</a:t>
          </a:r>
        </a:p>
      </dgm:t>
    </dgm:pt>
    <dgm:pt modelId="{71C0FBBA-1E30-4DD6-A0C5-2DA51A936F24}" type="parTrans" cxnId="{40E1CDFF-344A-4260-AB1B-F05ECC182452}">
      <dgm:prSet/>
      <dgm:spPr/>
      <dgm:t>
        <a:bodyPr/>
        <a:lstStyle/>
        <a:p>
          <a:endParaRPr lang="en-GB"/>
        </a:p>
      </dgm:t>
    </dgm:pt>
    <dgm:pt modelId="{0BC9372C-C37E-4BB9-9CED-DB47FC733847}" type="sibTrans" cxnId="{40E1CDFF-344A-4260-AB1B-F05ECC182452}">
      <dgm:prSet/>
      <dgm:spPr/>
      <dgm:t>
        <a:bodyPr/>
        <a:lstStyle/>
        <a:p>
          <a:endParaRPr lang="en-GB"/>
        </a:p>
      </dgm:t>
    </dgm:pt>
    <dgm:pt modelId="{BBF70398-24E7-49EE-A143-38C635461508}">
      <dgm:prSet/>
      <dgm:spPr/>
      <dgm:t>
        <a:bodyPr/>
        <a:lstStyle/>
        <a:p>
          <a:r>
            <a:rPr lang="en-GB"/>
            <a:t>Foster agency in shaping futures  </a:t>
          </a:r>
        </a:p>
      </dgm:t>
    </dgm:pt>
    <dgm:pt modelId="{6CEB673C-C1E1-4793-B654-14E5BD4E4AE7}" type="parTrans" cxnId="{F1CE1BE5-3388-4085-B36E-71F533DE17E5}">
      <dgm:prSet/>
      <dgm:spPr/>
      <dgm:t>
        <a:bodyPr/>
        <a:lstStyle/>
        <a:p>
          <a:endParaRPr lang="en-GB"/>
        </a:p>
      </dgm:t>
    </dgm:pt>
    <dgm:pt modelId="{3C545FA3-DE46-4501-B6CA-B70D25B9DCBF}" type="sibTrans" cxnId="{F1CE1BE5-3388-4085-B36E-71F533DE17E5}">
      <dgm:prSet/>
      <dgm:spPr/>
      <dgm:t>
        <a:bodyPr/>
        <a:lstStyle/>
        <a:p>
          <a:endParaRPr lang="en-GB"/>
        </a:p>
      </dgm:t>
    </dgm:pt>
    <dgm:pt modelId="{70F93B97-355A-4B0A-80FC-2DE27137F442}">
      <dgm:prSet/>
      <dgm:spPr/>
      <dgm:t>
        <a:bodyPr/>
        <a:lstStyle/>
        <a:p>
          <a:r>
            <a:rPr lang="en-GB"/>
            <a:t>Value the voice of boys </a:t>
          </a:r>
        </a:p>
      </dgm:t>
    </dgm:pt>
    <dgm:pt modelId="{6CE4FAD9-66CE-47C5-BB2C-82C010E57C91}" type="parTrans" cxnId="{ACE18CB5-AE10-4305-BDB4-83AA51585646}">
      <dgm:prSet/>
      <dgm:spPr/>
      <dgm:t>
        <a:bodyPr/>
        <a:lstStyle/>
        <a:p>
          <a:endParaRPr lang="en-GB"/>
        </a:p>
      </dgm:t>
    </dgm:pt>
    <dgm:pt modelId="{E38592C7-0588-42FC-8B33-D7C2E79987EB}" type="sibTrans" cxnId="{ACE18CB5-AE10-4305-BDB4-83AA51585646}">
      <dgm:prSet/>
      <dgm:spPr/>
      <dgm:t>
        <a:bodyPr/>
        <a:lstStyle/>
        <a:p>
          <a:endParaRPr lang="en-GB"/>
        </a:p>
      </dgm:t>
    </dgm:pt>
    <dgm:pt modelId="{EFA13356-D290-4B48-BE75-0B6B6631E6AC}" type="pres">
      <dgm:prSet presAssocID="{FF294C63-3822-45B7-B7A8-6EC0216A84B8}" presName="Name0" presStyleCnt="0">
        <dgm:presLayoutVars>
          <dgm:chMax val="11"/>
          <dgm:chPref val="11"/>
          <dgm:dir/>
          <dgm:resizeHandles/>
        </dgm:presLayoutVars>
      </dgm:prSet>
      <dgm:spPr/>
    </dgm:pt>
    <dgm:pt modelId="{CC9AD676-1638-43D7-B08C-6C6338C3FB03}" type="pres">
      <dgm:prSet presAssocID="{70F93B97-355A-4B0A-80FC-2DE27137F442}" presName="Accent6" presStyleCnt="0"/>
      <dgm:spPr/>
    </dgm:pt>
    <dgm:pt modelId="{5302270B-CDCE-4A67-96A7-5A310EC262F3}" type="pres">
      <dgm:prSet presAssocID="{70F93B97-355A-4B0A-80FC-2DE27137F442}" presName="Accent" presStyleLbl="node1" presStyleIdx="0" presStyleCnt="6"/>
      <dgm:spPr/>
    </dgm:pt>
    <dgm:pt modelId="{D359B2B8-7345-424D-A14D-05884D0AC64A}" type="pres">
      <dgm:prSet presAssocID="{70F93B97-355A-4B0A-80FC-2DE27137F442}" presName="ParentBackground6" presStyleCnt="0"/>
      <dgm:spPr/>
    </dgm:pt>
    <dgm:pt modelId="{10ACBEA5-E83F-4A7C-805D-A44733B5457D}" type="pres">
      <dgm:prSet presAssocID="{70F93B97-355A-4B0A-80FC-2DE27137F442}" presName="ParentBackground" presStyleLbl="fgAcc1" presStyleIdx="0" presStyleCnt="6"/>
      <dgm:spPr/>
    </dgm:pt>
    <dgm:pt modelId="{2EFE53DE-A81E-4B8A-B785-C62072FFDC2D}" type="pres">
      <dgm:prSet presAssocID="{70F93B97-355A-4B0A-80FC-2DE27137F442}" presName="Parent6" presStyleLbl="revTx" presStyleIdx="0" presStyleCnt="0">
        <dgm:presLayoutVars>
          <dgm:chMax val="1"/>
          <dgm:chPref val="1"/>
          <dgm:bulletEnabled val="1"/>
        </dgm:presLayoutVars>
      </dgm:prSet>
      <dgm:spPr/>
    </dgm:pt>
    <dgm:pt modelId="{699A3F08-E2C5-4C4E-9AAE-9C8CC219F237}" type="pres">
      <dgm:prSet presAssocID="{BBF70398-24E7-49EE-A143-38C635461508}" presName="Accent5" presStyleCnt="0"/>
      <dgm:spPr/>
    </dgm:pt>
    <dgm:pt modelId="{A760CD97-1C16-46BB-A994-01AC77D8BA57}" type="pres">
      <dgm:prSet presAssocID="{BBF70398-24E7-49EE-A143-38C635461508}" presName="Accent" presStyleLbl="node1" presStyleIdx="1" presStyleCnt="6"/>
      <dgm:spPr/>
    </dgm:pt>
    <dgm:pt modelId="{5F5769DA-027F-4FAE-AF75-F6C10A9A2D0A}" type="pres">
      <dgm:prSet presAssocID="{BBF70398-24E7-49EE-A143-38C635461508}" presName="ParentBackground5" presStyleCnt="0"/>
      <dgm:spPr/>
    </dgm:pt>
    <dgm:pt modelId="{39189DED-8A8B-450F-A105-0161A4655E33}" type="pres">
      <dgm:prSet presAssocID="{BBF70398-24E7-49EE-A143-38C635461508}" presName="ParentBackground" presStyleLbl="fgAcc1" presStyleIdx="1" presStyleCnt="6"/>
      <dgm:spPr/>
    </dgm:pt>
    <dgm:pt modelId="{8313F9FF-89A7-4AAD-B57D-FBDC09AA43E5}" type="pres">
      <dgm:prSet presAssocID="{BBF70398-24E7-49EE-A143-38C635461508}" presName="Parent5" presStyleLbl="revTx" presStyleIdx="0" presStyleCnt="0">
        <dgm:presLayoutVars>
          <dgm:chMax val="1"/>
          <dgm:chPref val="1"/>
          <dgm:bulletEnabled val="1"/>
        </dgm:presLayoutVars>
      </dgm:prSet>
      <dgm:spPr/>
    </dgm:pt>
    <dgm:pt modelId="{C03069F8-75C3-4FD6-927B-8678F58633D9}" type="pres">
      <dgm:prSet presAssocID="{0824F103-58BC-4330-8223-DF816EF94C81}" presName="Accent4" presStyleCnt="0"/>
      <dgm:spPr/>
    </dgm:pt>
    <dgm:pt modelId="{528BF484-E9E4-462A-B909-0DD33A3EE95A}" type="pres">
      <dgm:prSet presAssocID="{0824F103-58BC-4330-8223-DF816EF94C81}" presName="Accent" presStyleLbl="node1" presStyleIdx="2" presStyleCnt="6"/>
      <dgm:spPr/>
    </dgm:pt>
    <dgm:pt modelId="{51AE8601-2190-448D-BC56-431F8CE561A5}" type="pres">
      <dgm:prSet presAssocID="{0824F103-58BC-4330-8223-DF816EF94C81}" presName="ParentBackground4" presStyleCnt="0"/>
      <dgm:spPr/>
    </dgm:pt>
    <dgm:pt modelId="{BB5BEABA-8635-44AA-934E-966EA0E61788}" type="pres">
      <dgm:prSet presAssocID="{0824F103-58BC-4330-8223-DF816EF94C81}" presName="ParentBackground" presStyleLbl="fgAcc1" presStyleIdx="2" presStyleCnt="6"/>
      <dgm:spPr/>
    </dgm:pt>
    <dgm:pt modelId="{71160DC3-C0A6-4CA9-BB28-87EF8C6DA240}" type="pres">
      <dgm:prSet presAssocID="{0824F103-58BC-4330-8223-DF816EF94C81}" presName="Parent4" presStyleLbl="revTx" presStyleIdx="0" presStyleCnt="0">
        <dgm:presLayoutVars>
          <dgm:chMax val="1"/>
          <dgm:chPref val="1"/>
          <dgm:bulletEnabled val="1"/>
        </dgm:presLayoutVars>
      </dgm:prSet>
      <dgm:spPr/>
    </dgm:pt>
    <dgm:pt modelId="{CABA4D5E-48AB-4FE5-977B-E8C8B3C2BB3A}" type="pres">
      <dgm:prSet presAssocID="{AD5675EA-8E32-4B62-962B-C68FE66959D4}" presName="Accent3" presStyleCnt="0"/>
      <dgm:spPr/>
    </dgm:pt>
    <dgm:pt modelId="{F17E72B1-3EB7-4B56-9F40-B47EE414D932}" type="pres">
      <dgm:prSet presAssocID="{AD5675EA-8E32-4B62-962B-C68FE66959D4}" presName="Accent" presStyleLbl="node1" presStyleIdx="3" presStyleCnt="6"/>
      <dgm:spPr/>
    </dgm:pt>
    <dgm:pt modelId="{9A8CAD77-2A2C-4B7E-A927-489322BDF529}" type="pres">
      <dgm:prSet presAssocID="{AD5675EA-8E32-4B62-962B-C68FE66959D4}" presName="ParentBackground3" presStyleCnt="0"/>
      <dgm:spPr/>
    </dgm:pt>
    <dgm:pt modelId="{752CE8D9-9755-4018-B57C-9276A0A6CAC1}" type="pres">
      <dgm:prSet presAssocID="{AD5675EA-8E32-4B62-962B-C68FE66959D4}" presName="ParentBackground" presStyleLbl="fgAcc1" presStyleIdx="3" presStyleCnt="6"/>
      <dgm:spPr/>
    </dgm:pt>
    <dgm:pt modelId="{8EE25EFF-A092-497C-9899-86A15AAB740E}" type="pres">
      <dgm:prSet presAssocID="{AD5675EA-8E32-4B62-962B-C68FE66959D4}" presName="Parent3" presStyleLbl="revTx" presStyleIdx="0" presStyleCnt="0">
        <dgm:presLayoutVars>
          <dgm:chMax val="1"/>
          <dgm:chPref val="1"/>
          <dgm:bulletEnabled val="1"/>
        </dgm:presLayoutVars>
      </dgm:prSet>
      <dgm:spPr/>
    </dgm:pt>
    <dgm:pt modelId="{EC919E17-43B1-4947-AB24-78B908199F12}" type="pres">
      <dgm:prSet presAssocID="{267E9183-308E-4352-ABD7-CA6757F5B8B7}" presName="Accent2" presStyleCnt="0"/>
      <dgm:spPr/>
    </dgm:pt>
    <dgm:pt modelId="{1BA55ED2-6370-4EAC-B03C-5902BEB20487}" type="pres">
      <dgm:prSet presAssocID="{267E9183-308E-4352-ABD7-CA6757F5B8B7}" presName="Accent" presStyleLbl="node1" presStyleIdx="4" presStyleCnt="6"/>
      <dgm:spPr/>
    </dgm:pt>
    <dgm:pt modelId="{809AD560-97A7-425B-A7E2-294BD2A92D20}" type="pres">
      <dgm:prSet presAssocID="{267E9183-308E-4352-ABD7-CA6757F5B8B7}" presName="ParentBackground2" presStyleCnt="0"/>
      <dgm:spPr/>
    </dgm:pt>
    <dgm:pt modelId="{8FD78AC4-2CB6-41A8-AEDD-B382304DA4DF}" type="pres">
      <dgm:prSet presAssocID="{267E9183-308E-4352-ABD7-CA6757F5B8B7}" presName="ParentBackground" presStyleLbl="fgAcc1" presStyleIdx="4" presStyleCnt="6"/>
      <dgm:spPr/>
    </dgm:pt>
    <dgm:pt modelId="{85D1343C-259B-4BBA-9FAB-906A511335D7}" type="pres">
      <dgm:prSet presAssocID="{267E9183-308E-4352-ABD7-CA6757F5B8B7}" presName="Parent2" presStyleLbl="revTx" presStyleIdx="0" presStyleCnt="0">
        <dgm:presLayoutVars>
          <dgm:chMax val="1"/>
          <dgm:chPref val="1"/>
          <dgm:bulletEnabled val="1"/>
        </dgm:presLayoutVars>
      </dgm:prSet>
      <dgm:spPr/>
    </dgm:pt>
    <dgm:pt modelId="{06879AB4-2137-452D-BA53-54E48038529A}" type="pres">
      <dgm:prSet presAssocID="{17EEF73B-7878-4C41-843E-3DF340EE48DB}" presName="Accent1" presStyleCnt="0"/>
      <dgm:spPr/>
    </dgm:pt>
    <dgm:pt modelId="{764659AD-49D9-4CF0-A7B0-95877BF5FE2B}" type="pres">
      <dgm:prSet presAssocID="{17EEF73B-7878-4C41-843E-3DF340EE48DB}" presName="Accent" presStyleLbl="node1" presStyleIdx="5" presStyleCnt="6"/>
      <dgm:spPr/>
    </dgm:pt>
    <dgm:pt modelId="{223F322B-7D91-43A1-9159-CBD4E508EB5A}" type="pres">
      <dgm:prSet presAssocID="{17EEF73B-7878-4C41-843E-3DF340EE48DB}" presName="ParentBackground1" presStyleCnt="0"/>
      <dgm:spPr/>
    </dgm:pt>
    <dgm:pt modelId="{82A2F95A-D424-4E9B-B86B-E364BC7D7291}" type="pres">
      <dgm:prSet presAssocID="{17EEF73B-7878-4C41-843E-3DF340EE48DB}" presName="ParentBackground" presStyleLbl="fgAcc1" presStyleIdx="5" presStyleCnt="6"/>
      <dgm:spPr/>
    </dgm:pt>
    <dgm:pt modelId="{6F6825E9-54DF-4998-A703-2CF9D5965405}" type="pres">
      <dgm:prSet presAssocID="{17EEF73B-7878-4C41-843E-3DF340EE48DB}" presName="Parent1" presStyleLbl="revTx" presStyleIdx="0" presStyleCnt="0">
        <dgm:presLayoutVars>
          <dgm:chMax val="1"/>
          <dgm:chPref val="1"/>
          <dgm:bulletEnabled val="1"/>
        </dgm:presLayoutVars>
      </dgm:prSet>
      <dgm:spPr/>
    </dgm:pt>
  </dgm:ptLst>
  <dgm:cxnLst>
    <dgm:cxn modelId="{841EC609-2FE9-4E7D-A6A8-A867993B7395}" type="presOf" srcId="{267E9183-308E-4352-ABD7-CA6757F5B8B7}" destId="{85D1343C-259B-4BBA-9FAB-906A511335D7}" srcOrd="1" destOrd="0" presId="urn:microsoft.com/office/officeart/2011/layout/CircleProcess"/>
    <dgm:cxn modelId="{3E6B0128-DE36-4499-A86E-8BF68E351EBB}" type="presOf" srcId="{17EEF73B-7878-4C41-843E-3DF340EE48DB}" destId="{82A2F95A-D424-4E9B-B86B-E364BC7D7291}" srcOrd="0" destOrd="0" presId="urn:microsoft.com/office/officeart/2011/layout/CircleProcess"/>
    <dgm:cxn modelId="{6E051B31-EFEE-4A7C-9BDD-539F370D628D}" type="presOf" srcId="{AD5675EA-8E32-4B62-962B-C68FE66959D4}" destId="{752CE8D9-9755-4018-B57C-9276A0A6CAC1}" srcOrd="0" destOrd="0" presId="urn:microsoft.com/office/officeart/2011/layout/CircleProcess"/>
    <dgm:cxn modelId="{1529BA3E-32F6-498D-875B-4471E193BD31}" type="presOf" srcId="{267E9183-308E-4352-ABD7-CA6757F5B8B7}" destId="{8FD78AC4-2CB6-41A8-AEDD-B382304DA4DF}" srcOrd="0" destOrd="0" presId="urn:microsoft.com/office/officeart/2011/layout/CircleProcess"/>
    <dgm:cxn modelId="{CBC1FC4A-468E-4644-AFF5-05A084D97A57}" type="presOf" srcId="{FF294C63-3822-45B7-B7A8-6EC0216A84B8}" destId="{EFA13356-D290-4B48-BE75-0B6B6631E6AC}" srcOrd="0" destOrd="0" presId="urn:microsoft.com/office/officeart/2011/layout/CircleProcess"/>
    <dgm:cxn modelId="{DFBA856E-86EE-43C7-A14B-E17B0A95E9C8}" type="presOf" srcId="{70F93B97-355A-4B0A-80FC-2DE27137F442}" destId="{2EFE53DE-A81E-4B8A-B785-C62072FFDC2D}" srcOrd="1" destOrd="0" presId="urn:microsoft.com/office/officeart/2011/layout/CircleProcess"/>
    <dgm:cxn modelId="{3DF9A977-3B23-4C15-AEDC-B15B653DF4D1}" type="presOf" srcId="{AD5675EA-8E32-4B62-962B-C68FE66959D4}" destId="{8EE25EFF-A092-497C-9899-86A15AAB740E}" srcOrd="1" destOrd="0" presId="urn:microsoft.com/office/officeart/2011/layout/CircleProcess"/>
    <dgm:cxn modelId="{7AB625A4-5990-49DD-BC8E-D34124F2B524}" type="presOf" srcId="{BBF70398-24E7-49EE-A143-38C635461508}" destId="{39189DED-8A8B-450F-A105-0161A4655E33}" srcOrd="0" destOrd="0" presId="urn:microsoft.com/office/officeart/2011/layout/CircleProcess"/>
    <dgm:cxn modelId="{103E01AC-6082-40AE-B395-95A437251168}" type="presOf" srcId="{17EEF73B-7878-4C41-843E-3DF340EE48DB}" destId="{6F6825E9-54DF-4998-A703-2CF9D5965405}" srcOrd="1" destOrd="0" presId="urn:microsoft.com/office/officeart/2011/layout/CircleProcess"/>
    <dgm:cxn modelId="{2288A1AF-DF3F-4EC4-94EF-E2A637BA65E7}" type="presOf" srcId="{70F93B97-355A-4B0A-80FC-2DE27137F442}" destId="{10ACBEA5-E83F-4A7C-805D-A44733B5457D}" srcOrd="0" destOrd="0" presId="urn:microsoft.com/office/officeart/2011/layout/CircleProcess"/>
    <dgm:cxn modelId="{EDF558B0-0BDA-466E-99EB-15CE6878F8EB}" srcId="{FF294C63-3822-45B7-B7A8-6EC0216A84B8}" destId="{AD5675EA-8E32-4B62-962B-C68FE66959D4}" srcOrd="2" destOrd="0" parTransId="{32D6945C-8AFB-4151-909D-666A575D8095}" sibTransId="{76F2C1DD-732C-4F62-B0B7-D023F95691E6}"/>
    <dgm:cxn modelId="{871304B1-AE40-49BD-A36B-B979C8C30B2D}" type="presOf" srcId="{BBF70398-24E7-49EE-A143-38C635461508}" destId="{8313F9FF-89A7-4AAD-B57D-FBDC09AA43E5}" srcOrd="1" destOrd="0" presId="urn:microsoft.com/office/officeart/2011/layout/CircleProcess"/>
    <dgm:cxn modelId="{ACE18CB5-AE10-4305-BDB4-83AA51585646}" srcId="{FF294C63-3822-45B7-B7A8-6EC0216A84B8}" destId="{70F93B97-355A-4B0A-80FC-2DE27137F442}" srcOrd="5" destOrd="0" parTransId="{6CE4FAD9-66CE-47C5-BB2C-82C010E57C91}" sibTransId="{E38592C7-0588-42FC-8B33-D7C2E79987EB}"/>
    <dgm:cxn modelId="{F1776ABC-B99B-49F3-B696-143CE0047A3C}" srcId="{FF294C63-3822-45B7-B7A8-6EC0216A84B8}" destId="{17EEF73B-7878-4C41-843E-3DF340EE48DB}" srcOrd="0" destOrd="0" parTransId="{177BDFFC-28E2-4FAA-93AE-03944F9C53B4}" sibTransId="{14DF948B-0701-43CA-9B9E-20F5997B8681}"/>
    <dgm:cxn modelId="{D6BC98C5-4257-4A59-83A5-3EE807699647}" srcId="{FF294C63-3822-45B7-B7A8-6EC0216A84B8}" destId="{267E9183-308E-4352-ABD7-CA6757F5B8B7}" srcOrd="1" destOrd="0" parTransId="{09A1CE37-8024-4E80-8BBC-E16A112BB6D3}" sibTransId="{A09BD7AB-9A0A-4EF3-AFF4-29C976D40209}"/>
    <dgm:cxn modelId="{F1CE1BE5-3388-4085-B36E-71F533DE17E5}" srcId="{FF294C63-3822-45B7-B7A8-6EC0216A84B8}" destId="{BBF70398-24E7-49EE-A143-38C635461508}" srcOrd="4" destOrd="0" parTransId="{6CEB673C-C1E1-4793-B654-14E5BD4E4AE7}" sibTransId="{3C545FA3-DE46-4501-B6CA-B70D25B9DCBF}"/>
    <dgm:cxn modelId="{51820BEB-3DEA-49C8-BFE2-518EE9F04C7E}" type="presOf" srcId="{0824F103-58BC-4330-8223-DF816EF94C81}" destId="{71160DC3-C0A6-4CA9-BB28-87EF8C6DA240}" srcOrd="1" destOrd="0" presId="urn:microsoft.com/office/officeart/2011/layout/CircleProcess"/>
    <dgm:cxn modelId="{42DE5DF6-B0EC-4E1A-818B-64DA30986DF5}" type="presOf" srcId="{0824F103-58BC-4330-8223-DF816EF94C81}" destId="{BB5BEABA-8635-44AA-934E-966EA0E61788}" srcOrd="0" destOrd="0" presId="urn:microsoft.com/office/officeart/2011/layout/CircleProcess"/>
    <dgm:cxn modelId="{40E1CDFF-344A-4260-AB1B-F05ECC182452}" srcId="{FF294C63-3822-45B7-B7A8-6EC0216A84B8}" destId="{0824F103-58BC-4330-8223-DF816EF94C81}" srcOrd="3" destOrd="0" parTransId="{71C0FBBA-1E30-4DD6-A0C5-2DA51A936F24}" sibTransId="{0BC9372C-C37E-4BB9-9CED-DB47FC733847}"/>
    <dgm:cxn modelId="{A68629EC-FB59-48FB-B86F-91E55A8D3559}" type="presParOf" srcId="{EFA13356-D290-4B48-BE75-0B6B6631E6AC}" destId="{CC9AD676-1638-43D7-B08C-6C6338C3FB03}" srcOrd="0" destOrd="0" presId="urn:microsoft.com/office/officeart/2011/layout/CircleProcess"/>
    <dgm:cxn modelId="{8BC6F461-AB39-41C8-9443-A2570E5798E2}" type="presParOf" srcId="{CC9AD676-1638-43D7-B08C-6C6338C3FB03}" destId="{5302270B-CDCE-4A67-96A7-5A310EC262F3}" srcOrd="0" destOrd="0" presId="urn:microsoft.com/office/officeart/2011/layout/CircleProcess"/>
    <dgm:cxn modelId="{2D73BD91-59F4-4B66-8A51-4942FA8EB0C6}" type="presParOf" srcId="{EFA13356-D290-4B48-BE75-0B6B6631E6AC}" destId="{D359B2B8-7345-424D-A14D-05884D0AC64A}" srcOrd="1" destOrd="0" presId="urn:microsoft.com/office/officeart/2011/layout/CircleProcess"/>
    <dgm:cxn modelId="{1DF50C7C-B21F-4801-80B4-0F581ECA4DDD}" type="presParOf" srcId="{D359B2B8-7345-424D-A14D-05884D0AC64A}" destId="{10ACBEA5-E83F-4A7C-805D-A44733B5457D}" srcOrd="0" destOrd="0" presId="urn:microsoft.com/office/officeart/2011/layout/CircleProcess"/>
    <dgm:cxn modelId="{8A8C7011-EF01-49CF-BDD0-854D8E471F52}" type="presParOf" srcId="{EFA13356-D290-4B48-BE75-0B6B6631E6AC}" destId="{2EFE53DE-A81E-4B8A-B785-C62072FFDC2D}" srcOrd="2" destOrd="0" presId="urn:microsoft.com/office/officeart/2011/layout/CircleProcess"/>
    <dgm:cxn modelId="{49ADA0CB-B46C-421F-AB9D-7F91009A8E58}" type="presParOf" srcId="{EFA13356-D290-4B48-BE75-0B6B6631E6AC}" destId="{699A3F08-E2C5-4C4E-9AAE-9C8CC219F237}" srcOrd="3" destOrd="0" presId="urn:microsoft.com/office/officeart/2011/layout/CircleProcess"/>
    <dgm:cxn modelId="{9EF28549-BEE0-4316-9051-99B0E8417745}" type="presParOf" srcId="{699A3F08-E2C5-4C4E-9AAE-9C8CC219F237}" destId="{A760CD97-1C16-46BB-A994-01AC77D8BA57}" srcOrd="0" destOrd="0" presId="urn:microsoft.com/office/officeart/2011/layout/CircleProcess"/>
    <dgm:cxn modelId="{3621ED37-CE5B-4F32-9BFB-B80B21A124EF}" type="presParOf" srcId="{EFA13356-D290-4B48-BE75-0B6B6631E6AC}" destId="{5F5769DA-027F-4FAE-AF75-F6C10A9A2D0A}" srcOrd="4" destOrd="0" presId="urn:microsoft.com/office/officeart/2011/layout/CircleProcess"/>
    <dgm:cxn modelId="{1EFC50C9-D971-4C01-96DF-1E721FE5167F}" type="presParOf" srcId="{5F5769DA-027F-4FAE-AF75-F6C10A9A2D0A}" destId="{39189DED-8A8B-450F-A105-0161A4655E33}" srcOrd="0" destOrd="0" presId="urn:microsoft.com/office/officeart/2011/layout/CircleProcess"/>
    <dgm:cxn modelId="{D20B4F73-D0CF-46A8-8877-2D171545EBF1}" type="presParOf" srcId="{EFA13356-D290-4B48-BE75-0B6B6631E6AC}" destId="{8313F9FF-89A7-4AAD-B57D-FBDC09AA43E5}" srcOrd="5" destOrd="0" presId="urn:microsoft.com/office/officeart/2011/layout/CircleProcess"/>
    <dgm:cxn modelId="{E5D8CC03-DDD1-4F45-9965-BCC7466180C3}" type="presParOf" srcId="{EFA13356-D290-4B48-BE75-0B6B6631E6AC}" destId="{C03069F8-75C3-4FD6-927B-8678F58633D9}" srcOrd="6" destOrd="0" presId="urn:microsoft.com/office/officeart/2011/layout/CircleProcess"/>
    <dgm:cxn modelId="{3FB8F823-B98A-42FC-841A-DBD9E3BD18A5}" type="presParOf" srcId="{C03069F8-75C3-4FD6-927B-8678F58633D9}" destId="{528BF484-E9E4-462A-B909-0DD33A3EE95A}" srcOrd="0" destOrd="0" presId="urn:microsoft.com/office/officeart/2011/layout/CircleProcess"/>
    <dgm:cxn modelId="{8CF38F08-33A5-4E70-9C56-A7BA371EC78F}" type="presParOf" srcId="{EFA13356-D290-4B48-BE75-0B6B6631E6AC}" destId="{51AE8601-2190-448D-BC56-431F8CE561A5}" srcOrd="7" destOrd="0" presId="urn:microsoft.com/office/officeart/2011/layout/CircleProcess"/>
    <dgm:cxn modelId="{CC8FB818-BE74-4CEA-A1EE-5CE9F6A6E30D}" type="presParOf" srcId="{51AE8601-2190-448D-BC56-431F8CE561A5}" destId="{BB5BEABA-8635-44AA-934E-966EA0E61788}" srcOrd="0" destOrd="0" presId="urn:microsoft.com/office/officeart/2011/layout/CircleProcess"/>
    <dgm:cxn modelId="{8DA973C3-CEBB-498B-882A-46ACA3A1F035}" type="presParOf" srcId="{EFA13356-D290-4B48-BE75-0B6B6631E6AC}" destId="{71160DC3-C0A6-4CA9-BB28-87EF8C6DA240}" srcOrd="8" destOrd="0" presId="urn:microsoft.com/office/officeart/2011/layout/CircleProcess"/>
    <dgm:cxn modelId="{3207D896-685B-4094-9C3F-8FD12BB6DA67}" type="presParOf" srcId="{EFA13356-D290-4B48-BE75-0B6B6631E6AC}" destId="{CABA4D5E-48AB-4FE5-977B-E8C8B3C2BB3A}" srcOrd="9" destOrd="0" presId="urn:microsoft.com/office/officeart/2011/layout/CircleProcess"/>
    <dgm:cxn modelId="{82016CAE-9E21-47F1-8BB7-BD09DAA186CE}" type="presParOf" srcId="{CABA4D5E-48AB-4FE5-977B-E8C8B3C2BB3A}" destId="{F17E72B1-3EB7-4B56-9F40-B47EE414D932}" srcOrd="0" destOrd="0" presId="urn:microsoft.com/office/officeart/2011/layout/CircleProcess"/>
    <dgm:cxn modelId="{244D702D-4833-4375-8611-A48979A1857F}" type="presParOf" srcId="{EFA13356-D290-4B48-BE75-0B6B6631E6AC}" destId="{9A8CAD77-2A2C-4B7E-A927-489322BDF529}" srcOrd="10" destOrd="0" presId="urn:microsoft.com/office/officeart/2011/layout/CircleProcess"/>
    <dgm:cxn modelId="{8BA4CB24-C736-4D4C-92E1-B5BF32821260}" type="presParOf" srcId="{9A8CAD77-2A2C-4B7E-A927-489322BDF529}" destId="{752CE8D9-9755-4018-B57C-9276A0A6CAC1}" srcOrd="0" destOrd="0" presId="urn:microsoft.com/office/officeart/2011/layout/CircleProcess"/>
    <dgm:cxn modelId="{400EE090-B471-4262-80B6-B5C1D200F4E4}" type="presParOf" srcId="{EFA13356-D290-4B48-BE75-0B6B6631E6AC}" destId="{8EE25EFF-A092-497C-9899-86A15AAB740E}" srcOrd="11" destOrd="0" presId="urn:microsoft.com/office/officeart/2011/layout/CircleProcess"/>
    <dgm:cxn modelId="{62E22412-E025-407F-A2E7-EA6B670827BF}" type="presParOf" srcId="{EFA13356-D290-4B48-BE75-0B6B6631E6AC}" destId="{EC919E17-43B1-4947-AB24-78B908199F12}" srcOrd="12" destOrd="0" presId="urn:microsoft.com/office/officeart/2011/layout/CircleProcess"/>
    <dgm:cxn modelId="{827E016B-621D-4DE9-B055-26DA3EB0169B}" type="presParOf" srcId="{EC919E17-43B1-4947-AB24-78B908199F12}" destId="{1BA55ED2-6370-4EAC-B03C-5902BEB20487}" srcOrd="0" destOrd="0" presId="urn:microsoft.com/office/officeart/2011/layout/CircleProcess"/>
    <dgm:cxn modelId="{AF2170CD-7E75-48E0-B7CD-FFFE9DAA9638}" type="presParOf" srcId="{EFA13356-D290-4B48-BE75-0B6B6631E6AC}" destId="{809AD560-97A7-425B-A7E2-294BD2A92D20}" srcOrd="13" destOrd="0" presId="urn:microsoft.com/office/officeart/2011/layout/CircleProcess"/>
    <dgm:cxn modelId="{68C6E403-C118-4CDB-9E3A-BFEBE5E5AAFE}" type="presParOf" srcId="{809AD560-97A7-425B-A7E2-294BD2A92D20}" destId="{8FD78AC4-2CB6-41A8-AEDD-B382304DA4DF}" srcOrd="0" destOrd="0" presId="urn:microsoft.com/office/officeart/2011/layout/CircleProcess"/>
    <dgm:cxn modelId="{0C79E87F-BA8B-4B0C-81DC-56C66C90C68C}" type="presParOf" srcId="{EFA13356-D290-4B48-BE75-0B6B6631E6AC}" destId="{85D1343C-259B-4BBA-9FAB-906A511335D7}" srcOrd="14" destOrd="0" presId="urn:microsoft.com/office/officeart/2011/layout/CircleProcess"/>
    <dgm:cxn modelId="{0AB401E3-CBDC-4490-AC8B-7373583D8171}" type="presParOf" srcId="{EFA13356-D290-4B48-BE75-0B6B6631E6AC}" destId="{06879AB4-2137-452D-BA53-54E48038529A}" srcOrd="15" destOrd="0" presId="urn:microsoft.com/office/officeart/2011/layout/CircleProcess"/>
    <dgm:cxn modelId="{F84BDEB9-30E5-4F00-95DA-B0B470D86E04}" type="presParOf" srcId="{06879AB4-2137-452D-BA53-54E48038529A}" destId="{764659AD-49D9-4CF0-A7B0-95877BF5FE2B}" srcOrd="0" destOrd="0" presId="urn:microsoft.com/office/officeart/2011/layout/CircleProcess"/>
    <dgm:cxn modelId="{0743277C-091F-42B7-A458-5CCF12766470}" type="presParOf" srcId="{EFA13356-D290-4B48-BE75-0B6B6631E6AC}" destId="{223F322B-7D91-43A1-9159-CBD4E508EB5A}" srcOrd="16" destOrd="0" presId="urn:microsoft.com/office/officeart/2011/layout/CircleProcess"/>
    <dgm:cxn modelId="{7EF03EA8-4024-4003-861D-FF20BF6411B7}" type="presParOf" srcId="{223F322B-7D91-43A1-9159-CBD4E508EB5A}" destId="{82A2F95A-D424-4E9B-B86B-E364BC7D7291}" srcOrd="0" destOrd="0" presId="urn:microsoft.com/office/officeart/2011/layout/CircleProcess"/>
    <dgm:cxn modelId="{32827209-95C8-4277-930B-21E97032DD83}" type="presParOf" srcId="{EFA13356-D290-4B48-BE75-0B6B6631E6AC}" destId="{6F6825E9-54DF-4998-A703-2CF9D5965405}"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AD2A98-4EEA-4AB8-AE6A-AF06F8FDABB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33536EAF-66CC-4682-895C-F9CB42EEC5F5}">
      <dgm:prSet phldrT="[Text]"/>
      <dgm:spPr/>
      <dgm:t>
        <a:bodyPr/>
        <a:lstStyle/>
        <a:p>
          <a:r>
            <a:rPr lang="en-GB" dirty="0"/>
            <a:t>Utilise a ‘strengths-based approach’ to learning </a:t>
          </a:r>
        </a:p>
      </dgm:t>
    </dgm:pt>
    <dgm:pt modelId="{5C2275C8-A9DC-47CF-95D3-05A0DAAF823D}" type="parTrans" cxnId="{EDFB0FA6-16A4-4AA6-94E6-D98DE044C38F}">
      <dgm:prSet/>
      <dgm:spPr/>
      <dgm:t>
        <a:bodyPr/>
        <a:lstStyle/>
        <a:p>
          <a:endParaRPr lang="en-GB"/>
        </a:p>
      </dgm:t>
    </dgm:pt>
    <dgm:pt modelId="{662BEA33-BD20-494B-AD99-F302F36A5E9F}" type="sibTrans" cxnId="{EDFB0FA6-16A4-4AA6-94E6-D98DE044C38F}">
      <dgm:prSet/>
      <dgm:spPr/>
      <dgm:t>
        <a:bodyPr/>
        <a:lstStyle/>
        <a:p>
          <a:endParaRPr lang="en-GB"/>
        </a:p>
      </dgm:t>
    </dgm:pt>
    <dgm:pt modelId="{50699B61-DAC8-45F5-8199-27C50827CEDC}">
      <dgm:prSet phldrT="[Text]"/>
      <dgm:spPr/>
      <dgm:t>
        <a:bodyPr/>
        <a:lstStyle/>
        <a:p>
          <a:r>
            <a:rPr lang="en-GB" dirty="0"/>
            <a:t>Challenge &amp; affirm masculine identities </a:t>
          </a:r>
        </a:p>
      </dgm:t>
    </dgm:pt>
    <dgm:pt modelId="{583268D9-1FA8-4164-BFF0-0B107DC44389}" type="parTrans" cxnId="{8F98DFE7-BCE3-4F35-88A6-9BDBA4A3ED15}">
      <dgm:prSet/>
      <dgm:spPr/>
      <dgm:t>
        <a:bodyPr/>
        <a:lstStyle/>
        <a:p>
          <a:endParaRPr lang="en-GB"/>
        </a:p>
      </dgm:t>
    </dgm:pt>
    <dgm:pt modelId="{ED9CC0EA-66F5-4533-A184-7E07D1D57CDF}" type="sibTrans" cxnId="{8F98DFE7-BCE3-4F35-88A6-9BDBA4A3ED15}">
      <dgm:prSet/>
      <dgm:spPr/>
      <dgm:t>
        <a:bodyPr/>
        <a:lstStyle/>
        <a:p>
          <a:endParaRPr lang="en-GB"/>
        </a:p>
      </dgm:t>
    </dgm:pt>
    <dgm:pt modelId="{4F4C225F-AEE6-40F3-8971-E4F8E914D51C}">
      <dgm:prSet phldrT="[Text]"/>
      <dgm:spPr/>
      <dgm:t>
        <a:bodyPr/>
        <a:lstStyle/>
        <a:p>
          <a:r>
            <a:rPr lang="en-GB" dirty="0"/>
            <a:t>Engage meaningfully with boys </a:t>
          </a:r>
        </a:p>
      </dgm:t>
    </dgm:pt>
    <dgm:pt modelId="{F26DBEBB-9A69-4446-B8DD-696E6ECEB877}" type="parTrans" cxnId="{8ADB0F37-3170-4692-A485-9CFB0560ECA6}">
      <dgm:prSet/>
      <dgm:spPr/>
      <dgm:t>
        <a:bodyPr/>
        <a:lstStyle/>
        <a:p>
          <a:endParaRPr lang="en-GB"/>
        </a:p>
      </dgm:t>
    </dgm:pt>
    <dgm:pt modelId="{5E8BE643-2A67-495F-9F66-960EF4ED872B}" type="sibTrans" cxnId="{8ADB0F37-3170-4692-A485-9CFB0560ECA6}">
      <dgm:prSet/>
      <dgm:spPr/>
      <dgm:t>
        <a:bodyPr/>
        <a:lstStyle/>
        <a:p>
          <a:endParaRPr lang="en-GB"/>
        </a:p>
      </dgm:t>
    </dgm:pt>
    <dgm:pt modelId="{7E873F6A-F2BE-41A7-B681-B789166F89CF}">
      <dgm:prSet phldrT="[Text]"/>
      <dgm:spPr/>
      <dgm:t>
        <a:bodyPr/>
        <a:lstStyle/>
        <a:p>
          <a:r>
            <a:rPr lang="en-GB" dirty="0"/>
            <a:t>Enable creative learning environments </a:t>
          </a:r>
        </a:p>
      </dgm:t>
    </dgm:pt>
    <dgm:pt modelId="{F7C0CA36-34DE-4647-BDE5-1D7C76FF6055}" type="parTrans" cxnId="{36BC1C97-62B1-4D3A-B4C7-07C899E0BBD4}">
      <dgm:prSet/>
      <dgm:spPr/>
      <dgm:t>
        <a:bodyPr/>
        <a:lstStyle/>
        <a:p>
          <a:endParaRPr lang="en-GB"/>
        </a:p>
      </dgm:t>
    </dgm:pt>
    <dgm:pt modelId="{2786BF4F-3F4B-400F-AF20-05832819FB0C}" type="sibTrans" cxnId="{36BC1C97-62B1-4D3A-B4C7-07C899E0BBD4}">
      <dgm:prSet/>
      <dgm:spPr/>
      <dgm:t>
        <a:bodyPr/>
        <a:lstStyle/>
        <a:p>
          <a:endParaRPr lang="en-GB"/>
        </a:p>
      </dgm:t>
    </dgm:pt>
    <dgm:pt modelId="{4A9F12C0-8F06-4843-9E1E-517B90A17BC0}">
      <dgm:prSet phldrT="[Text]"/>
      <dgm:spPr/>
      <dgm:t>
        <a:bodyPr/>
        <a:lstStyle/>
        <a:p>
          <a:r>
            <a:rPr lang="en-GB" dirty="0"/>
            <a:t>Value the voice of boys </a:t>
          </a:r>
        </a:p>
      </dgm:t>
    </dgm:pt>
    <dgm:pt modelId="{C925E53E-DE43-40E3-BFE7-5805C6D0BBC7}" type="parTrans" cxnId="{7FA848B9-8775-43AC-952A-8B9E2E46DED6}">
      <dgm:prSet/>
      <dgm:spPr/>
      <dgm:t>
        <a:bodyPr/>
        <a:lstStyle/>
        <a:p>
          <a:endParaRPr lang="en-GB"/>
        </a:p>
      </dgm:t>
    </dgm:pt>
    <dgm:pt modelId="{893E4F39-D719-4D43-8936-6E0DD9F427DD}" type="sibTrans" cxnId="{7FA848B9-8775-43AC-952A-8B9E2E46DED6}">
      <dgm:prSet/>
      <dgm:spPr/>
      <dgm:t>
        <a:bodyPr/>
        <a:lstStyle/>
        <a:p>
          <a:endParaRPr lang="en-GB"/>
        </a:p>
      </dgm:t>
    </dgm:pt>
    <dgm:pt modelId="{12FB2C38-2A71-4037-AF77-4F88F39E4DFF}" type="pres">
      <dgm:prSet presAssocID="{59AD2A98-4EEA-4AB8-AE6A-AF06F8FDABBB}" presName="Name0" presStyleCnt="0">
        <dgm:presLayoutVars>
          <dgm:chMax val="11"/>
          <dgm:chPref val="11"/>
          <dgm:dir/>
          <dgm:resizeHandles/>
        </dgm:presLayoutVars>
      </dgm:prSet>
      <dgm:spPr/>
    </dgm:pt>
    <dgm:pt modelId="{56D6602C-76CC-4BF9-99BB-358B06DACDDD}" type="pres">
      <dgm:prSet presAssocID="{4A9F12C0-8F06-4843-9E1E-517B90A17BC0}" presName="Accent5" presStyleCnt="0"/>
      <dgm:spPr/>
    </dgm:pt>
    <dgm:pt modelId="{8F3386E4-9F89-4096-9B96-E2735930E8A4}" type="pres">
      <dgm:prSet presAssocID="{4A9F12C0-8F06-4843-9E1E-517B90A17BC0}" presName="Accent" presStyleLbl="node1" presStyleIdx="0" presStyleCnt="5"/>
      <dgm:spPr/>
    </dgm:pt>
    <dgm:pt modelId="{A01017DB-8821-41ED-8C98-56A9427D4B8F}" type="pres">
      <dgm:prSet presAssocID="{4A9F12C0-8F06-4843-9E1E-517B90A17BC0}" presName="ParentBackground5" presStyleCnt="0"/>
      <dgm:spPr/>
    </dgm:pt>
    <dgm:pt modelId="{E5C7E3F4-1911-4C36-801C-06CCDE327E69}" type="pres">
      <dgm:prSet presAssocID="{4A9F12C0-8F06-4843-9E1E-517B90A17BC0}" presName="ParentBackground" presStyleLbl="fgAcc1" presStyleIdx="0" presStyleCnt="5"/>
      <dgm:spPr/>
    </dgm:pt>
    <dgm:pt modelId="{F518D02E-9F52-4D8F-B9D6-2427C285D22C}" type="pres">
      <dgm:prSet presAssocID="{4A9F12C0-8F06-4843-9E1E-517B90A17BC0}" presName="Parent5" presStyleLbl="revTx" presStyleIdx="0" presStyleCnt="0">
        <dgm:presLayoutVars>
          <dgm:chMax val="1"/>
          <dgm:chPref val="1"/>
          <dgm:bulletEnabled val="1"/>
        </dgm:presLayoutVars>
      </dgm:prSet>
      <dgm:spPr/>
    </dgm:pt>
    <dgm:pt modelId="{C765DB46-02ED-46FA-8F99-BD2A3A31306B}" type="pres">
      <dgm:prSet presAssocID="{7E873F6A-F2BE-41A7-B681-B789166F89CF}" presName="Accent4" presStyleCnt="0"/>
      <dgm:spPr/>
    </dgm:pt>
    <dgm:pt modelId="{2D84430D-FCE1-489F-99EF-E7975DA411A7}" type="pres">
      <dgm:prSet presAssocID="{7E873F6A-F2BE-41A7-B681-B789166F89CF}" presName="Accent" presStyleLbl="node1" presStyleIdx="1" presStyleCnt="5"/>
      <dgm:spPr/>
    </dgm:pt>
    <dgm:pt modelId="{BD58AB02-30C4-40AB-9428-B17BDD55858C}" type="pres">
      <dgm:prSet presAssocID="{7E873F6A-F2BE-41A7-B681-B789166F89CF}" presName="ParentBackground4" presStyleCnt="0"/>
      <dgm:spPr/>
    </dgm:pt>
    <dgm:pt modelId="{B3D7A209-22CD-4470-AAD0-847B6BCBCD25}" type="pres">
      <dgm:prSet presAssocID="{7E873F6A-F2BE-41A7-B681-B789166F89CF}" presName="ParentBackground" presStyleLbl="fgAcc1" presStyleIdx="1" presStyleCnt="5"/>
      <dgm:spPr/>
    </dgm:pt>
    <dgm:pt modelId="{C0D8F587-D73A-48FA-948E-C1B84053BC56}" type="pres">
      <dgm:prSet presAssocID="{7E873F6A-F2BE-41A7-B681-B789166F89CF}" presName="Parent4" presStyleLbl="revTx" presStyleIdx="0" presStyleCnt="0">
        <dgm:presLayoutVars>
          <dgm:chMax val="1"/>
          <dgm:chPref val="1"/>
          <dgm:bulletEnabled val="1"/>
        </dgm:presLayoutVars>
      </dgm:prSet>
      <dgm:spPr/>
    </dgm:pt>
    <dgm:pt modelId="{08581D33-B407-46F9-92F1-76272717E04A}" type="pres">
      <dgm:prSet presAssocID="{4F4C225F-AEE6-40F3-8971-E4F8E914D51C}" presName="Accent3" presStyleCnt="0"/>
      <dgm:spPr/>
    </dgm:pt>
    <dgm:pt modelId="{AD6205A2-EB47-49FF-9614-8A59B415FED4}" type="pres">
      <dgm:prSet presAssocID="{4F4C225F-AEE6-40F3-8971-E4F8E914D51C}" presName="Accent" presStyleLbl="node1" presStyleIdx="2" presStyleCnt="5"/>
      <dgm:spPr/>
    </dgm:pt>
    <dgm:pt modelId="{63119906-694E-40AE-96B1-1295D2600C21}" type="pres">
      <dgm:prSet presAssocID="{4F4C225F-AEE6-40F3-8971-E4F8E914D51C}" presName="ParentBackground3" presStyleCnt="0"/>
      <dgm:spPr/>
    </dgm:pt>
    <dgm:pt modelId="{562D7D86-BE33-4DA9-9A58-18CA4FD98CD1}" type="pres">
      <dgm:prSet presAssocID="{4F4C225F-AEE6-40F3-8971-E4F8E914D51C}" presName="ParentBackground" presStyleLbl="fgAcc1" presStyleIdx="2" presStyleCnt="5"/>
      <dgm:spPr/>
    </dgm:pt>
    <dgm:pt modelId="{4FA6A936-2B70-428F-8639-BFCE8B5FFF05}" type="pres">
      <dgm:prSet presAssocID="{4F4C225F-AEE6-40F3-8971-E4F8E914D51C}" presName="Parent3" presStyleLbl="revTx" presStyleIdx="0" presStyleCnt="0">
        <dgm:presLayoutVars>
          <dgm:chMax val="1"/>
          <dgm:chPref val="1"/>
          <dgm:bulletEnabled val="1"/>
        </dgm:presLayoutVars>
      </dgm:prSet>
      <dgm:spPr/>
    </dgm:pt>
    <dgm:pt modelId="{339328D5-53EB-4625-A31D-12E6E6E3D81F}" type="pres">
      <dgm:prSet presAssocID="{50699B61-DAC8-45F5-8199-27C50827CEDC}" presName="Accent2" presStyleCnt="0"/>
      <dgm:spPr/>
    </dgm:pt>
    <dgm:pt modelId="{4D52B7C1-2295-40C7-93C2-5C54B52010D1}" type="pres">
      <dgm:prSet presAssocID="{50699B61-DAC8-45F5-8199-27C50827CEDC}" presName="Accent" presStyleLbl="node1" presStyleIdx="3" presStyleCnt="5"/>
      <dgm:spPr/>
    </dgm:pt>
    <dgm:pt modelId="{1F0582DF-F26D-4EC2-BAED-59D572DB7050}" type="pres">
      <dgm:prSet presAssocID="{50699B61-DAC8-45F5-8199-27C50827CEDC}" presName="ParentBackground2" presStyleCnt="0"/>
      <dgm:spPr/>
    </dgm:pt>
    <dgm:pt modelId="{F0B734D4-A608-4C62-9A5E-5AD0360E04CE}" type="pres">
      <dgm:prSet presAssocID="{50699B61-DAC8-45F5-8199-27C50827CEDC}" presName="ParentBackground" presStyleLbl="fgAcc1" presStyleIdx="3" presStyleCnt="5"/>
      <dgm:spPr/>
    </dgm:pt>
    <dgm:pt modelId="{82E532C8-1159-43DE-A1B3-4CFDB78B2116}" type="pres">
      <dgm:prSet presAssocID="{50699B61-DAC8-45F5-8199-27C50827CEDC}" presName="Parent2" presStyleLbl="revTx" presStyleIdx="0" presStyleCnt="0">
        <dgm:presLayoutVars>
          <dgm:chMax val="1"/>
          <dgm:chPref val="1"/>
          <dgm:bulletEnabled val="1"/>
        </dgm:presLayoutVars>
      </dgm:prSet>
      <dgm:spPr/>
    </dgm:pt>
    <dgm:pt modelId="{38D91D14-D9F4-4BA2-B30D-253D740E4CEA}" type="pres">
      <dgm:prSet presAssocID="{33536EAF-66CC-4682-895C-F9CB42EEC5F5}" presName="Accent1" presStyleCnt="0"/>
      <dgm:spPr/>
    </dgm:pt>
    <dgm:pt modelId="{29BE021A-6F42-482C-9F3A-2784DE154FB4}" type="pres">
      <dgm:prSet presAssocID="{33536EAF-66CC-4682-895C-F9CB42EEC5F5}" presName="Accent" presStyleLbl="node1" presStyleIdx="4" presStyleCnt="5"/>
      <dgm:spPr/>
    </dgm:pt>
    <dgm:pt modelId="{0FE047ED-5370-4FCA-BC1A-372EEF96A639}" type="pres">
      <dgm:prSet presAssocID="{33536EAF-66CC-4682-895C-F9CB42EEC5F5}" presName="ParentBackground1" presStyleCnt="0"/>
      <dgm:spPr/>
    </dgm:pt>
    <dgm:pt modelId="{9AB0E2DD-3DF1-49C5-A51E-422C6AB6BF42}" type="pres">
      <dgm:prSet presAssocID="{33536EAF-66CC-4682-895C-F9CB42EEC5F5}" presName="ParentBackground" presStyleLbl="fgAcc1" presStyleIdx="4" presStyleCnt="5"/>
      <dgm:spPr/>
    </dgm:pt>
    <dgm:pt modelId="{3EE84D38-F5D5-40A8-96DD-3F86BB945039}" type="pres">
      <dgm:prSet presAssocID="{33536EAF-66CC-4682-895C-F9CB42EEC5F5}" presName="Parent1" presStyleLbl="revTx" presStyleIdx="0" presStyleCnt="0">
        <dgm:presLayoutVars>
          <dgm:chMax val="1"/>
          <dgm:chPref val="1"/>
          <dgm:bulletEnabled val="1"/>
        </dgm:presLayoutVars>
      </dgm:prSet>
      <dgm:spPr/>
    </dgm:pt>
  </dgm:ptLst>
  <dgm:cxnLst>
    <dgm:cxn modelId="{9B17B114-36A2-4093-9BD7-5A097BD579FF}" type="presOf" srcId="{4F4C225F-AEE6-40F3-8971-E4F8E914D51C}" destId="{4FA6A936-2B70-428F-8639-BFCE8B5FFF05}" srcOrd="1" destOrd="0" presId="urn:microsoft.com/office/officeart/2011/layout/CircleProcess"/>
    <dgm:cxn modelId="{DAEE2217-AF73-4F14-AFE2-BDAA2C228CD4}" type="presOf" srcId="{4F4C225F-AEE6-40F3-8971-E4F8E914D51C}" destId="{562D7D86-BE33-4DA9-9A58-18CA4FD98CD1}" srcOrd="0" destOrd="0" presId="urn:microsoft.com/office/officeart/2011/layout/CircleProcess"/>
    <dgm:cxn modelId="{FB27EE1B-63B2-495C-BF24-121A1C2128D9}" type="presOf" srcId="{4A9F12C0-8F06-4843-9E1E-517B90A17BC0}" destId="{F518D02E-9F52-4D8F-B9D6-2427C285D22C}" srcOrd="1" destOrd="0" presId="urn:microsoft.com/office/officeart/2011/layout/CircleProcess"/>
    <dgm:cxn modelId="{8ADB0F37-3170-4692-A485-9CFB0560ECA6}" srcId="{59AD2A98-4EEA-4AB8-AE6A-AF06F8FDABBB}" destId="{4F4C225F-AEE6-40F3-8971-E4F8E914D51C}" srcOrd="2" destOrd="0" parTransId="{F26DBEBB-9A69-4446-B8DD-696E6ECEB877}" sibTransId="{5E8BE643-2A67-495F-9F66-960EF4ED872B}"/>
    <dgm:cxn modelId="{688AB079-E55B-40D4-A80C-0324BF3093E8}" type="presOf" srcId="{50699B61-DAC8-45F5-8199-27C50827CEDC}" destId="{82E532C8-1159-43DE-A1B3-4CFDB78B2116}" srcOrd="1" destOrd="0" presId="urn:microsoft.com/office/officeart/2011/layout/CircleProcess"/>
    <dgm:cxn modelId="{0F2F8E7A-DB91-40F5-A0EA-D294B1E9BC8D}" type="presOf" srcId="{7E873F6A-F2BE-41A7-B681-B789166F89CF}" destId="{B3D7A209-22CD-4470-AAD0-847B6BCBCD25}" srcOrd="0" destOrd="0" presId="urn:microsoft.com/office/officeart/2011/layout/CircleProcess"/>
    <dgm:cxn modelId="{3A72CB84-3875-4EF9-927C-C66E0A4CD11F}" type="presOf" srcId="{4A9F12C0-8F06-4843-9E1E-517B90A17BC0}" destId="{E5C7E3F4-1911-4C36-801C-06CCDE327E69}" srcOrd="0" destOrd="0" presId="urn:microsoft.com/office/officeart/2011/layout/CircleProcess"/>
    <dgm:cxn modelId="{D6068A88-A5A3-4342-8530-0412CF1931A6}" type="presOf" srcId="{33536EAF-66CC-4682-895C-F9CB42EEC5F5}" destId="{3EE84D38-F5D5-40A8-96DD-3F86BB945039}" srcOrd="1" destOrd="0" presId="urn:microsoft.com/office/officeart/2011/layout/CircleProcess"/>
    <dgm:cxn modelId="{3774418D-75F1-4F4A-99E9-F1F112A9FE91}" type="presOf" srcId="{33536EAF-66CC-4682-895C-F9CB42EEC5F5}" destId="{9AB0E2DD-3DF1-49C5-A51E-422C6AB6BF42}" srcOrd="0" destOrd="0" presId="urn:microsoft.com/office/officeart/2011/layout/CircleProcess"/>
    <dgm:cxn modelId="{36BC1C97-62B1-4D3A-B4C7-07C899E0BBD4}" srcId="{59AD2A98-4EEA-4AB8-AE6A-AF06F8FDABBB}" destId="{7E873F6A-F2BE-41A7-B681-B789166F89CF}" srcOrd="3" destOrd="0" parTransId="{F7C0CA36-34DE-4647-BDE5-1D7C76FF6055}" sibTransId="{2786BF4F-3F4B-400F-AF20-05832819FB0C}"/>
    <dgm:cxn modelId="{1C74349E-FC6F-4FAC-AB8C-552924D55D92}" type="presOf" srcId="{7E873F6A-F2BE-41A7-B681-B789166F89CF}" destId="{C0D8F587-D73A-48FA-948E-C1B84053BC56}" srcOrd="1" destOrd="0" presId="urn:microsoft.com/office/officeart/2011/layout/CircleProcess"/>
    <dgm:cxn modelId="{EDFB0FA6-16A4-4AA6-94E6-D98DE044C38F}" srcId="{59AD2A98-4EEA-4AB8-AE6A-AF06F8FDABBB}" destId="{33536EAF-66CC-4682-895C-F9CB42EEC5F5}" srcOrd="0" destOrd="0" parTransId="{5C2275C8-A9DC-47CF-95D3-05A0DAAF823D}" sibTransId="{662BEA33-BD20-494B-AD99-F302F36A5E9F}"/>
    <dgm:cxn modelId="{7FA848B9-8775-43AC-952A-8B9E2E46DED6}" srcId="{59AD2A98-4EEA-4AB8-AE6A-AF06F8FDABBB}" destId="{4A9F12C0-8F06-4843-9E1E-517B90A17BC0}" srcOrd="4" destOrd="0" parTransId="{C925E53E-DE43-40E3-BFE7-5805C6D0BBC7}" sibTransId="{893E4F39-D719-4D43-8936-6E0DD9F427DD}"/>
    <dgm:cxn modelId="{9AD4B6BD-0C91-41F5-87D0-E6EE61F7007B}" type="presOf" srcId="{59AD2A98-4EEA-4AB8-AE6A-AF06F8FDABBB}" destId="{12FB2C38-2A71-4037-AF77-4F88F39E4DFF}" srcOrd="0" destOrd="0" presId="urn:microsoft.com/office/officeart/2011/layout/CircleProcess"/>
    <dgm:cxn modelId="{8F98DFE7-BCE3-4F35-88A6-9BDBA4A3ED15}" srcId="{59AD2A98-4EEA-4AB8-AE6A-AF06F8FDABBB}" destId="{50699B61-DAC8-45F5-8199-27C50827CEDC}" srcOrd="1" destOrd="0" parTransId="{583268D9-1FA8-4164-BFF0-0B107DC44389}" sibTransId="{ED9CC0EA-66F5-4533-A184-7E07D1D57CDF}"/>
    <dgm:cxn modelId="{04738CFB-4556-4D09-B01B-84F7E2CD9C27}" type="presOf" srcId="{50699B61-DAC8-45F5-8199-27C50827CEDC}" destId="{F0B734D4-A608-4C62-9A5E-5AD0360E04CE}" srcOrd="0" destOrd="0" presId="urn:microsoft.com/office/officeart/2011/layout/CircleProcess"/>
    <dgm:cxn modelId="{637BE847-FFF4-4DDD-A83D-0F2EA36F51EE}" type="presParOf" srcId="{12FB2C38-2A71-4037-AF77-4F88F39E4DFF}" destId="{56D6602C-76CC-4BF9-99BB-358B06DACDDD}" srcOrd="0" destOrd="0" presId="urn:microsoft.com/office/officeart/2011/layout/CircleProcess"/>
    <dgm:cxn modelId="{33002BFF-4255-430B-9609-761FCAFCA0D8}" type="presParOf" srcId="{56D6602C-76CC-4BF9-99BB-358B06DACDDD}" destId="{8F3386E4-9F89-4096-9B96-E2735930E8A4}" srcOrd="0" destOrd="0" presId="urn:microsoft.com/office/officeart/2011/layout/CircleProcess"/>
    <dgm:cxn modelId="{CD1B07F2-A32C-4AB8-A4BD-745B7DFFB486}" type="presParOf" srcId="{12FB2C38-2A71-4037-AF77-4F88F39E4DFF}" destId="{A01017DB-8821-41ED-8C98-56A9427D4B8F}" srcOrd="1" destOrd="0" presId="urn:microsoft.com/office/officeart/2011/layout/CircleProcess"/>
    <dgm:cxn modelId="{80FD85B8-C462-4253-948D-34B6EF4F1234}" type="presParOf" srcId="{A01017DB-8821-41ED-8C98-56A9427D4B8F}" destId="{E5C7E3F4-1911-4C36-801C-06CCDE327E69}" srcOrd="0" destOrd="0" presId="urn:microsoft.com/office/officeart/2011/layout/CircleProcess"/>
    <dgm:cxn modelId="{723CC11A-83CF-4B5A-80F2-13E153CAB9CA}" type="presParOf" srcId="{12FB2C38-2A71-4037-AF77-4F88F39E4DFF}" destId="{F518D02E-9F52-4D8F-B9D6-2427C285D22C}" srcOrd="2" destOrd="0" presId="urn:microsoft.com/office/officeart/2011/layout/CircleProcess"/>
    <dgm:cxn modelId="{85CBA7BF-D625-416E-826A-C871E121CB7B}" type="presParOf" srcId="{12FB2C38-2A71-4037-AF77-4F88F39E4DFF}" destId="{C765DB46-02ED-46FA-8F99-BD2A3A31306B}" srcOrd="3" destOrd="0" presId="urn:microsoft.com/office/officeart/2011/layout/CircleProcess"/>
    <dgm:cxn modelId="{1E838D2F-B2B8-4F6E-9B33-953C7D247A4C}" type="presParOf" srcId="{C765DB46-02ED-46FA-8F99-BD2A3A31306B}" destId="{2D84430D-FCE1-489F-99EF-E7975DA411A7}" srcOrd="0" destOrd="0" presId="urn:microsoft.com/office/officeart/2011/layout/CircleProcess"/>
    <dgm:cxn modelId="{E5F3E818-7281-43D6-8133-EDF32AE14D79}" type="presParOf" srcId="{12FB2C38-2A71-4037-AF77-4F88F39E4DFF}" destId="{BD58AB02-30C4-40AB-9428-B17BDD55858C}" srcOrd="4" destOrd="0" presId="urn:microsoft.com/office/officeart/2011/layout/CircleProcess"/>
    <dgm:cxn modelId="{BDB8B6B1-76EB-4B92-8350-0E8ED484B3D5}" type="presParOf" srcId="{BD58AB02-30C4-40AB-9428-B17BDD55858C}" destId="{B3D7A209-22CD-4470-AAD0-847B6BCBCD25}" srcOrd="0" destOrd="0" presId="urn:microsoft.com/office/officeart/2011/layout/CircleProcess"/>
    <dgm:cxn modelId="{020BB7E2-B5F3-4E57-A460-486B8C50A09F}" type="presParOf" srcId="{12FB2C38-2A71-4037-AF77-4F88F39E4DFF}" destId="{C0D8F587-D73A-48FA-948E-C1B84053BC56}" srcOrd="5" destOrd="0" presId="urn:microsoft.com/office/officeart/2011/layout/CircleProcess"/>
    <dgm:cxn modelId="{93432DFB-27E9-48B9-B71D-F38DF0747067}" type="presParOf" srcId="{12FB2C38-2A71-4037-AF77-4F88F39E4DFF}" destId="{08581D33-B407-46F9-92F1-76272717E04A}" srcOrd="6" destOrd="0" presId="urn:microsoft.com/office/officeart/2011/layout/CircleProcess"/>
    <dgm:cxn modelId="{3F7DF66A-9168-444E-A2F6-BAA66F78DE5A}" type="presParOf" srcId="{08581D33-B407-46F9-92F1-76272717E04A}" destId="{AD6205A2-EB47-49FF-9614-8A59B415FED4}" srcOrd="0" destOrd="0" presId="urn:microsoft.com/office/officeart/2011/layout/CircleProcess"/>
    <dgm:cxn modelId="{4B9419F6-2FC2-4882-9DF4-005762C25FA8}" type="presParOf" srcId="{12FB2C38-2A71-4037-AF77-4F88F39E4DFF}" destId="{63119906-694E-40AE-96B1-1295D2600C21}" srcOrd="7" destOrd="0" presId="urn:microsoft.com/office/officeart/2011/layout/CircleProcess"/>
    <dgm:cxn modelId="{1B9F4A61-B8E6-4DD6-8B2F-82FF34E7B1E0}" type="presParOf" srcId="{63119906-694E-40AE-96B1-1295D2600C21}" destId="{562D7D86-BE33-4DA9-9A58-18CA4FD98CD1}" srcOrd="0" destOrd="0" presId="urn:microsoft.com/office/officeart/2011/layout/CircleProcess"/>
    <dgm:cxn modelId="{3C1CCC44-56B8-4B51-BAA8-3D95BF458EAD}" type="presParOf" srcId="{12FB2C38-2A71-4037-AF77-4F88F39E4DFF}" destId="{4FA6A936-2B70-428F-8639-BFCE8B5FFF05}" srcOrd="8" destOrd="0" presId="urn:microsoft.com/office/officeart/2011/layout/CircleProcess"/>
    <dgm:cxn modelId="{F8133E8B-EAAF-4F63-8618-E9DB5819D1B8}" type="presParOf" srcId="{12FB2C38-2A71-4037-AF77-4F88F39E4DFF}" destId="{339328D5-53EB-4625-A31D-12E6E6E3D81F}" srcOrd="9" destOrd="0" presId="urn:microsoft.com/office/officeart/2011/layout/CircleProcess"/>
    <dgm:cxn modelId="{76134324-32FF-42D4-820E-B8C7FC631316}" type="presParOf" srcId="{339328D5-53EB-4625-A31D-12E6E6E3D81F}" destId="{4D52B7C1-2295-40C7-93C2-5C54B52010D1}" srcOrd="0" destOrd="0" presId="urn:microsoft.com/office/officeart/2011/layout/CircleProcess"/>
    <dgm:cxn modelId="{F8FB7CDB-85A5-465F-8E58-6525835D40F5}" type="presParOf" srcId="{12FB2C38-2A71-4037-AF77-4F88F39E4DFF}" destId="{1F0582DF-F26D-4EC2-BAED-59D572DB7050}" srcOrd="10" destOrd="0" presId="urn:microsoft.com/office/officeart/2011/layout/CircleProcess"/>
    <dgm:cxn modelId="{59615902-121E-4C3E-B093-B66E7848ECEA}" type="presParOf" srcId="{1F0582DF-F26D-4EC2-BAED-59D572DB7050}" destId="{F0B734D4-A608-4C62-9A5E-5AD0360E04CE}" srcOrd="0" destOrd="0" presId="urn:microsoft.com/office/officeart/2011/layout/CircleProcess"/>
    <dgm:cxn modelId="{51A25077-6994-4454-B0C2-82A353B1B3DE}" type="presParOf" srcId="{12FB2C38-2A71-4037-AF77-4F88F39E4DFF}" destId="{82E532C8-1159-43DE-A1B3-4CFDB78B2116}" srcOrd="11" destOrd="0" presId="urn:microsoft.com/office/officeart/2011/layout/CircleProcess"/>
    <dgm:cxn modelId="{5E06A949-5E20-4372-80F7-1FFDA885CD1B}" type="presParOf" srcId="{12FB2C38-2A71-4037-AF77-4F88F39E4DFF}" destId="{38D91D14-D9F4-4BA2-B30D-253D740E4CEA}" srcOrd="12" destOrd="0" presId="urn:microsoft.com/office/officeart/2011/layout/CircleProcess"/>
    <dgm:cxn modelId="{B45FA538-8C9D-4480-A1D8-60557140179E}" type="presParOf" srcId="{38D91D14-D9F4-4BA2-B30D-253D740E4CEA}" destId="{29BE021A-6F42-482C-9F3A-2784DE154FB4}" srcOrd="0" destOrd="0" presId="urn:microsoft.com/office/officeart/2011/layout/CircleProcess"/>
    <dgm:cxn modelId="{035F9C56-9933-4785-8C9B-218B1FAB6B7F}" type="presParOf" srcId="{12FB2C38-2A71-4037-AF77-4F88F39E4DFF}" destId="{0FE047ED-5370-4FCA-BC1A-372EEF96A639}" srcOrd="13" destOrd="0" presId="urn:microsoft.com/office/officeart/2011/layout/CircleProcess"/>
    <dgm:cxn modelId="{13FEDA7E-3F97-441A-A920-07A3B5EA6E93}" type="presParOf" srcId="{0FE047ED-5370-4FCA-BC1A-372EEF96A639}" destId="{9AB0E2DD-3DF1-49C5-A51E-422C6AB6BF42}" srcOrd="0" destOrd="0" presId="urn:microsoft.com/office/officeart/2011/layout/CircleProcess"/>
    <dgm:cxn modelId="{DFE8A697-C9B7-4F8F-AA4A-D8BED0AAEF9E}" type="presParOf" srcId="{12FB2C38-2A71-4037-AF77-4F88F39E4DFF}" destId="{3EE84D38-F5D5-40A8-96DD-3F86BB945039}" srcOrd="14"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79D3796-B852-408A-9AC9-20E2232F908D}"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n-GB"/>
        </a:p>
      </dgm:t>
    </dgm:pt>
    <dgm:pt modelId="{A2158DC4-B429-475B-9080-2D6C83217EC2}">
      <dgm:prSet phldrT="[Text]"/>
      <dgm:spPr/>
      <dgm:t>
        <a:bodyPr/>
        <a:lstStyle/>
        <a:p>
          <a:r>
            <a:rPr lang="en-GB" dirty="0"/>
            <a:t>Develop confidence</a:t>
          </a:r>
        </a:p>
      </dgm:t>
    </dgm:pt>
    <dgm:pt modelId="{2DD71704-C694-47FC-B664-314710AC4D31}" type="parTrans" cxnId="{4BF6FD38-5B33-4AC9-93D2-62BE15BED444}">
      <dgm:prSet/>
      <dgm:spPr/>
      <dgm:t>
        <a:bodyPr/>
        <a:lstStyle/>
        <a:p>
          <a:endParaRPr lang="en-GB"/>
        </a:p>
      </dgm:t>
    </dgm:pt>
    <dgm:pt modelId="{F878B5AF-6930-46FC-B6E7-A33BD780DF08}" type="sibTrans" cxnId="{4BF6FD38-5B33-4AC9-93D2-62BE15BED444}">
      <dgm:prSet/>
      <dgm:spPr/>
      <dgm:t>
        <a:bodyPr/>
        <a:lstStyle/>
        <a:p>
          <a:endParaRPr lang="en-GB"/>
        </a:p>
      </dgm:t>
    </dgm:pt>
    <dgm:pt modelId="{F46B5D59-65FD-4F9C-8782-3BB56A5D4AEB}">
      <dgm:prSet phldrT="[Text]"/>
      <dgm:spPr/>
      <dgm:t>
        <a:bodyPr/>
        <a:lstStyle/>
        <a:p>
          <a:r>
            <a:rPr lang="en-GB" dirty="0"/>
            <a:t>Enhance student agency </a:t>
          </a:r>
        </a:p>
      </dgm:t>
    </dgm:pt>
    <dgm:pt modelId="{A453B222-7057-4447-B263-EA4657527060}" type="parTrans" cxnId="{23326579-8F4C-4812-8286-A11B235F7424}">
      <dgm:prSet/>
      <dgm:spPr/>
      <dgm:t>
        <a:bodyPr/>
        <a:lstStyle/>
        <a:p>
          <a:endParaRPr lang="en-GB"/>
        </a:p>
      </dgm:t>
    </dgm:pt>
    <dgm:pt modelId="{005DDCF9-A780-485D-A190-EF520AFCCF42}" type="sibTrans" cxnId="{23326579-8F4C-4812-8286-A11B235F7424}">
      <dgm:prSet/>
      <dgm:spPr/>
      <dgm:t>
        <a:bodyPr/>
        <a:lstStyle/>
        <a:p>
          <a:endParaRPr lang="en-GB"/>
        </a:p>
      </dgm:t>
    </dgm:pt>
    <dgm:pt modelId="{10C19B5C-B502-4715-A267-7A728AFEE34A}">
      <dgm:prSet phldrT="[Text]"/>
      <dgm:spPr/>
      <dgm:t>
        <a:bodyPr/>
        <a:lstStyle/>
        <a:p>
          <a:r>
            <a:rPr lang="en-GB" dirty="0"/>
            <a:t>Support collaboration</a:t>
          </a:r>
        </a:p>
      </dgm:t>
    </dgm:pt>
    <dgm:pt modelId="{78A648F4-3778-4E20-8B75-FE2D5DEE02A5}" type="parTrans" cxnId="{5F4BBE56-A723-40FB-BC71-9A3A12898DBB}">
      <dgm:prSet/>
      <dgm:spPr/>
      <dgm:t>
        <a:bodyPr/>
        <a:lstStyle/>
        <a:p>
          <a:endParaRPr lang="en-GB"/>
        </a:p>
      </dgm:t>
    </dgm:pt>
    <dgm:pt modelId="{64F6821B-2628-4E1C-9D01-461B097417AE}" type="sibTrans" cxnId="{5F4BBE56-A723-40FB-BC71-9A3A12898DBB}">
      <dgm:prSet/>
      <dgm:spPr/>
      <dgm:t>
        <a:bodyPr/>
        <a:lstStyle/>
        <a:p>
          <a:endParaRPr lang="en-GB"/>
        </a:p>
      </dgm:t>
    </dgm:pt>
    <dgm:pt modelId="{E4E12EB7-2FCE-472A-8222-FDDFDA558D00}" type="pres">
      <dgm:prSet presAssocID="{779D3796-B852-408A-9AC9-20E2232F908D}" presName="Name0" presStyleCnt="0">
        <dgm:presLayoutVars>
          <dgm:chMax val="7"/>
          <dgm:chPref val="7"/>
          <dgm:dir/>
        </dgm:presLayoutVars>
      </dgm:prSet>
      <dgm:spPr/>
    </dgm:pt>
    <dgm:pt modelId="{D2B935FC-73D2-4327-936D-50B50A3A995B}" type="pres">
      <dgm:prSet presAssocID="{779D3796-B852-408A-9AC9-20E2232F908D}" presName="Name1" presStyleCnt="0"/>
      <dgm:spPr/>
    </dgm:pt>
    <dgm:pt modelId="{BF8E1CB2-2F92-46D7-BB51-1C4843964AE4}" type="pres">
      <dgm:prSet presAssocID="{779D3796-B852-408A-9AC9-20E2232F908D}" presName="cycle" presStyleCnt="0"/>
      <dgm:spPr/>
    </dgm:pt>
    <dgm:pt modelId="{BB32AB32-9D13-46B1-81F4-BA4D4EA21EB9}" type="pres">
      <dgm:prSet presAssocID="{779D3796-B852-408A-9AC9-20E2232F908D}" presName="srcNode" presStyleLbl="node1" presStyleIdx="0" presStyleCnt="3"/>
      <dgm:spPr/>
    </dgm:pt>
    <dgm:pt modelId="{2D850D84-3D01-40FD-90B7-DBF17350D899}" type="pres">
      <dgm:prSet presAssocID="{779D3796-B852-408A-9AC9-20E2232F908D}" presName="conn" presStyleLbl="parChTrans1D2" presStyleIdx="0" presStyleCnt="1"/>
      <dgm:spPr/>
    </dgm:pt>
    <dgm:pt modelId="{475FEE82-5943-486A-AB23-3B90E5254C7C}" type="pres">
      <dgm:prSet presAssocID="{779D3796-B852-408A-9AC9-20E2232F908D}" presName="extraNode" presStyleLbl="node1" presStyleIdx="0" presStyleCnt="3"/>
      <dgm:spPr/>
    </dgm:pt>
    <dgm:pt modelId="{B71D274B-3F3F-4889-BB0F-4CE8C592168F}" type="pres">
      <dgm:prSet presAssocID="{779D3796-B852-408A-9AC9-20E2232F908D}" presName="dstNode" presStyleLbl="node1" presStyleIdx="0" presStyleCnt="3"/>
      <dgm:spPr/>
    </dgm:pt>
    <dgm:pt modelId="{8DAF8C2A-B37B-4D46-A861-2B52FE97FEA7}" type="pres">
      <dgm:prSet presAssocID="{A2158DC4-B429-475B-9080-2D6C83217EC2}" presName="text_1" presStyleLbl="node1" presStyleIdx="0" presStyleCnt="3">
        <dgm:presLayoutVars>
          <dgm:bulletEnabled val="1"/>
        </dgm:presLayoutVars>
      </dgm:prSet>
      <dgm:spPr/>
    </dgm:pt>
    <dgm:pt modelId="{84DECCD9-D2F5-4A11-86CE-1C2AE4BBEF28}" type="pres">
      <dgm:prSet presAssocID="{A2158DC4-B429-475B-9080-2D6C83217EC2}" presName="accent_1" presStyleCnt="0"/>
      <dgm:spPr/>
    </dgm:pt>
    <dgm:pt modelId="{886E3E93-5005-42EB-AF2F-8E967A565A4C}" type="pres">
      <dgm:prSet presAssocID="{A2158DC4-B429-475B-9080-2D6C83217EC2}" presName="accentRepeatNode" presStyleLbl="solidFgAcc1" presStyleIdx="0" presStyleCnt="3"/>
      <dgm:spPr/>
    </dgm:pt>
    <dgm:pt modelId="{78240E31-E5D9-41A9-B724-1CD825E257A3}" type="pres">
      <dgm:prSet presAssocID="{F46B5D59-65FD-4F9C-8782-3BB56A5D4AEB}" presName="text_2" presStyleLbl="node1" presStyleIdx="1" presStyleCnt="3">
        <dgm:presLayoutVars>
          <dgm:bulletEnabled val="1"/>
        </dgm:presLayoutVars>
      </dgm:prSet>
      <dgm:spPr/>
    </dgm:pt>
    <dgm:pt modelId="{89E469FF-4324-4693-B433-968FA18DAF6B}" type="pres">
      <dgm:prSet presAssocID="{F46B5D59-65FD-4F9C-8782-3BB56A5D4AEB}" presName="accent_2" presStyleCnt="0"/>
      <dgm:spPr/>
    </dgm:pt>
    <dgm:pt modelId="{A58C6A93-5748-453F-9707-96CEDE42036E}" type="pres">
      <dgm:prSet presAssocID="{F46B5D59-65FD-4F9C-8782-3BB56A5D4AEB}" presName="accentRepeatNode" presStyleLbl="solidFgAcc1" presStyleIdx="1" presStyleCnt="3"/>
      <dgm:spPr/>
    </dgm:pt>
    <dgm:pt modelId="{E4BC1FA9-3BA2-455A-89B6-EAE32D86FE5B}" type="pres">
      <dgm:prSet presAssocID="{10C19B5C-B502-4715-A267-7A728AFEE34A}" presName="text_3" presStyleLbl="node1" presStyleIdx="2" presStyleCnt="3">
        <dgm:presLayoutVars>
          <dgm:bulletEnabled val="1"/>
        </dgm:presLayoutVars>
      </dgm:prSet>
      <dgm:spPr/>
    </dgm:pt>
    <dgm:pt modelId="{63D1D466-71B5-4954-9F91-EFAEEFC983B6}" type="pres">
      <dgm:prSet presAssocID="{10C19B5C-B502-4715-A267-7A728AFEE34A}" presName="accent_3" presStyleCnt="0"/>
      <dgm:spPr/>
    </dgm:pt>
    <dgm:pt modelId="{40C28C1A-6D03-4566-9DF5-E6536E94BC2E}" type="pres">
      <dgm:prSet presAssocID="{10C19B5C-B502-4715-A267-7A728AFEE34A}" presName="accentRepeatNode" presStyleLbl="solidFgAcc1" presStyleIdx="2" presStyleCnt="3"/>
      <dgm:spPr/>
    </dgm:pt>
  </dgm:ptLst>
  <dgm:cxnLst>
    <dgm:cxn modelId="{04413519-1C88-4D6C-9E37-045E6E739F2F}" type="presOf" srcId="{F878B5AF-6930-46FC-B6E7-A33BD780DF08}" destId="{2D850D84-3D01-40FD-90B7-DBF17350D899}" srcOrd="0" destOrd="0" presId="urn:microsoft.com/office/officeart/2008/layout/VerticalCurvedList"/>
    <dgm:cxn modelId="{4BF6FD38-5B33-4AC9-93D2-62BE15BED444}" srcId="{779D3796-B852-408A-9AC9-20E2232F908D}" destId="{A2158DC4-B429-475B-9080-2D6C83217EC2}" srcOrd="0" destOrd="0" parTransId="{2DD71704-C694-47FC-B664-314710AC4D31}" sibTransId="{F878B5AF-6930-46FC-B6E7-A33BD780DF08}"/>
    <dgm:cxn modelId="{0C18643D-3630-47D2-8D59-77EC73C74FAF}" type="presOf" srcId="{10C19B5C-B502-4715-A267-7A728AFEE34A}" destId="{E4BC1FA9-3BA2-455A-89B6-EAE32D86FE5B}" srcOrd="0" destOrd="0" presId="urn:microsoft.com/office/officeart/2008/layout/VerticalCurvedList"/>
    <dgm:cxn modelId="{59045164-9872-425B-8C7D-81A47D2E9E47}" type="presOf" srcId="{A2158DC4-B429-475B-9080-2D6C83217EC2}" destId="{8DAF8C2A-B37B-4D46-A861-2B52FE97FEA7}" srcOrd="0" destOrd="0" presId="urn:microsoft.com/office/officeart/2008/layout/VerticalCurvedList"/>
    <dgm:cxn modelId="{5F4BBE56-A723-40FB-BC71-9A3A12898DBB}" srcId="{779D3796-B852-408A-9AC9-20E2232F908D}" destId="{10C19B5C-B502-4715-A267-7A728AFEE34A}" srcOrd="2" destOrd="0" parTransId="{78A648F4-3778-4E20-8B75-FE2D5DEE02A5}" sibTransId="{64F6821B-2628-4E1C-9D01-461B097417AE}"/>
    <dgm:cxn modelId="{23326579-8F4C-4812-8286-A11B235F7424}" srcId="{779D3796-B852-408A-9AC9-20E2232F908D}" destId="{F46B5D59-65FD-4F9C-8782-3BB56A5D4AEB}" srcOrd="1" destOrd="0" parTransId="{A453B222-7057-4447-B263-EA4657527060}" sibTransId="{005DDCF9-A780-485D-A190-EF520AFCCF42}"/>
    <dgm:cxn modelId="{B14C07B0-8DBA-4BFF-A5DC-27945D946F9C}" type="presOf" srcId="{779D3796-B852-408A-9AC9-20E2232F908D}" destId="{E4E12EB7-2FCE-472A-8222-FDDFDA558D00}" srcOrd="0" destOrd="0" presId="urn:microsoft.com/office/officeart/2008/layout/VerticalCurvedList"/>
    <dgm:cxn modelId="{8C2DBEF8-91F4-427B-A43D-5421AB58C6C9}" type="presOf" srcId="{F46B5D59-65FD-4F9C-8782-3BB56A5D4AEB}" destId="{78240E31-E5D9-41A9-B724-1CD825E257A3}" srcOrd="0" destOrd="0" presId="urn:microsoft.com/office/officeart/2008/layout/VerticalCurvedList"/>
    <dgm:cxn modelId="{6FB8095D-6274-4731-9D72-35C80455F510}" type="presParOf" srcId="{E4E12EB7-2FCE-472A-8222-FDDFDA558D00}" destId="{D2B935FC-73D2-4327-936D-50B50A3A995B}" srcOrd="0" destOrd="0" presId="urn:microsoft.com/office/officeart/2008/layout/VerticalCurvedList"/>
    <dgm:cxn modelId="{1DC2DC51-8CA7-4EEB-BDA1-C6A5DC23F281}" type="presParOf" srcId="{D2B935FC-73D2-4327-936D-50B50A3A995B}" destId="{BF8E1CB2-2F92-46D7-BB51-1C4843964AE4}" srcOrd="0" destOrd="0" presId="urn:microsoft.com/office/officeart/2008/layout/VerticalCurvedList"/>
    <dgm:cxn modelId="{F350CC5C-6949-4D1E-B502-F49170F9E291}" type="presParOf" srcId="{BF8E1CB2-2F92-46D7-BB51-1C4843964AE4}" destId="{BB32AB32-9D13-46B1-81F4-BA4D4EA21EB9}" srcOrd="0" destOrd="0" presId="urn:microsoft.com/office/officeart/2008/layout/VerticalCurvedList"/>
    <dgm:cxn modelId="{DDB31745-BF60-454F-88E4-E8C522789ABC}" type="presParOf" srcId="{BF8E1CB2-2F92-46D7-BB51-1C4843964AE4}" destId="{2D850D84-3D01-40FD-90B7-DBF17350D899}" srcOrd="1" destOrd="0" presId="urn:microsoft.com/office/officeart/2008/layout/VerticalCurvedList"/>
    <dgm:cxn modelId="{303B2651-BEE5-4E3D-B2AF-A7C7227B73DC}" type="presParOf" srcId="{BF8E1CB2-2F92-46D7-BB51-1C4843964AE4}" destId="{475FEE82-5943-486A-AB23-3B90E5254C7C}" srcOrd="2" destOrd="0" presId="urn:microsoft.com/office/officeart/2008/layout/VerticalCurvedList"/>
    <dgm:cxn modelId="{CD171030-DF0F-4E21-8F29-D378DF59CBB1}" type="presParOf" srcId="{BF8E1CB2-2F92-46D7-BB51-1C4843964AE4}" destId="{B71D274B-3F3F-4889-BB0F-4CE8C592168F}" srcOrd="3" destOrd="0" presId="urn:microsoft.com/office/officeart/2008/layout/VerticalCurvedList"/>
    <dgm:cxn modelId="{6E3EAD4B-1642-4A89-A4AE-2E413C01EC88}" type="presParOf" srcId="{D2B935FC-73D2-4327-936D-50B50A3A995B}" destId="{8DAF8C2A-B37B-4D46-A861-2B52FE97FEA7}" srcOrd="1" destOrd="0" presId="urn:microsoft.com/office/officeart/2008/layout/VerticalCurvedList"/>
    <dgm:cxn modelId="{851B5F41-1369-4BAD-A14A-5E33ED2450E7}" type="presParOf" srcId="{D2B935FC-73D2-4327-936D-50B50A3A995B}" destId="{84DECCD9-D2F5-4A11-86CE-1C2AE4BBEF28}" srcOrd="2" destOrd="0" presId="urn:microsoft.com/office/officeart/2008/layout/VerticalCurvedList"/>
    <dgm:cxn modelId="{89CF6108-6EFA-4B2D-8396-9444CBE7C131}" type="presParOf" srcId="{84DECCD9-D2F5-4A11-86CE-1C2AE4BBEF28}" destId="{886E3E93-5005-42EB-AF2F-8E967A565A4C}" srcOrd="0" destOrd="0" presId="urn:microsoft.com/office/officeart/2008/layout/VerticalCurvedList"/>
    <dgm:cxn modelId="{B6ED11C1-7F28-43B1-BC2A-B3C752FE3A58}" type="presParOf" srcId="{D2B935FC-73D2-4327-936D-50B50A3A995B}" destId="{78240E31-E5D9-41A9-B724-1CD825E257A3}" srcOrd="3" destOrd="0" presId="urn:microsoft.com/office/officeart/2008/layout/VerticalCurvedList"/>
    <dgm:cxn modelId="{59BB6E89-40BB-4EF0-A39F-73E3C649220B}" type="presParOf" srcId="{D2B935FC-73D2-4327-936D-50B50A3A995B}" destId="{89E469FF-4324-4693-B433-968FA18DAF6B}" srcOrd="4" destOrd="0" presId="urn:microsoft.com/office/officeart/2008/layout/VerticalCurvedList"/>
    <dgm:cxn modelId="{0A74C2BE-377B-4724-A55E-8DFDFCE57A00}" type="presParOf" srcId="{89E469FF-4324-4693-B433-968FA18DAF6B}" destId="{A58C6A93-5748-453F-9707-96CEDE42036E}" srcOrd="0" destOrd="0" presId="urn:microsoft.com/office/officeart/2008/layout/VerticalCurvedList"/>
    <dgm:cxn modelId="{26CCA1D7-5EDE-4BA8-82B3-4DA70C6E8291}" type="presParOf" srcId="{D2B935FC-73D2-4327-936D-50B50A3A995B}" destId="{E4BC1FA9-3BA2-455A-89B6-EAE32D86FE5B}" srcOrd="5" destOrd="0" presId="urn:microsoft.com/office/officeart/2008/layout/VerticalCurvedList"/>
    <dgm:cxn modelId="{6E4F6313-6CCB-4B6C-A412-AC3B58B7E87B}" type="presParOf" srcId="{D2B935FC-73D2-4327-936D-50B50A3A995B}" destId="{63D1D466-71B5-4954-9F91-EFAEEFC983B6}" srcOrd="6" destOrd="0" presId="urn:microsoft.com/office/officeart/2008/layout/VerticalCurvedList"/>
    <dgm:cxn modelId="{2267357F-E47E-4E07-BDC8-468F1B3CB02D}" type="presParOf" srcId="{63D1D466-71B5-4954-9F91-EFAEEFC983B6}" destId="{40C28C1A-6D03-4566-9DF5-E6536E94BC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C90789-59C6-44CE-A4D7-E524C79CD1F7}" type="doc">
      <dgm:prSet loTypeId="urn:microsoft.com/office/officeart/2005/8/layout/venn3" loCatId="relationship" qsTypeId="urn:microsoft.com/office/officeart/2005/8/quickstyle/3d2" qsCatId="3D" csTypeId="urn:microsoft.com/office/officeart/2005/8/colors/colorful4" csCatId="colorful" phldr="1"/>
      <dgm:spPr/>
      <dgm:t>
        <a:bodyPr/>
        <a:lstStyle/>
        <a:p>
          <a:endParaRPr lang="en-GB"/>
        </a:p>
      </dgm:t>
    </dgm:pt>
    <dgm:pt modelId="{EB8951ED-9E8E-489A-BA8B-505BCE92978F}">
      <dgm:prSet phldrT="[Text]"/>
      <dgm:spPr/>
      <dgm:t>
        <a:bodyPr/>
        <a:lstStyle/>
        <a:p>
          <a:r>
            <a:rPr lang="en-GB" dirty="0"/>
            <a:t>Exploring identity</a:t>
          </a:r>
        </a:p>
      </dgm:t>
    </dgm:pt>
    <dgm:pt modelId="{65C941E6-F327-45B3-9CAA-23D93EA89DEB}" type="parTrans" cxnId="{7C39F2BA-682A-44D2-BFF5-F3EA103066C1}">
      <dgm:prSet/>
      <dgm:spPr/>
      <dgm:t>
        <a:bodyPr/>
        <a:lstStyle/>
        <a:p>
          <a:endParaRPr lang="en-GB"/>
        </a:p>
      </dgm:t>
    </dgm:pt>
    <dgm:pt modelId="{1CDE45D7-3D41-40BF-A59A-19314B033169}" type="sibTrans" cxnId="{7C39F2BA-682A-44D2-BFF5-F3EA103066C1}">
      <dgm:prSet/>
      <dgm:spPr/>
      <dgm:t>
        <a:bodyPr/>
        <a:lstStyle/>
        <a:p>
          <a:endParaRPr lang="en-GB"/>
        </a:p>
      </dgm:t>
    </dgm:pt>
    <dgm:pt modelId="{AAB6EAFE-9237-495A-87D9-BF9B07A0DCF8}">
      <dgm:prSet phldrT="[Text]"/>
      <dgm:spPr/>
      <dgm:t>
        <a:bodyPr/>
        <a:lstStyle/>
        <a:p>
          <a:r>
            <a:rPr lang="en-GB" dirty="0"/>
            <a:t>Challenging gender-based stereotypes </a:t>
          </a:r>
        </a:p>
      </dgm:t>
    </dgm:pt>
    <dgm:pt modelId="{A73ECB5A-037C-4360-954C-750E49990CE3}" type="parTrans" cxnId="{ABDE4B0C-2AB3-484A-9CE1-3BC35C2022FB}">
      <dgm:prSet/>
      <dgm:spPr/>
      <dgm:t>
        <a:bodyPr/>
        <a:lstStyle/>
        <a:p>
          <a:endParaRPr lang="en-GB"/>
        </a:p>
      </dgm:t>
    </dgm:pt>
    <dgm:pt modelId="{13F08C7A-714E-4933-8FB1-96F51BCB3763}" type="sibTrans" cxnId="{ABDE4B0C-2AB3-484A-9CE1-3BC35C2022FB}">
      <dgm:prSet/>
      <dgm:spPr/>
      <dgm:t>
        <a:bodyPr/>
        <a:lstStyle/>
        <a:p>
          <a:endParaRPr lang="en-GB"/>
        </a:p>
      </dgm:t>
    </dgm:pt>
    <dgm:pt modelId="{05EF7E05-B793-4D94-9B03-0F04A5103467}">
      <dgm:prSet phldrT="[Text]"/>
      <dgm:spPr/>
      <dgm:t>
        <a:bodyPr/>
        <a:lstStyle/>
        <a:p>
          <a:r>
            <a:rPr lang="en-GB" dirty="0"/>
            <a:t>Role models </a:t>
          </a:r>
        </a:p>
      </dgm:t>
    </dgm:pt>
    <dgm:pt modelId="{B0B3100D-280D-48DB-89CD-15E4662870F8}" type="parTrans" cxnId="{45829A8B-F44F-49EE-9DB9-8424973E21C6}">
      <dgm:prSet/>
      <dgm:spPr/>
      <dgm:t>
        <a:bodyPr/>
        <a:lstStyle/>
        <a:p>
          <a:endParaRPr lang="en-GB"/>
        </a:p>
      </dgm:t>
    </dgm:pt>
    <dgm:pt modelId="{36D56138-D201-460B-B8C9-04575EA201E9}" type="sibTrans" cxnId="{45829A8B-F44F-49EE-9DB9-8424973E21C6}">
      <dgm:prSet/>
      <dgm:spPr/>
      <dgm:t>
        <a:bodyPr/>
        <a:lstStyle/>
        <a:p>
          <a:endParaRPr lang="en-GB"/>
        </a:p>
      </dgm:t>
    </dgm:pt>
    <dgm:pt modelId="{BE6728B0-8C2E-4293-8236-5C18EAF77347}" type="pres">
      <dgm:prSet presAssocID="{C1C90789-59C6-44CE-A4D7-E524C79CD1F7}" presName="Name0" presStyleCnt="0">
        <dgm:presLayoutVars>
          <dgm:dir/>
          <dgm:resizeHandles val="exact"/>
        </dgm:presLayoutVars>
      </dgm:prSet>
      <dgm:spPr/>
    </dgm:pt>
    <dgm:pt modelId="{92CC04AB-CDA2-47C1-A9D9-9CCBFA3E6747}" type="pres">
      <dgm:prSet presAssocID="{EB8951ED-9E8E-489A-BA8B-505BCE92978F}" presName="Name5" presStyleLbl="vennNode1" presStyleIdx="0" presStyleCnt="3">
        <dgm:presLayoutVars>
          <dgm:bulletEnabled val="1"/>
        </dgm:presLayoutVars>
      </dgm:prSet>
      <dgm:spPr/>
    </dgm:pt>
    <dgm:pt modelId="{5C1F8130-5318-4919-A561-A88ABA1B1563}" type="pres">
      <dgm:prSet presAssocID="{1CDE45D7-3D41-40BF-A59A-19314B033169}" presName="space" presStyleCnt="0"/>
      <dgm:spPr/>
    </dgm:pt>
    <dgm:pt modelId="{6CB87F71-4101-4A62-AFC7-BA48890DDB97}" type="pres">
      <dgm:prSet presAssocID="{AAB6EAFE-9237-495A-87D9-BF9B07A0DCF8}" presName="Name5" presStyleLbl="vennNode1" presStyleIdx="1" presStyleCnt="3">
        <dgm:presLayoutVars>
          <dgm:bulletEnabled val="1"/>
        </dgm:presLayoutVars>
      </dgm:prSet>
      <dgm:spPr/>
    </dgm:pt>
    <dgm:pt modelId="{820BA96F-2265-4292-8157-E42B8C8DC327}" type="pres">
      <dgm:prSet presAssocID="{13F08C7A-714E-4933-8FB1-96F51BCB3763}" presName="space" presStyleCnt="0"/>
      <dgm:spPr/>
    </dgm:pt>
    <dgm:pt modelId="{F4021AA5-7CE5-4543-8C03-83D1AB1C3E76}" type="pres">
      <dgm:prSet presAssocID="{05EF7E05-B793-4D94-9B03-0F04A5103467}" presName="Name5" presStyleLbl="vennNode1" presStyleIdx="2" presStyleCnt="3" custLinFactNeighborX="572" custLinFactNeighborY="-2500">
        <dgm:presLayoutVars>
          <dgm:bulletEnabled val="1"/>
        </dgm:presLayoutVars>
      </dgm:prSet>
      <dgm:spPr/>
    </dgm:pt>
  </dgm:ptLst>
  <dgm:cxnLst>
    <dgm:cxn modelId="{ABDE4B0C-2AB3-484A-9CE1-3BC35C2022FB}" srcId="{C1C90789-59C6-44CE-A4D7-E524C79CD1F7}" destId="{AAB6EAFE-9237-495A-87D9-BF9B07A0DCF8}" srcOrd="1" destOrd="0" parTransId="{A73ECB5A-037C-4360-954C-750E49990CE3}" sibTransId="{13F08C7A-714E-4933-8FB1-96F51BCB3763}"/>
    <dgm:cxn modelId="{1FCD0C1D-8BD9-414E-8387-FD9F5EFA5CAA}" type="presOf" srcId="{EB8951ED-9E8E-489A-BA8B-505BCE92978F}" destId="{92CC04AB-CDA2-47C1-A9D9-9CCBFA3E6747}" srcOrd="0" destOrd="0" presId="urn:microsoft.com/office/officeart/2005/8/layout/venn3"/>
    <dgm:cxn modelId="{5E71AB58-C626-47BC-9D5B-A0CDA7158E28}" type="presOf" srcId="{05EF7E05-B793-4D94-9B03-0F04A5103467}" destId="{F4021AA5-7CE5-4543-8C03-83D1AB1C3E76}" srcOrd="0" destOrd="0" presId="urn:microsoft.com/office/officeart/2005/8/layout/venn3"/>
    <dgm:cxn modelId="{45829A8B-F44F-49EE-9DB9-8424973E21C6}" srcId="{C1C90789-59C6-44CE-A4D7-E524C79CD1F7}" destId="{05EF7E05-B793-4D94-9B03-0F04A5103467}" srcOrd="2" destOrd="0" parTransId="{B0B3100D-280D-48DB-89CD-15E4662870F8}" sibTransId="{36D56138-D201-460B-B8C9-04575EA201E9}"/>
    <dgm:cxn modelId="{B02B619F-3B7B-4CE0-BEA2-E7411841F6DD}" type="presOf" srcId="{C1C90789-59C6-44CE-A4D7-E524C79CD1F7}" destId="{BE6728B0-8C2E-4293-8236-5C18EAF77347}" srcOrd="0" destOrd="0" presId="urn:microsoft.com/office/officeart/2005/8/layout/venn3"/>
    <dgm:cxn modelId="{CAD50CA1-33AB-42FE-ABAC-C1DAED05D92B}" type="presOf" srcId="{AAB6EAFE-9237-495A-87D9-BF9B07A0DCF8}" destId="{6CB87F71-4101-4A62-AFC7-BA48890DDB97}" srcOrd="0" destOrd="0" presId="urn:microsoft.com/office/officeart/2005/8/layout/venn3"/>
    <dgm:cxn modelId="{7C39F2BA-682A-44D2-BFF5-F3EA103066C1}" srcId="{C1C90789-59C6-44CE-A4D7-E524C79CD1F7}" destId="{EB8951ED-9E8E-489A-BA8B-505BCE92978F}" srcOrd="0" destOrd="0" parTransId="{65C941E6-F327-45B3-9CAA-23D93EA89DEB}" sibTransId="{1CDE45D7-3D41-40BF-A59A-19314B033169}"/>
    <dgm:cxn modelId="{69724AD6-AD0F-47B4-A429-07D8FE92CAEF}" type="presParOf" srcId="{BE6728B0-8C2E-4293-8236-5C18EAF77347}" destId="{92CC04AB-CDA2-47C1-A9D9-9CCBFA3E6747}" srcOrd="0" destOrd="0" presId="urn:microsoft.com/office/officeart/2005/8/layout/venn3"/>
    <dgm:cxn modelId="{52701B1D-46A6-468A-B1C7-97AFAFA469DB}" type="presParOf" srcId="{BE6728B0-8C2E-4293-8236-5C18EAF77347}" destId="{5C1F8130-5318-4919-A561-A88ABA1B1563}" srcOrd="1" destOrd="0" presId="urn:microsoft.com/office/officeart/2005/8/layout/venn3"/>
    <dgm:cxn modelId="{6009BA88-833F-4EDF-B486-DECDA4641BB6}" type="presParOf" srcId="{BE6728B0-8C2E-4293-8236-5C18EAF77347}" destId="{6CB87F71-4101-4A62-AFC7-BA48890DDB97}" srcOrd="2" destOrd="0" presId="urn:microsoft.com/office/officeart/2005/8/layout/venn3"/>
    <dgm:cxn modelId="{90F167B8-20B6-41BC-B236-4F35F6AE3AC6}" type="presParOf" srcId="{BE6728B0-8C2E-4293-8236-5C18EAF77347}" destId="{820BA96F-2265-4292-8157-E42B8C8DC327}" srcOrd="3" destOrd="0" presId="urn:microsoft.com/office/officeart/2005/8/layout/venn3"/>
    <dgm:cxn modelId="{C1D1FD30-5109-4080-9159-6152F7D0F9EB}" type="presParOf" srcId="{BE6728B0-8C2E-4293-8236-5C18EAF77347}" destId="{F4021AA5-7CE5-4543-8C03-83D1AB1C3E76}"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4572D3-00A3-429C-BCF8-AD8DC23C7CE5}" type="doc">
      <dgm:prSet loTypeId="urn:microsoft.com/office/officeart/2011/layout/HexagonRadial" loCatId="cycle" qsTypeId="urn:microsoft.com/office/officeart/2005/8/quickstyle/simple4" qsCatId="simple" csTypeId="urn:microsoft.com/office/officeart/2005/8/colors/colorful4" csCatId="colorful" phldr="1"/>
      <dgm:spPr/>
      <dgm:t>
        <a:bodyPr/>
        <a:lstStyle/>
        <a:p>
          <a:endParaRPr lang="en-GB"/>
        </a:p>
      </dgm:t>
    </dgm:pt>
    <dgm:pt modelId="{4B0BB645-3EA0-4DB4-B91E-0612F8D40C1D}">
      <dgm:prSet phldrT="[Text]"/>
      <dgm:spPr/>
      <dgm:t>
        <a:bodyPr/>
        <a:lstStyle/>
        <a:p>
          <a:r>
            <a:rPr lang="en-GB" dirty="0"/>
            <a:t>Model of Child Voice </a:t>
          </a:r>
        </a:p>
        <a:p>
          <a:r>
            <a:rPr lang="en-GB" dirty="0"/>
            <a:t>(Lundy 2007)</a:t>
          </a:r>
        </a:p>
      </dgm:t>
    </dgm:pt>
    <dgm:pt modelId="{137373C6-16B6-4DE5-ABC8-38E31543D894}" type="parTrans" cxnId="{FB19FBBD-33A3-40CE-8956-3C9F09F223EF}">
      <dgm:prSet/>
      <dgm:spPr/>
      <dgm:t>
        <a:bodyPr/>
        <a:lstStyle/>
        <a:p>
          <a:endParaRPr lang="en-GB"/>
        </a:p>
      </dgm:t>
    </dgm:pt>
    <dgm:pt modelId="{D70E8C7D-FC56-4F5E-AF73-6D13BDF922F6}" type="sibTrans" cxnId="{FB19FBBD-33A3-40CE-8956-3C9F09F223EF}">
      <dgm:prSet/>
      <dgm:spPr/>
      <dgm:t>
        <a:bodyPr/>
        <a:lstStyle/>
        <a:p>
          <a:endParaRPr lang="en-GB"/>
        </a:p>
      </dgm:t>
    </dgm:pt>
    <dgm:pt modelId="{D9D32BE1-5F5E-4D95-B912-FB4D79419263}">
      <dgm:prSet phldrT="[Text]"/>
      <dgm:spPr/>
      <dgm:t>
        <a:bodyPr/>
        <a:lstStyle/>
        <a:p>
          <a:r>
            <a:rPr lang="en-GB" dirty="0"/>
            <a:t>1. Space</a:t>
          </a:r>
        </a:p>
      </dgm:t>
    </dgm:pt>
    <dgm:pt modelId="{BA25A9FC-D1CC-416E-B799-9843D7214C40}" type="parTrans" cxnId="{C973D187-0D7C-447E-84D6-0DAADE9CF67C}">
      <dgm:prSet/>
      <dgm:spPr/>
      <dgm:t>
        <a:bodyPr/>
        <a:lstStyle/>
        <a:p>
          <a:endParaRPr lang="en-GB"/>
        </a:p>
      </dgm:t>
    </dgm:pt>
    <dgm:pt modelId="{729F5AEE-1925-4423-AB3B-CC5E3117525E}" type="sibTrans" cxnId="{C973D187-0D7C-447E-84D6-0DAADE9CF67C}">
      <dgm:prSet/>
      <dgm:spPr/>
      <dgm:t>
        <a:bodyPr/>
        <a:lstStyle/>
        <a:p>
          <a:endParaRPr lang="en-GB"/>
        </a:p>
      </dgm:t>
    </dgm:pt>
    <dgm:pt modelId="{BEF30CC5-EB57-4AC7-BEB5-F5B3D9EB7A8E}">
      <dgm:prSet phldrT="[Text]"/>
      <dgm:spPr/>
      <dgm:t>
        <a:bodyPr/>
        <a:lstStyle/>
        <a:p>
          <a:r>
            <a:rPr lang="en-GB" dirty="0"/>
            <a:t>2. Voice </a:t>
          </a:r>
        </a:p>
      </dgm:t>
    </dgm:pt>
    <dgm:pt modelId="{B1276624-FD3E-41B2-ABC1-ADF36655DF0F}" type="parTrans" cxnId="{338FB844-985A-4FA3-9CC2-140209AFB465}">
      <dgm:prSet/>
      <dgm:spPr/>
      <dgm:t>
        <a:bodyPr/>
        <a:lstStyle/>
        <a:p>
          <a:endParaRPr lang="en-GB"/>
        </a:p>
      </dgm:t>
    </dgm:pt>
    <dgm:pt modelId="{12C62B18-BEE9-47A1-95E1-F9E4FEBA9969}" type="sibTrans" cxnId="{338FB844-985A-4FA3-9CC2-140209AFB465}">
      <dgm:prSet/>
      <dgm:spPr/>
      <dgm:t>
        <a:bodyPr/>
        <a:lstStyle/>
        <a:p>
          <a:endParaRPr lang="en-GB"/>
        </a:p>
      </dgm:t>
    </dgm:pt>
    <dgm:pt modelId="{BAF6FD35-A43C-4E18-A248-F4A2B89B40B2}">
      <dgm:prSet phldrT="[Text]"/>
      <dgm:spPr/>
      <dgm:t>
        <a:bodyPr/>
        <a:lstStyle/>
        <a:p>
          <a:r>
            <a:rPr lang="en-GB" dirty="0"/>
            <a:t>3. Audience</a:t>
          </a:r>
        </a:p>
      </dgm:t>
    </dgm:pt>
    <dgm:pt modelId="{AF1D61CA-132B-412B-83FB-D6C1DAC1CB9F}" type="parTrans" cxnId="{6FFECA48-5795-4335-B443-1774C7841732}">
      <dgm:prSet/>
      <dgm:spPr/>
      <dgm:t>
        <a:bodyPr/>
        <a:lstStyle/>
        <a:p>
          <a:endParaRPr lang="en-GB"/>
        </a:p>
      </dgm:t>
    </dgm:pt>
    <dgm:pt modelId="{E8560C9C-E772-4007-B385-4C9BA2FAF698}" type="sibTrans" cxnId="{6FFECA48-5795-4335-B443-1774C7841732}">
      <dgm:prSet/>
      <dgm:spPr/>
      <dgm:t>
        <a:bodyPr/>
        <a:lstStyle/>
        <a:p>
          <a:endParaRPr lang="en-GB"/>
        </a:p>
      </dgm:t>
    </dgm:pt>
    <dgm:pt modelId="{73E6D436-B95B-4D69-9C3E-CFBC93FC0B9A}">
      <dgm:prSet phldrT="[Text]"/>
      <dgm:spPr/>
      <dgm:t>
        <a:bodyPr/>
        <a:lstStyle/>
        <a:p>
          <a:r>
            <a:rPr lang="en-GB" dirty="0"/>
            <a:t>4. Influence </a:t>
          </a:r>
        </a:p>
      </dgm:t>
    </dgm:pt>
    <dgm:pt modelId="{933F19BA-DF0C-4077-A1C1-88A5542A877F}" type="parTrans" cxnId="{0F4174FB-E7D8-46AA-BA89-1D14987DD9C8}">
      <dgm:prSet/>
      <dgm:spPr/>
      <dgm:t>
        <a:bodyPr/>
        <a:lstStyle/>
        <a:p>
          <a:endParaRPr lang="en-GB"/>
        </a:p>
      </dgm:t>
    </dgm:pt>
    <dgm:pt modelId="{1B469162-62E8-4D3A-89F0-69132E111A99}" type="sibTrans" cxnId="{0F4174FB-E7D8-46AA-BA89-1D14987DD9C8}">
      <dgm:prSet/>
      <dgm:spPr/>
      <dgm:t>
        <a:bodyPr/>
        <a:lstStyle/>
        <a:p>
          <a:endParaRPr lang="en-GB"/>
        </a:p>
      </dgm:t>
    </dgm:pt>
    <dgm:pt modelId="{26DD673F-356A-46B0-9DD2-5054884A16FE}" type="pres">
      <dgm:prSet presAssocID="{474572D3-00A3-429C-BCF8-AD8DC23C7CE5}" presName="Name0" presStyleCnt="0">
        <dgm:presLayoutVars>
          <dgm:chMax val="1"/>
          <dgm:chPref val="1"/>
          <dgm:dir/>
          <dgm:animOne val="branch"/>
          <dgm:animLvl val="lvl"/>
        </dgm:presLayoutVars>
      </dgm:prSet>
      <dgm:spPr/>
    </dgm:pt>
    <dgm:pt modelId="{4022FE30-7302-4944-9E81-B8FC407FD66B}" type="pres">
      <dgm:prSet presAssocID="{4B0BB645-3EA0-4DB4-B91E-0612F8D40C1D}" presName="Parent" presStyleLbl="node0" presStyleIdx="0" presStyleCnt="1">
        <dgm:presLayoutVars>
          <dgm:chMax val="6"/>
          <dgm:chPref val="6"/>
        </dgm:presLayoutVars>
      </dgm:prSet>
      <dgm:spPr/>
    </dgm:pt>
    <dgm:pt modelId="{D3C4CCE8-7B99-443B-B970-7D1C1D7E38EF}" type="pres">
      <dgm:prSet presAssocID="{D9D32BE1-5F5E-4D95-B912-FB4D79419263}" presName="Accent1" presStyleCnt="0"/>
      <dgm:spPr/>
    </dgm:pt>
    <dgm:pt modelId="{D79DFADB-569F-454D-AE4B-26343E5B3C63}" type="pres">
      <dgm:prSet presAssocID="{D9D32BE1-5F5E-4D95-B912-FB4D79419263}" presName="Accent" presStyleLbl="bgShp" presStyleIdx="0" presStyleCnt="4"/>
      <dgm:spPr/>
    </dgm:pt>
    <dgm:pt modelId="{81021240-ED1B-40BF-AB86-A703041E195F}" type="pres">
      <dgm:prSet presAssocID="{D9D32BE1-5F5E-4D95-B912-FB4D79419263}" presName="Child1" presStyleLbl="node1" presStyleIdx="0" presStyleCnt="4">
        <dgm:presLayoutVars>
          <dgm:chMax val="0"/>
          <dgm:chPref val="0"/>
          <dgm:bulletEnabled val="1"/>
        </dgm:presLayoutVars>
      </dgm:prSet>
      <dgm:spPr/>
    </dgm:pt>
    <dgm:pt modelId="{AE71EC3C-670B-4131-87E7-870DA45FAD5A}" type="pres">
      <dgm:prSet presAssocID="{BEF30CC5-EB57-4AC7-BEB5-F5B3D9EB7A8E}" presName="Accent2" presStyleCnt="0"/>
      <dgm:spPr/>
    </dgm:pt>
    <dgm:pt modelId="{C0323CC2-DBCE-41C0-AD5F-E9816CB9D2C0}" type="pres">
      <dgm:prSet presAssocID="{BEF30CC5-EB57-4AC7-BEB5-F5B3D9EB7A8E}" presName="Accent" presStyleLbl="bgShp" presStyleIdx="1" presStyleCnt="4"/>
      <dgm:spPr/>
    </dgm:pt>
    <dgm:pt modelId="{1E26961E-4949-4A40-A2C5-0BAD596D9C3C}" type="pres">
      <dgm:prSet presAssocID="{BEF30CC5-EB57-4AC7-BEB5-F5B3D9EB7A8E}" presName="Child2" presStyleLbl="node1" presStyleIdx="1" presStyleCnt="4">
        <dgm:presLayoutVars>
          <dgm:chMax val="0"/>
          <dgm:chPref val="0"/>
          <dgm:bulletEnabled val="1"/>
        </dgm:presLayoutVars>
      </dgm:prSet>
      <dgm:spPr/>
    </dgm:pt>
    <dgm:pt modelId="{7CA14A50-EEE0-4396-8E59-D7F62CAAD14E}" type="pres">
      <dgm:prSet presAssocID="{BAF6FD35-A43C-4E18-A248-F4A2B89B40B2}" presName="Accent3" presStyleCnt="0"/>
      <dgm:spPr/>
    </dgm:pt>
    <dgm:pt modelId="{D1A1BBA2-B9DA-4515-AD0B-315F777A1BB4}" type="pres">
      <dgm:prSet presAssocID="{BAF6FD35-A43C-4E18-A248-F4A2B89B40B2}" presName="Accent" presStyleLbl="bgShp" presStyleIdx="2" presStyleCnt="4"/>
      <dgm:spPr/>
    </dgm:pt>
    <dgm:pt modelId="{26B47BE2-79A6-4C80-8616-9D189CC107E6}" type="pres">
      <dgm:prSet presAssocID="{BAF6FD35-A43C-4E18-A248-F4A2B89B40B2}" presName="Child3" presStyleLbl="node1" presStyleIdx="2" presStyleCnt="4">
        <dgm:presLayoutVars>
          <dgm:chMax val="0"/>
          <dgm:chPref val="0"/>
          <dgm:bulletEnabled val="1"/>
        </dgm:presLayoutVars>
      </dgm:prSet>
      <dgm:spPr/>
    </dgm:pt>
    <dgm:pt modelId="{7D9946E8-297C-4CD4-B6DE-C8F6E9DAC068}" type="pres">
      <dgm:prSet presAssocID="{73E6D436-B95B-4D69-9C3E-CFBC93FC0B9A}" presName="Accent4" presStyleCnt="0"/>
      <dgm:spPr/>
    </dgm:pt>
    <dgm:pt modelId="{402A7E9D-000F-45D9-8BE2-8BA4E7820B87}" type="pres">
      <dgm:prSet presAssocID="{73E6D436-B95B-4D69-9C3E-CFBC93FC0B9A}" presName="Accent" presStyleLbl="bgShp" presStyleIdx="3" presStyleCnt="4"/>
      <dgm:spPr/>
    </dgm:pt>
    <dgm:pt modelId="{468BEFB8-C048-49F2-93E7-316A90C5A573}" type="pres">
      <dgm:prSet presAssocID="{73E6D436-B95B-4D69-9C3E-CFBC93FC0B9A}" presName="Child4" presStyleLbl="node1" presStyleIdx="3" presStyleCnt="4">
        <dgm:presLayoutVars>
          <dgm:chMax val="0"/>
          <dgm:chPref val="0"/>
          <dgm:bulletEnabled val="1"/>
        </dgm:presLayoutVars>
      </dgm:prSet>
      <dgm:spPr/>
    </dgm:pt>
  </dgm:ptLst>
  <dgm:cxnLst>
    <dgm:cxn modelId="{B15A2508-2D9D-49E9-A2A8-E3ECFE72A7A3}" type="presOf" srcId="{BAF6FD35-A43C-4E18-A248-F4A2B89B40B2}" destId="{26B47BE2-79A6-4C80-8616-9D189CC107E6}" srcOrd="0" destOrd="0" presId="urn:microsoft.com/office/officeart/2011/layout/HexagonRadial"/>
    <dgm:cxn modelId="{D6D81064-38FC-472C-98B8-F043BB71E245}" type="presOf" srcId="{BEF30CC5-EB57-4AC7-BEB5-F5B3D9EB7A8E}" destId="{1E26961E-4949-4A40-A2C5-0BAD596D9C3C}" srcOrd="0" destOrd="0" presId="urn:microsoft.com/office/officeart/2011/layout/HexagonRadial"/>
    <dgm:cxn modelId="{338FB844-985A-4FA3-9CC2-140209AFB465}" srcId="{4B0BB645-3EA0-4DB4-B91E-0612F8D40C1D}" destId="{BEF30CC5-EB57-4AC7-BEB5-F5B3D9EB7A8E}" srcOrd="1" destOrd="0" parTransId="{B1276624-FD3E-41B2-ABC1-ADF36655DF0F}" sibTransId="{12C62B18-BEE9-47A1-95E1-F9E4FEBA9969}"/>
    <dgm:cxn modelId="{6FFECA48-5795-4335-B443-1774C7841732}" srcId="{4B0BB645-3EA0-4DB4-B91E-0612F8D40C1D}" destId="{BAF6FD35-A43C-4E18-A248-F4A2B89B40B2}" srcOrd="2" destOrd="0" parTransId="{AF1D61CA-132B-412B-83FB-D6C1DAC1CB9F}" sibTransId="{E8560C9C-E772-4007-B385-4C9BA2FAF698}"/>
    <dgm:cxn modelId="{C973D187-0D7C-447E-84D6-0DAADE9CF67C}" srcId="{4B0BB645-3EA0-4DB4-B91E-0612F8D40C1D}" destId="{D9D32BE1-5F5E-4D95-B912-FB4D79419263}" srcOrd="0" destOrd="0" parTransId="{BA25A9FC-D1CC-416E-B799-9843D7214C40}" sibTransId="{729F5AEE-1925-4423-AB3B-CC5E3117525E}"/>
    <dgm:cxn modelId="{1A330C8D-3586-46AF-814B-69DA61E068A1}" type="presOf" srcId="{4B0BB645-3EA0-4DB4-B91E-0612F8D40C1D}" destId="{4022FE30-7302-4944-9E81-B8FC407FD66B}" srcOrd="0" destOrd="0" presId="urn:microsoft.com/office/officeart/2011/layout/HexagonRadial"/>
    <dgm:cxn modelId="{2DE84CBD-C672-4B71-A052-FBDA9C374993}" type="presOf" srcId="{D9D32BE1-5F5E-4D95-B912-FB4D79419263}" destId="{81021240-ED1B-40BF-AB86-A703041E195F}" srcOrd="0" destOrd="0" presId="urn:microsoft.com/office/officeart/2011/layout/HexagonRadial"/>
    <dgm:cxn modelId="{FB19FBBD-33A3-40CE-8956-3C9F09F223EF}" srcId="{474572D3-00A3-429C-BCF8-AD8DC23C7CE5}" destId="{4B0BB645-3EA0-4DB4-B91E-0612F8D40C1D}" srcOrd="0" destOrd="0" parTransId="{137373C6-16B6-4DE5-ABC8-38E31543D894}" sibTransId="{D70E8C7D-FC56-4F5E-AF73-6D13BDF922F6}"/>
    <dgm:cxn modelId="{171F7DC0-1869-4959-A339-9702663F0518}" type="presOf" srcId="{474572D3-00A3-429C-BCF8-AD8DC23C7CE5}" destId="{26DD673F-356A-46B0-9DD2-5054884A16FE}" srcOrd="0" destOrd="0" presId="urn:microsoft.com/office/officeart/2011/layout/HexagonRadial"/>
    <dgm:cxn modelId="{77CE77D8-9988-4724-A634-51ADAF710F87}" type="presOf" srcId="{73E6D436-B95B-4D69-9C3E-CFBC93FC0B9A}" destId="{468BEFB8-C048-49F2-93E7-316A90C5A573}" srcOrd="0" destOrd="0" presId="urn:microsoft.com/office/officeart/2011/layout/HexagonRadial"/>
    <dgm:cxn modelId="{0F4174FB-E7D8-46AA-BA89-1D14987DD9C8}" srcId="{4B0BB645-3EA0-4DB4-B91E-0612F8D40C1D}" destId="{73E6D436-B95B-4D69-9C3E-CFBC93FC0B9A}" srcOrd="3" destOrd="0" parTransId="{933F19BA-DF0C-4077-A1C1-88A5542A877F}" sibTransId="{1B469162-62E8-4D3A-89F0-69132E111A99}"/>
    <dgm:cxn modelId="{2D6E2F4B-692B-4CFE-8D9A-16B7B139751B}" type="presParOf" srcId="{26DD673F-356A-46B0-9DD2-5054884A16FE}" destId="{4022FE30-7302-4944-9E81-B8FC407FD66B}" srcOrd="0" destOrd="0" presId="urn:microsoft.com/office/officeart/2011/layout/HexagonRadial"/>
    <dgm:cxn modelId="{74C4EE13-5C4F-474B-8215-C3D859D7E007}" type="presParOf" srcId="{26DD673F-356A-46B0-9DD2-5054884A16FE}" destId="{D3C4CCE8-7B99-443B-B970-7D1C1D7E38EF}" srcOrd="1" destOrd="0" presId="urn:microsoft.com/office/officeart/2011/layout/HexagonRadial"/>
    <dgm:cxn modelId="{6333DFED-33B5-4E87-B98B-B172472AA1EC}" type="presParOf" srcId="{D3C4CCE8-7B99-443B-B970-7D1C1D7E38EF}" destId="{D79DFADB-569F-454D-AE4B-26343E5B3C63}" srcOrd="0" destOrd="0" presId="urn:microsoft.com/office/officeart/2011/layout/HexagonRadial"/>
    <dgm:cxn modelId="{D61837BF-C437-4399-8786-A294EA01844C}" type="presParOf" srcId="{26DD673F-356A-46B0-9DD2-5054884A16FE}" destId="{81021240-ED1B-40BF-AB86-A703041E195F}" srcOrd="2" destOrd="0" presId="urn:microsoft.com/office/officeart/2011/layout/HexagonRadial"/>
    <dgm:cxn modelId="{82C77404-3AE9-48AC-859F-8B59509EF6E1}" type="presParOf" srcId="{26DD673F-356A-46B0-9DD2-5054884A16FE}" destId="{AE71EC3C-670B-4131-87E7-870DA45FAD5A}" srcOrd="3" destOrd="0" presId="urn:microsoft.com/office/officeart/2011/layout/HexagonRadial"/>
    <dgm:cxn modelId="{119FEE37-26DF-4BE8-9A7F-96BC55A5F44A}" type="presParOf" srcId="{AE71EC3C-670B-4131-87E7-870DA45FAD5A}" destId="{C0323CC2-DBCE-41C0-AD5F-E9816CB9D2C0}" srcOrd="0" destOrd="0" presId="urn:microsoft.com/office/officeart/2011/layout/HexagonRadial"/>
    <dgm:cxn modelId="{8EA7040B-E9D2-4FB9-B0F6-DE719F622DCC}" type="presParOf" srcId="{26DD673F-356A-46B0-9DD2-5054884A16FE}" destId="{1E26961E-4949-4A40-A2C5-0BAD596D9C3C}" srcOrd="4" destOrd="0" presId="urn:microsoft.com/office/officeart/2011/layout/HexagonRadial"/>
    <dgm:cxn modelId="{F6E22138-A84A-48F8-9083-37808D394F90}" type="presParOf" srcId="{26DD673F-356A-46B0-9DD2-5054884A16FE}" destId="{7CA14A50-EEE0-4396-8E59-D7F62CAAD14E}" srcOrd="5" destOrd="0" presId="urn:microsoft.com/office/officeart/2011/layout/HexagonRadial"/>
    <dgm:cxn modelId="{6368FF2B-8401-4C3F-BD78-1F6E71A0FCEC}" type="presParOf" srcId="{7CA14A50-EEE0-4396-8E59-D7F62CAAD14E}" destId="{D1A1BBA2-B9DA-4515-AD0B-315F777A1BB4}" srcOrd="0" destOrd="0" presId="urn:microsoft.com/office/officeart/2011/layout/HexagonRadial"/>
    <dgm:cxn modelId="{02D52BF2-4CC1-4699-86F3-784C88007D1A}" type="presParOf" srcId="{26DD673F-356A-46B0-9DD2-5054884A16FE}" destId="{26B47BE2-79A6-4C80-8616-9D189CC107E6}" srcOrd="6" destOrd="0" presId="urn:microsoft.com/office/officeart/2011/layout/HexagonRadial"/>
    <dgm:cxn modelId="{F10AC940-CB30-43D9-996C-8F0A25A36B50}" type="presParOf" srcId="{26DD673F-356A-46B0-9DD2-5054884A16FE}" destId="{7D9946E8-297C-4CD4-B6DE-C8F6E9DAC068}" srcOrd="7" destOrd="0" presId="urn:microsoft.com/office/officeart/2011/layout/HexagonRadial"/>
    <dgm:cxn modelId="{D91D75BE-12A9-4508-9732-7A37646DFF61}" type="presParOf" srcId="{7D9946E8-297C-4CD4-B6DE-C8F6E9DAC068}" destId="{402A7E9D-000F-45D9-8BE2-8BA4E7820B87}" srcOrd="0" destOrd="0" presId="urn:microsoft.com/office/officeart/2011/layout/HexagonRadial"/>
    <dgm:cxn modelId="{F59EA8CA-6F76-4050-90F2-FF223055D683}" type="presParOf" srcId="{26DD673F-356A-46B0-9DD2-5054884A16FE}" destId="{468BEFB8-C048-49F2-93E7-316A90C5A573}" srcOrd="8"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72895-1E44-4CCC-A5D8-304041539C2E}">
      <dsp:nvSpPr>
        <dsp:cNvPr id="0" name=""/>
        <dsp:cNvSpPr/>
      </dsp:nvSpPr>
      <dsp:spPr>
        <a:xfrm rot="5400000">
          <a:off x="5165079" y="-1904516"/>
          <a:ext cx="1343485" cy="549347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kern="1200" dirty="0">
              <a:latin typeface="Overpass" panose="00000500000000000000" pitchFamily="50" charset="0"/>
            </a:rPr>
            <a:t>Encourages boys to envision their future selves.</a:t>
          </a:r>
        </a:p>
      </dsp:txBody>
      <dsp:txXfrm rot="-5400000">
        <a:off x="3090082" y="236065"/>
        <a:ext cx="5427895" cy="1212317"/>
      </dsp:txXfrm>
    </dsp:sp>
    <dsp:sp modelId="{DC37856A-0B67-4E7E-8C2D-841C248E0CEE}">
      <dsp:nvSpPr>
        <dsp:cNvPr id="0" name=""/>
        <dsp:cNvSpPr/>
      </dsp:nvSpPr>
      <dsp:spPr>
        <a:xfrm>
          <a:off x="0" y="2544"/>
          <a:ext cx="3090082" cy="1679357"/>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b="1" kern="1200" dirty="0"/>
            <a:t>Year 7: Future Me</a:t>
          </a:r>
        </a:p>
      </dsp:txBody>
      <dsp:txXfrm>
        <a:off x="81979" y="84523"/>
        <a:ext cx="2926124" cy="1515399"/>
      </dsp:txXfrm>
    </dsp:sp>
    <dsp:sp modelId="{6C728154-5241-4B08-87A4-C61A421D8911}">
      <dsp:nvSpPr>
        <dsp:cNvPr id="0" name=""/>
        <dsp:cNvSpPr/>
      </dsp:nvSpPr>
      <dsp:spPr>
        <a:xfrm rot="5400000">
          <a:off x="5158395" y="-141191"/>
          <a:ext cx="1356853" cy="549347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latin typeface="Overpass" panose="00000500000000000000" pitchFamily="50" charset="0"/>
            </a:rPr>
            <a:t>Enables boys reflect on their identity and explore what it means to be male in today’s world. </a:t>
          </a:r>
        </a:p>
      </dsp:txBody>
      <dsp:txXfrm rot="-5400000">
        <a:off x="3090082" y="1993358"/>
        <a:ext cx="5427243" cy="1224381"/>
      </dsp:txXfrm>
    </dsp:sp>
    <dsp:sp modelId="{87569D39-6B8F-4638-A90F-B4E77D29AA20}">
      <dsp:nvSpPr>
        <dsp:cNvPr id="0" name=""/>
        <dsp:cNvSpPr/>
      </dsp:nvSpPr>
      <dsp:spPr>
        <a:xfrm>
          <a:off x="0" y="1765869"/>
          <a:ext cx="3090082" cy="1679357"/>
        </a:xfrm>
        <a:prstGeom prst="roundRect">
          <a:avLst/>
        </a:prstGeom>
        <a:gradFill rotWithShape="0">
          <a:gsLst>
            <a:gs pos="0">
              <a:schemeClr val="accent1">
                <a:shade val="80000"/>
                <a:hueOff val="401133"/>
                <a:satOff val="-44126"/>
                <a:lumOff val="22030"/>
                <a:alphaOff val="0"/>
                <a:satMod val="103000"/>
                <a:lumMod val="102000"/>
                <a:tint val="94000"/>
              </a:schemeClr>
            </a:gs>
            <a:gs pos="50000">
              <a:schemeClr val="accent1">
                <a:shade val="80000"/>
                <a:hueOff val="401133"/>
                <a:satOff val="-44126"/>
                <a:lumOff val="22030"/>
                <a:alphaOff val="0"/>
                <a:satMod val="110000"/>
                <a:lumMod val="100000"/>
                <a:shade val="100000"/>
              </a:schemeClr>
            </a:gs>
            <a:gs pos="100000">
              <a:schemeClr val="accent1">
                <a:shade val="80000"/>
                <a:hueOff val="401133"/>
                <a:satOff val="-44126"/>
                <a:lumOff val="220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b="1" kern="1200" dirty="0"/>
            <a:t>Year 8: Express Myself</a:t>
          </a:r>
        </a:p>
      </dsp:txBody>
      <dsp:txXfrm>
        <a:off x="81979" y="1847848"/>
        <a:ext cx="2926124" cy="1515399"/>
      </dsp:txXfrm>
    </dsp:sp>
    <dsp:sp modelId="{4FA6289E-07FD-466B-BF28-FB1CF096202E}">
      <dsp:nvSpPr>
        <dsp:cNvPr id="0" name=""/>
        <dsp:cNvSpPr/>
      </dsp:nvSpPr>
      <dsp:spPr>
        <a:xfrm rot="5400000">
          <a:off x="5123128" y="1622133"/>
          <a:ext cx="1427386" cy="549347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latin typeface="Overpass" panose="00000500000000000000" pitchFamily="50" charset="0"/>
            </a:rPr>
            <a:t>Empowers boys to develop their voice, confidence, and critical thinking through structured debates on real-world social issues. </a:t>
          </a:r>
        </a:p>
      </dsp:txBody>
      <dsp:txXfrm rot="-5400000">
        <a:off x="3090082" y="3724859"/>
        <a:ext cx="5423800" cy="1288028"/>
      </dsp:txXfrm>
    </dsp:sp>
    <dsp:sp modelId="{B744877A-DE6D-48D2-89AC-D2F2849225BC}">
      <dsp:nvSpPr>
        <dsp:cNvPr id="0" name=""/>
        <dsp:cNvSpPr/>
      </dsp:nvSpPr>
      <dsp:spPr>
        <a:xfrm>
          <a:off x="0" y="3529195"/>
          <a:ext cx="3090082" cy="1679357"/>
        </a:xfrm>
        <a:prstGeom prst="roundRect">
          <a:avLst/>
        </a:prstGeom>
        <a:gradFill rotWithShape="0">
          <a:gsLst>
            <a:gs pos="0">
              <a:schemeClr val="accent1">
                <a:shade val="80000"/>
                <a:hueOff val="802266"/>
                <a:satOff val="-88252"/>
                <a:lumOff val="44061"/>
                <a:alphaOff val="0"/>
                <a:satMod val="103000"/>
                <a:lumMod val="102000"/>
                <a:tint val="94000"/>
              </a:schemeClr>
            </a:gs>
            <a:gs pos="50000">
              <a:schemeClr val="accent1">
                <a:shade val="80000"/>
                <a:hueOff val="802266"/>
                <a:satOff val="-88252"/>
                <a:lumOff val="44061"/>
                <a:alphaOff val="0"/>
                <a:satMod val="110000"/>
                <a:lumMod val="100000"/>
                <a:shade val="100000"/>
              </a:schemeClr>
            </a:gs>
            <a:gs pos="100000">
              <a:schemeClr val="accent1">
                <a:shade val="80000"/>
                <a:hueOff val="802266"/>
                <a:satOff val="-88252"/>
                <a:lumOff val="44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b="1" kern="1200" dirty="0"/>
            <a:t>Year 9: Find My Voice </a:t>
          </a:r>
        </a:p>
      </dsp:txBody>
      <dsp:txXfrm>
        <a:off x="81979" y="3611174"/>
        <a:ext cx="2926124" cy="1515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2270B-CDCE-4A67-96A7-5A310EC262F3}">
      <dsp:nvSpPr>
        <dsp:cNvPr id="0" name=""/>
        <dsp:cNvSpPr/>
      </dsp:nvSpPr>
      <dsp:spPr>
        <a:xfrm>
          <a:off x="8454623" y="1377641"/>
          <a:ext cx="1558523" cy="155822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ACBEA5-E83F-4A7C-805D-A44733B5457D}">
      <dsp:nvSpPr>
        <dsp:cNvPr id="0" name=""/>
        <dsp:cNvSpPr/>
      </dsp:nvSpPr>
      <dsp:spPr>
        <a:xfrm>
          <a:off x="8507101" y="1429591"/>
          <a:ext cx="1454556" cy="1454327"/>
        </a:xfrm>
        <a:prstGeom prst="ellipse">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Value the voice of boys </a:t>
          </a:r>
        </a:p>
      </dsp:txBody>
      <dsp:txXfrm>
        <a:off x="8715037" y="1637391"/>
        <a:ext cx="1038685" cy="1038727"/>
      </dsp:txXfrm>
    </dsp:sp>
    <dsp:sp modelId="{A760CD97-1C16-46BB-A994-01AC77D8BA57}">
      <dsp:nvSpPr>
        <dsp:cNvPr id="0" name=""/>
        <dsp:cNvSpPr/>
      </dsp:nvSpPr>
      <dsp:spPr>
        <a:xfrm rot="2700000">
          <a:off x="6844720" y="1377466"/>
          <a:ext cx="1558304" cy="1558304"/>
        </a:xfrm>
        <a:prstGeom prst="teardrop">
          <a:avLst>
            <a:gd name="adj" fmla="val 1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89DED-8A8B-450F-A105-0161A4655E33}">
      <dsp:nvSpPr>
        <dsp:cNvPr id="0" name=""/>
        <dsp:cNvSpPr/>
      </dsp:nvSpPr>
      <dsp:spPr>
        <a:xfrm>
          <a:off x="6897089" y="1429591"/>
          <a:ext cx="1454556" cy="1454327"/>
        </a:xfrm>
        <a:prstGeom prst="ellipse">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Foster agency in shaping futures  </a:t>
          </a:r>
        </a:p>
      </dsp:txBody>
      <dsp:txXfrm>
        <a:off x="7105024" y="1637391"/>
        <a:ext cx="1038685" cy="1038727"/>
      </dsp:txXfrm>
    </dsp:sp>
    <dsp:sp modelId="{528BF484-E9E4-462A-B909-0DD33A3EE95A}">
      <dsp:nvSpPr>
        <dsp:cNvPr id="0" name=""/>
        <dsp:cNvSpPr/>
      </dsp:nvSpPr>
      <dsp:spPr>
        <a:xfrm rot="2700000">
          <a:off x="5234707" y="1377466"/>
          <a:ext cx="1558304" cy="1558304"/>
        </a:xfrm>
        <a:prstGeom prst="teardrop">
          <a:avLst>
            <a:gd name="adj" fmla="val 1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BEABA-8635-44AA-934E-966EA0E61788}">
      <dsp:nvSpPr>
        <dsp:cNvPr id="0" name=""/>
        <dsp:cNvSpPr/>
      </dsp:nvSpPr>
      <dsp:spPr>
        <a:xfrm>
          <a:off x="5287077" y="1429591"/>
          <a:ext cx="1454556" cy="1454327"/>
        </a:xfrm>
        <a:prstGeom prst="ellipse">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Increase familiarity with higher education</a:t>
          </a:r>
        </a:p>
      </dsp:txBody>
      <dsp:txXfrm>
        <a:off x="5495012" y="1637391"/>
        <a:ext cx="1038685" cy="1038727"/>
      </dsp:txXfrm>
    </dsp:sp>
    <dsp:sp modelId="{F17E72B1-3EB7-4B56-9F40-B47EE414D932}">
      <dsp:nvSpPr>
        <dsp:cNvPr id="0" name=""/>
        <dsp:cNvSpPr/>
      </dsp:nvSpPr>
      <dsp:spPr>
        <a:xfrm rot="2700000">
          <a:off x="3624695" y="1377466"/>
          <a:ext cx="1558304" cy="1558304"/>
        </a:xfrm>
        <a:prstGeom prst="teardrop">
          <a:avLst>
            <a:gd name="adj" fmla="val 1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2CE8D9-9755-4018-B57C-9276A0A6CAC1}">
      <dsp:nvSpPr>
        <dsp:cNvPr id="0" name=""/>
        <dsp:cNvSpPr/>
      </dsp:nvSpPr>
      <dsp:spPr>
        <a:xfrm>
          <a:off x="3677064" y="1429591"/>
          <a:ext cx="1454556" cy="1454327"/>
        </a:xfrm>
        <a:prstGeom prst="ellipse">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Explore masculinity &amp; it’s potential  </a:t>
          </a:r>
        </a:p>
      </dsp:txBody>
      <dsp:txXfrm>
        <a:off x="3884009" y="1637391"/>
        <a:ext cx="1038685" cy="1038727"/>
      </dsp:txXfrm>
    </dsp:sp>
    <dsp:sp modelId="{1BA55ED2-6370-4EAC-B03C-5902BEB20487}">
      <dsp:nvSpPr>
        <dsp:cNvPr id="0" name=""/>
        <dsp:cNvSpPr/>
      </dsp:nvSpPr>
      <dsp:spPr>
        <a:xfrm rot="2700000">
          <a:off x="2014683" y="1377466"/>
          <a:ext cx="1558304" cy="1558304"/>
        </a:xfrm>
        <a:prstGeom prst="teardrop">
          <a:avLst>
            <a:gd name="adj" fmla="val 1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78AC4-2CB6-41A8-AEDD-B382304DA4DF}">
      <dsp:nvSpPr>
        <dsp:cNvPr id="0" name=""/>
        <dsp:cNvSpPr/>
      </dsp:nvSpPr>
      <dsp:spPr>
        <a:xfrm>
          <a:off x="2067052" y="1429591"/>
          <a:ext cx="1454556" cy="1454327"/>
        </a:xfrm>
        <a:prstGeom prst="ellipse">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Build confidence in skills &amp; abilities </a:t>
          </a:r>
        </a:p>
      </dsp:txBody>
      <dsp:txXfrm>
        <a:off x="2273997" y="1637391"/>
        <a:ext cx="1038685" cy="1038727"/>
      </dsp:txXfrm>
    </dsp:sp>
    <dsp:sp modelId="{764659AD-49D9-4CF0-A7B0-95877BF5FE2B}">
      <dsp:nvSpPr>
        <dsp:cNvPr id="0" name=""/>
        <dsp:cNvSpPr/>
      </dsp:nvSpPr>
      <dsp:spPr>
        <a:xfrm rot="2700000">
          <a:off x="404670" y="1377466"/>
          <a:ext cx="1558304" cy="1558304"/>
        </a:xfrm>
        <a:prstGeom prst="teardrop">
          <a:avLst>
            <a:gd name="adj" fmla="val 1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2F95A-D424-4E9B-B86B-E364BC7D7291}">
      <dsp:nvSpPr>
        <dsp:cNvPr id="0" name=""/>
        <dsp:cNvSpPr/>
      </dsp:nvSpPr>
      <dsp:spPr>
        <a:xfrm>
          <a:off x="456049" y="1429591"/>
          <a:ext cx="1454556" cy="1454327"/>
        </a:xfrm>
        <a:prstGeom prst="ellipse">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Explore potential identities</a:t>
          </a:r>
        </a:p>
      </dsp:txBody>
      <dsp:txXfrm>
        <a:off x="663984" y="1637391"/>
        <a:ext cx="1038685" cy="1038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386E4-9F89-4096-9B96-E2735930E8A4}">
      <dsp:nvSpPr>
        <dsp:cNvPr id="0" name=""/>
        <dsp:cNvSpPr/>
      </dsp:nvSpPr>
      <dsp:spPr>
        <a:xfrm>
          <a:off x="6564547" y="1960930"/>
          <a:ext cx="1496823" cy="14970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7E3F4-1911-4C36-801C-06CCDE327E69}">
      <dsp:nvSpPr>
        <dsp:cNvPr id="0" name=""/>
        <dsp:cNvSpPr/>
      </dsp:nvSpPr>
      <dsp:spPr>
        <a:xfrm>
          <a:off x="6613937"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Value the voice of boys </a:t>
          </a:r>
        </a:p>
      </dsp:txBody>
      <dsp:txXfrm>
        <a:off x="6813885" y="2210485"/>
        <a:ext cx="998147" cy="997958"/>
      </dsp:txXfrm>
    </dsp:sp>
    <dsp:sp modelId="{2D84430D-FCE1-489F-99EF-E7975DA411A7}">
      <dsp:nvSpPr>
        <dsp:cNvPr id="0" name=""/>
        <dsp:cNvSpPr/>
      </dsp:nvSpPr>
      <dsp:spPr>
        <a:xfrm rot="2700000">
          <a:off x="5016827"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D7A209-22CD-4470-AAD0-847B6BCBCD25}">
      <dsp:nvSpPr>
        <dsp:cNvPr id="0" name=""/>
        <dsp:cNvSpPr/>
      </dsp:nvSpPr>
      <dsp:spPr>
        <a:xfrm>
          <a:off x="5067724"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Enable creative learning environments </a:t>
          </a:r>
        </a:p>
      </dsp:txBody>
      <dsp:txXfrm>
        <a:off x="5266875" y="2210485"/>
        <a:ext cx="998147" cy="997958"/>
      </dsp:txXfrm>
    </dsp:sp>
    <dsp:sp modelId="{AD6205A2-EB47-49FF-9614-8A59B415FED4}">
      <dsp:nvSpPr>
        <dsp:cNvPr id="0" name=""/>
        <dsp:cNvSpPr/>
      </dsp:nvSpPr>
      <dsp:spPr>
        <a:xfrm rot="2700000">
          <a:off x="3470614"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D7D86-BE33-4DA9-9A58-18CA4FD98CD1}">
      <dsp:nvSpPr>
        <dsp:cNvPr id="0" name=""/>
        <dsp:cNvSpPr/>
      </dsp:nvSpPr>
      <dsp:spPr>
        <a:xfrm>
          <a:off x="3520714"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Engage meaningfully with boys </a:t>
          </a:r>
        </a:p>
      </dsp:txBody>
      <dsp:txXfrm>
        <a:off x="3719866" y="2210485"/>
        <a:ext cx="998147" cy="997958"/>
      </dsp:txXfrm>
    </dsp:sp>
    <dsp:sp modelId="{4D52B7C1-2295-40C7-93C2-5C54B52010D1}">
      <dsp:nvSpPr>
        <dsp:cNvPr id="0" name=""/>
        <dsp:cNvSpPr/>
      </dsp:nvSpPr>
      <dsp:spPr>
        <a:xfrm rot="2700000">
          <a:off x="1923605"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734D4-A608-4C62-9A5E-5AD0360E04CE}">
      <dsp:nvSpPr>
        <dsp:cNvPr id="0" name=""/>
        <dsp:cNvSpPr/>
      </dsp:nvSpPr>
      <dsp:spPr>
        <a:xfrm>
          <a:off x="1973704"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Challenge &amp; affirm masculine identities </a:t>
          </a:r>
        </a:p>
      </dsp:txBody>
      <dsp:txXfrm>
        <a:off x="2173652" y="2210485"/>
        <a:ext cx="998147" cy="997958"/>
      </dsp:txXfrm>
    </dsp:sp>
    <dsp:sp modelId="{29BE021A-6F42-482C-9F3A-2784DE154FB4}">
      <dsp:nvSpPr>
        <dsp:cNvPr id="0" name=""/>
        <dsp:cNvSpPr/>
      </dsp:nvSpPr>
      <dsp:spPr>
        <a:xfrm rot="2700000">
          <a:off x="376595" y="1961008"/>
          <a:ext cx="1496650" cy="149665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B0E2DD-3DF1-49C5-A51E-422C6AB6BF42}">
      <dsp:nvSpPr>
        <dsp:cNvPr id="0" name=""/>
        <dsp:cNvSpPr/>
      </dsp:nvSpPr>
      <dsp:spPr>
        <a:xfrm>
          <a:off x="426695" y="2010841"/>
          <a:ext cx="1397247" cy="139724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Utilise a ‘strengths-based approach’ to learning </a:t>
          </a:r>
        </a:p>
      </dsp:txBody>
      <dsp:txXfrm>
        <a:off x="626643" y="2210485"/>
        <a:ext cx="998147" cy="997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50D84-3D01-40FD-90B7-DBF17350D899}">
      <dsp:nvSpPr>
        <dsp:cNvPr id="0" name=""/>
        <dsp:cNvSpPr/>
      </dsp:nvSpPr>
      <dsp:spPr>
        <a:xfrm>
          <a:off x="-4252919" y="-652503"/>
          <a:ext cx="5067238" cy="5067238"/>
        </a:xfrm>
        <a:prstGeom prst="blockArc">
          <a:avLst>
            <a:gd name="adj1" fmla="val 18900000"/>
            <a:gd name="adj2" fmla="val 2700000"/>
            <a:gd name="adj3" fmla="val 42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AF8C2A-B37B-4D46-A861-2B52FE97FEA7}">
      <dsp:nvSpPr>
        <dsp:cNvPr id="0" name=""/>
        <dsp:cNvSpPr/>
      </dsp:nvSpPr>
      <dsp:spPr>
        <a:xfrm>
          <a:off x="523696" y="376223"/>
          <a:ext cx="5908327" cy="75244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7254" tIns="99060" rIns="99060" bIns="99060" numCol="1" spcCol="1270" anchor="ctr" anchorCtr="0">
          <a:noAutofit/>
        </a:bodyPr>
        <a:lstStyle/>
        <a:p>
          <a:pPr marL="0" lvl="0" indent="0" algn="l" defTabSz="1733550">
            <a:lnSpc>
              <a:spcPct val="90000"/>
            </a:lnSpc>
            <a:spcBef>
              <a:spcPct val="0"/>
            </a:spcBef>
            <a:spcAft>
              <a:spcPct val="35000"/>
            </a:spcAft>
            <a:buNone/>
          </a:pPr>
          <a:r>
            <a:rPr lang="en-GB" sz="3900" kern="1200" dirty="0"/>
            <a:t>Develop confidence</a:t>
          </a:r>
        </a:p>
      </dsp:txBody>
      <dsp:txXfrm>
        <a:off x="523696" y="376223"/>
        <a:ext cx="5908327" cy="752446"/>
      </dsp:txXfrm>
    </dsp:sp>
    <dsp:sp modelId="{886E3E93-5005-42EB-AF2F-8E967A565A4C}">
      <dsp:nvSpPr>
        <dsp:cNvPr id="0" name=""/>
        <dsp:cNvSpPr/>
      </dsp:nvSpPr>
      <dsp:spPr>
        <a:xfrm>
          <a:off x="53417" y="282167"/>
          <a:ext cx="940557" cy="94055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8240E31-E5D9-41A9-B724-1CD825E257A3}">
      <dsp:nvSpPr>
        <dsp:cNvPr id="0" name=""/>
        <dsp:cNvSpPr/>
      </dsp:nvSpPr>
      <dsp:spPr>
        <a:xfrm>
          <a:off x="797210" y="1504892"/>
          <a:ext cx="5634813" cy="752446"/>
        </a:xfrm>
        <a:prstGeom prst="rect">
          <a:avLst/>
        </a:prstGeom>
        <a:gradFill rotWithShape="0">
          <a:gsLst>
            <a:gs pos="0">
              <a:schemeClr val="accent4">
                <a:hueOff val="-10026809"/>
                <a:satOff val="6923"/>
                <a:lumOff val="-1077"/>
                <a:alphaOff val="0"/>
                <a:lumMod val="110000"/>
                <a:satMod val="105000"/>
                <a:tint val="67000"/>
              </a:schemeClr>
            </a:gs>
            <a:gs pos="50000">
              <a:schemeClr val="accent4">
                <a:hueOff val="-10026809"/>
                <a:satOff val="6923"/>
                <a:lumOff val="-1077"/>
                <a:alphaOff val="0"/>
                <a:lumMod val="105000"/>
                <a:satMod val="103000"/>
                <a:tint val="73000"/>
              </a:schemeClr>
            </a:gs>
            <a:gs pos="100000">
              <a:schemeClr val="accent4">
                <a:hueOff val="-10026809"/>
                <a:satOff val="6923"/>
                <a:lumOff val="-10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7254" tIns="99060" rIns="99060" bIns="99060" numCol="1" spcCol="1270" anchor="ctr" anchorCtr="0">
          <a:noAutofit/>
        </a:bodyPr>
        <a:lstStyle/>
        <a:p>
          <a:pPr marL="0" lvl="0" indent="0" algn="l" defTabSz="1733550">
            <a:lnSpc>
              <a:spcPct val="90000"/>
            </a:lnSpc>
            <a:spcBef>
              <a:spcPct val="0"/>
            </a:spcBef>
            <a:spcAft>
              <a:spcPct val="35000"/>
            </a:spcAft>
            <a:buNone/>
          </a:pPr>
          <a:r>
            <a:rPr lang="en-GB" sz="3900" kern="1200" dirty="0"/>
            <a:t>Enhance student agency </a:t>
          </a:r>
        </a:p>
      </dsp:txBody>
      <dsp:txXfrm>
        <a:off x="797210" y="1504892"/>
        <a:ext cx="5634813" cy="752446"/>
      </dsp:txXfrm>
    </dsp:sp>
    <dsp:sp modelId="{A58C6A93-5748-453F-9707-96CEDE42036E}">
      <dsp:nvSpPr>
        <dsp:cNvPr id="0" name=""/>
        <dsp:cNvSpPr/>
      </dsp:nvSpPr>
      <dsp:spPr>
        <a:xfrm>
          <a:off x="326931" y="1410836"/>
          <a:ext cx="940557" cy="94055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10026809"/>
              <a:satOff val="6923"/>
              <a:lumOff val="-10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E4BC1FA9-3BA2-455A-89B6-EAE32D86FE5B}">
      <dsp:nvSpPr>
        <dsp:cNvPr id="0" name=""/>
        <dsp:cNvSpPr/>
      </dsp:nvSpPr>
      <dsp:spPr>
        <a:xfrm>
          <a:off x="523696" y="2633561"/>
          <a:ext cx="5908327" cy="752446"/>
        </a:xfrm>
        <a:prstGeom prst="rect">
          <a:avLst/>
        </a:prstGeom>
        <a:gradFill rotWithShape="0">
          <a:gsLst>
            <a:gs pos="0">
              <a:schemeClr val="accent4">
                <a:hueOff val="-20053618"/>
                <a:satOff val="13847"/>
                <a:lumOff val="-2154"/>
                <a:alphaOff val="0"/>
                <a:lumMod val="110000"/>
                <a:satMod val="105000"/>
                <a:tint val="67000"/>
              </a:schemeClr>
            </a:gs>
            <a:gs pos="50000">
              <a:schemeClr val="accent4">
                <a:hueOff val="-20053618"/>
                <a:satOff val="13847"/>
                <a:lumOff val="-2154"/>
                <a:alphaOff val="0"/>
                <a:lumMod val="105000"/>
                <a:satMod val="103000"/>
                <a:tint val="73000"/>
              </a:schemeClr>
            </a:gs>
            <a:gs pos="100000">
              <a:schemeClr val="accent4">
                <a:hueOff val="-20053618"/>
                <a:satOff val="13847"/>
                <a:lumOff val="-21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7254" tIns="99060" rIns="99060" bIns="99060" numCol="1" spcCol="1270" anchor="ctr" anchorCtr="0">
          <a:noAutofit/>
        </a:bodyPr>
        <a:lstStyle/>
        <a:p>
          <a:pPr marL="0" lvl="0" indent="0" algn="l" defTabSz="1733550">
            <a:lnSpc>
              <a:spcPct val="90000"/>
            </a:lnSpc>
            <a:spcBef>
              <a:spcPct val="0"/>
            </a:spcBef>
            <a:spcAft>
              <a:spcPct val="35000"/>
            </a:spcAft>
            <a:buNone/>
          </a:pPr>
          <a:r>
            <a:rPr lang="en-GB" sz="3900" kern="1200" dirty="0"/>
            <a:t>Support collaboration</a:t>
          </a:r>
        </a:p>
      </dsp:txBody>
      <dsp:txXfrm>
        <a:off x="523696" y="2633561"/>
        <a:ext cx="5908327" cy="752446"/>
      </dsp:txXfrm>
    </dsp:sp>
    <dsp:sp modelId="{40C28C1A-6D03-4566-9DF5-E6536E94BC2E}">
      <dsp:nvSpPr>
        <dsp:cNvPr id="0" name=""/>
        <dsp:cNvSpPr/>
      </dsp:nvSpPr>
      <dsp:spPr>
        <a:xfrm>
          <a:off x="53417" y="2539505"/>
          <a:ext cx="940557" cy="94055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20053618"/>
              <a:satOff val="13847"/>
              <a:lumOff val="-2154"/>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C04AB-CDA2-47C1-A9D9-9CCBFA3E6747}">
      <dsp:nvSpPr>
        <dsp:cNvPr id="0" name=""/>
        <dsp:cNvSpPr/>
      </dsp:nvSpPr>
      <dsp:spPr>
        <a:xfrm>
          <a:off x="3159" y="389015"/>
          <a:ext cx="2762657" cy="2762657"/>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038" tIns="34290" rIns="152038" bIns="34290" numCol="1" spcCol="1270" anchor="ctr" anchorCtr="0">
          <a:noAutofit/>
        </a:bodyPr>
        <a:lstStyle/>
        <a:p>
          <a:pPr marL="0" lvl="0" indent="0" algn="ctr" defTabSz="1200150">
            <a:lnSpc>
              <a:spcPct val="90000"/>
            </a:lnSpc>
            <a:spcBef>
              <a:spcPct val="0"/>
            </a:spcBef>
            <a:spcAft>
              <a:spcPct val="35000"/>
            </a:spcAft>
            <a:buNone/>
          </a:pPr>
          <a:r>
            <a:rPr lang="en-GB" sz="2700" kern="1200" dirty="0"/>
            <a:t>Exploring identity</a:t>
          </a:r>
        </a:p>
      </dsp:txBody>
      <dsp:txXfrm>
        <a:off x="407741" y="793597"/>
        <a:ext cx="1953493" cy="1953493"/>
      </dsp:txXfrm>
    </dsp:sp>
    <dsp:sp modelId="{6CB87F71-4101-4A62-AFC7-BA48890DDB97}">
      <dsp:nvSpPr>
        <dsp:cNvPr id="0" name=""/>
        <dsp:cNvSpPr/>
      </dsp:nvSpPr>
      <dsp:spPr>
        <a:xfrm>
          <a:off x="2213285" y="389015"/>
          <a:ext cx="2762657" cy="2762657"/>
        </a:xfrm>
        <a:prstGeom prst="ellipse">
          <a:avLst/>
        </a:prstGeom>
        <a:gradFill rotWithShape="0">
          <a:gsLst>
            <a:gs pos="0">
              <a:schemeClr val="accent4">
                <a:alpha val="50000"/>
                <a:hueOff val="-10026809"/>
                <a:satOff val="6923"/>
                <a:lumOff val="-1077"/>
                <a:alphaOff val="0"/>
                <a:satMod val="103000"/>
                <a:lumMod val="102000"/>
                <a:tint val="94000"/>
              </a:schemeClr>
            </a:gs>
            <a:gs pos="50000">
              <a:schemeClr val="accent4">
                <a:alpha val="50000"/>
                <a:hueOff val="-10026809"/>
                <a:satOff val="6923"/>
                <a:lumOff val="-1077"/>
                <a:alphaOff val="0"/>
                <a:satMod val="110000"/>
                <a:lumMod val="100000"/>
                <a:shade val="100000"/>
              </a:schemeClr>
            </a:gs>
            <a:gs pos="100000">
              <a:schemeClr val="accent4">
                <a:alpha val="50000"/>
                <a:hueOff val="-10026809"/>
                <a:satOff val="6923"/>
                <a:lumOff val="-10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038" tIns="34290" rIns="152038" bIns="34290" numCol="1" spcCol="1270" anchor="ctr" anchorCtr="0">
          <a:noAutofit/>
        </a:bodyPr>
        <a:lstStyle/>
        <a:p>
          <a:pPr marL="0" lvl="0" indent="0" algn="ctr" defTabSz="1200150">
            <a:lnSpc>
              <a:spcPct val="90000"/>
            </a:lnSpc>
            <a:spcBef>
              <a:spcPct val="0"/>
            </a:spcBef>
            <a:spcAft>
              <a:spcPct val="35000"/>
            </a:spcAft>
            <a:buNone/>
          </a:pPr>
          <a:r>
            <a:rPr lang="en-GB" sz="2700" kern="1200" dirty="0"/>
            <a:t>Challenging gender-based stereotypes </a:t>
          </a:r>
        </a:p>
      </dsp:txBody>
      <dsp:txXfrm>
        <a:off x="2617867" y="793597"/>
        <a:ext cx="1953493" cy="1953493"/>
      </dsp:txXfrm>
    </dsp:sp>
    <dsp:sp modelId="{F4021AA5-7CE5-4543-8C03-83D1AB1C3E76}">
      <dsp:nvSpPr>
        <dsp:cNvPr id="0" name=""/>
        <dsp:cNvSpPr/>
      </dsp:nvSpPr>
      <dsp:spPr>
        <a:xfrm>
          <a:off x="4426570" y="319948"/>
          <a:ext cx="2762657" cy="2762657"/>
        </a:xfrm>
        <a:prstGeom prst="ellipse">
          <a:avLst/>
        </a:prstGeom>
        <a:gradFill rotWithShape="0">
          <a:gsLst>
            <a:gs pos="0">
              <a:schemeClr val="accent4">
                <a:alpha val="50000"/>
                <a:hueOff val="-20053618"/>
                <a:satOff val="13847"/>
                <a:lumOff val="-2154"/>
                <a:alphaOff val="0"/>
                <a:satMod val="103000"/>
                <a:lumMod val="102000"/>
                <a:tint val="94000"/>
              </a:schemeClr>
            </a:gs>
            <a:gs pos="50000">
              <a:schemeClr val="accent4">
                <a:alpha val="50000"/>
                <a:hueOff val="-20053618"/>
                <a:satOff val="13847"/>
                <a:lumOff val="-2154"/>
                <a:alphaOff val="0"/>
                <a:satMod val="110000"/>
                <a:lumMod val="100000"/>
                <a:shade val="100000"/>
              </a:schemeClr>
            </a:gs>
            <a:gs pos="100000">
              <a:schemeClr val="accent4">
                <a:alpha val="50000"/>
                <a:hueOff val="-20053618"/>
                <a:satOff val="13847"/>
                <a:lumOff val="-215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038" tIns="34290" rIns="152038" bIns="34290" numCol="1" spcCol="1270" anchor="ctr" anchorCtr="0">
          <a:noAutofit/>
        </a:bodyPr>
        <a:lstStyle/>
        <a:p>
          <a:pPr marL="0" lvl="0" indent="0" algn="ctr" defTabSz="1200150">
            <a:lnSpc>
              <a:spcPct val="90000"/>
            </a:lnSpc>
            <a:spcBef>
              <a:spcPct val="0"/>
            </a:spcBef>
            <a:spcAft>
              <a:spcPct val="35000"/>
            </a:spcAft>
            <a:buNone/>
          </a:pPr>
          <a:r>
            <a:rPr lang="en-GB" sz="2700" kern="1200" dirty="0"/>
            <a:t>Role models </a:t>
          </a:r>
        </a:p>
      </dsp:txBody>
      <dsp:txXfrm>
        <a:off x="4831152" y="724530"/>
        <a:ext cx="1953493" cy="1953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2FE30-7302-4944-9E81-B8FC407FD66B}">
      <dsp:nvSpPr>
        <dsp:cNvPr id="0" name=""/>
        <dsp:cNvSpPr/>
      </dsp:nvSpPr>
      <dsp:spPr>
        <a:xfrm>
          <a:off x="2012618" y="1443858"/>
          <a:ext cx="1835421" cy="1587527"/>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Model of Child Voice </a:t>
          </a:r>
        </a:p>
        <a:p>
          <a:pPr marL="0" lvl="0" indent="0" algn="ctr" defTabSz="755650">
            <a:lnSpc>
              <a:spcPct val="90000"/>
            </a:lnSpc>
            <a:spcBef>
              <a:spcPct val="0"/>
            </a:spcBef>
            <a:spcAft>
              <a:spcPct val="35000"/>
            </a:spcAft>
            <a:buNone/>
          </a:pPr>
          <a:r>
            <a:rPr lang="en-GB" sz="1700" kern="1200" dirty="0"/>
            <a:t>(Lundy 2007)</a:t>
          </a:r>
        </a:p>
      </dsp:txBody>
      <dsp:txXfrm>
        <a:off x="2316755" y="1706918"/>
        <a:ext cx="1227147" cy="1061407"/>
      </dsp:txXfrm>
    </dsp:sp>
    <dsp:sp modelId="{C0323CC2-DBCE-41C0-AD5F-E9816CB9D2C0}">
      <dsp:nvSpPr>
        <dsp:cNvPr id="0" name=""/>
        <dsp:cNvSpPr/>
      </dsp:nvSpPr>
      <dsp:spPr>
        <a:xfrm>
          <a:off x="3161855" y="684333"/>
          <a:ext cx="692594" cy="59660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1021240-ED1B-40BF-AB86-A703041E195F}">
      <dsp:nvSpPr>
        <dsp:cNvPr id="0" name=""/>
        <dsp:cNvSpPr/>
      </dsp:nvSpPr>
      <dsp:spPr>
        <a:xfrm>
          <a:off x="2181722" y="0"/>
          <a:ext cx="1503928" cy="1301083"/>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1. Space</a:t>
          </a:r>
        </a:p>
      </dsp:txBody>
      <dsp:txXfrm>
        <a:off x="2430956" y="215618"/>
        <a:ext cx="1005460" cy="869847"/>
      </dsp:txXfrm>
    </dsp:sp>
    <dsp:sp modelId="{D1A1BBA2-B9DA-4515-AD0B-315F777A1BB4}">
      <dsp:nvSpPr>
        <dsp:cNvPr id="0" name=""/>
        <dsp:cNvSpPr/>
      </dsp:nvSpPr>
      <dsp:spPr>
        <a:xfrm>
          <a:off x="3970136" y="1799675"/>
          <a:ext cx="692594" cy="59660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E26961E-4949-4A40-A2C5-0BAD596D9C3C}">
      <dsp:nvSpPr>
        <dsp:cNvPr id="0" name=""/>
        <dsp:cNvSpPr/>
      </dsp:nvSpPr>
      <dsp:spPr>
        <a:xfrm>
          <a:off x="3561112" y="800253"/>
          <a:ext cx="1503928" cy="1301083"/>
        </a:xfrm>
        <a:prstGeom prst="hexagon">
          <a:avLst>
            <a:gd name="adj" fmla="val 28570"/>
            <a:gd name="vf" fmla="val 115470"/>
          </a:avLst>
        </a:prstGeom>
        <a:gradFill rotWithShape="0">
          <a:gsLst>
            <a:gs pos="0">
              <a:schemeClr val="accent4">
                <a:hueOff val="-6684539"/>
                <a:satOff val="4616"/>
                <a:lumOff val="-718"/>
                <a:alphaOff val="0"/>
                <a:satMod val="103000"/>
                <a:lumMod val="102000"/>
                <a:tint val="94000"/>
              </a:schemeClr>
            </a:gs>
            <a:gs pos="50000">
              <a:schemeClr val="accent4">
                <a:hueOff val="-6684539"/>
                <a:satOff val="4616"/>
                <a:lumOff val="-718"/>
                <a:alphaOff val="0"/>
                <a:satMod val="110000"/>
                <a:lumMod val="100000"/>
                <a:shade val="100000"/>
              </a:schemeClr>
            </a:gs>
            <a:gs pos="100000">
              <a:schemeClr val="accent4">
                <a:hueOff val="-6684539"/>
                <a:satOff val="4616"/>
                <a:lumOff val="-7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2. Voice </a:t>
          </a:r>
        </a:p>
      </dsp:txBody>
      <dsp:txXfrm>
        <a:off x="3810346" y="1015871"/>
        <a:ext cx="1005460" cy="869847"/>
      </dsp:txXfrm>
    </dsp:sp>
    <dsp:sp modelId="{402A7E9D-000F-45D9-8BE2-8BA4E7820B87}">
      <dsp:nvSpPr>
        <dsp:cNvPr id="0" name=""/>
        <dsp:cNvSpPr/>
      </dsp:nvSpPr>
      <dsp:spPr>
        <a:xfrm>
          <a:off x="3408491" y="3058687"/>
          <a:ext cx="692594" cy="59660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6B47BE2-79A6-4C80-8616-9D189CC107E6}">
      <dsp:nvSpPr>
        <dsp:cNvPr id="0" name=""/>
        <dsp:cNvSpPr/>
      </dsp:nvSpPr>
      <dsp:spPr>
        <a:xfrm>
          <a:off x="3561112" y="2373459"/>
          <a:ext cx="1503928" cy="1301083"/>
        </a:xfrm>
        <a:prstGeom prst="hexagon">
          <a:avLst>
            <a:gd name="adj" fmla="val 28570"/>
            <a:gd name="vf" fmla="val 115470"/>
          </a:avLst>
        </a:prstGeom>
        <a:gradFill rotWithShape="0">
          <a:gsLst>
            <a:gs pos="0">
              <a:schemeClr val="accent4">
                <a:hueOff val="-13369079"/>
                <a:satOff val="9231"/>
                <a:lumOff val="-1436"/>
                <a:alphaOff val="0"/>
                <a:satMod val="103000"/>
                <a:lumMod val="102000"/>
                <a:tint val="94000"/>
              </a:schemeClr>
            </a:gs>
            <a:gs pos="50000">
              <a:schemeClr val="accent4">
                <a:hueOff val="-13369079"/>
                <a:satOff val="9231"/>
                <a:lumOff val="-1436"/>
                <a:alphaOff val="0"/>
                <a:satMod val="110000"/>
                <a:lumMod val="100000"/>
                <a:shade val="100000"/>
              </a:schemeClr>
            </a:gs>
            <a:gs pos="100000">
              <a:schemeClr val="accent4">
                <a:hueOff val="-13369079"/>
                <a:satOff val="9231"/>
                <a:lumOff val="-14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3. Audience</a:t>
          </a:r>
        </a:p>
      </dsp:txBody>
      <dsp:txXfrm>
        <a:off x="3810346" y="2589077"/>
        <a:ext cx="1005460" cy="869847"/>
      </dsp:txXfrm>
    </dsp:sp>
    <dsp:sp modelId="{468BEFB8-C048-49F2-93E7-316A90C5A573}">
      <dsp:nvSpPr>
        <dsp:cNvPr id="0" name=""/>
        <dsp:cNvSpPr/>
      </dsp:nvSpPr>
      <dsp:spPr>
        <a:xfrm>
          <a:off x="2181722" y="3174608"/>
          <a:ext cx="1503928" cy="1301083"/>
        </a:xfrm>
        <a:prstGeom prst="hexagon">
          <a:avLst>
            <a:gd name="adj" fmla="val 28570"/>
            <a:gd name="vf" fmla="val 115470"/>
          </a:avLst>
        </a:prstGeom>
        <a:gradFill rotWithShape="0">
          <a:gsLst>
            <a:gs pos="0">
              <a:schemeClr val="accent4">
                <a:hueOff val="-20053618"/>
                <a:satOff val="13847"/>
                <a:lumOff val="-2154"/>
                <a:alphaOff val="0"/>
                <a:satMod val="103000"/>
                <a:lumMod val="102000"/>
                <a:tint val="94000"/>
              </a:schemeClr>
            </a:gs>
            <a:gs pos="50000">
              <a:schemeClr val="accent4">
                <a:hueOff val="-20053618"/>
                <a:satOff val="13847"/>
                <a:lumOff val="-2154"/>
                <a:alphaOff val="0"/>
                <a:satMod val="110000"/>
                <a:lumMod val="100000"/>
                <a:shade val="100000"/>
              </a:schemeClr>
            </a:gs>
            <a:gs pos="100000">
              <a:schemeClr val="accent4">
                <a:hueOff val="-20053618"/>
                <a:satOff val="13847"/>
                <a:lumOff val="-21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4. Influence </a:t>
          </a:r>
        </a:p>
      </dsp:txBody>
      <dsp:txXfrm>
        <a:off x="2430956" y="3390226"/>
        <a:ext cx="1005460" cy="86984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261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algn="ctr"/>
            <a:r>
              <a:rPr lang="en-US" i="1">
                <a:solidFill>
                  <a:srgbClr val="FFFFFF"/>
                </a:solidFill>
              </a:rPr>
              <a:t>“Boys underperform at all key stages of primary and secondary education compared to girls. Boys are more likely to be excluded from school. Boys are less likely to go to university: boys are less likely to become apprentices: boys are less likely to find paid work between the ages of 22 and 29. And when these boys become young men, they are three times more likely than women to be victims of suicide. They also belong to the gender that makes up 96% of the UK Prison population”</a:t>
            </a:r>
            <a:r>
              <a:rPr lang="en-US">
                <a:solidFill>
                  <a:srgbClr val="FFFFFF"/>
                </a:solidFill>
              </a:rPr>
              <a:t> (Pinkett &amp; Roberts, 2019). </a:t>
            </a:r>
            <a:endParaRPr lang="en-US"/>
          </a:p>
          <a:p>
            <a:endParaRPr lang="en-US" dirty="0">
              <a:ea typeface="Calibri"/>
              <a:cs typeface="Calibri"/>
            </a:endParaRPr>
          </a:p>
        </p:txBody>
      </p:sp>
    </p:spTree>
    <p:extLst>
      <p:ext uri="{BB962C8B-B14F-4D97-AF65-F5344CB8AC3E}">
        <p14:creationId xmlns:p14="http://schemas.microsoft.com/office/powerpoint/2010/main" val="949965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Saw small increases in attitudes to learning, familiarity in HE. </a:t>
            </a:r>
          </a:p>
          <a:p>
            <a:endParaRPr lang="en-GB" dirty="0"/>
          </a:p>
          <a:p>
            <a:r>
              <a:rPr lang="en-GB" dirty="0"/>
              <a:t>I want to try my best at school – average increase from 7.62 to 8.43 </a:t>
            </a:r>
          </a:p>
          <a:p>
            <a:r>
              <a:rPr lang="en-GB" dirty="0"/>
              <a:t>When I find school work hard, I do not give up easily – average increase from 5.96 to 6.92 </a:t>
            </a:r>
          </a:p>
          <a:p>
            <a:r>
              <a:rPr lang="en-GB" dirty="0"/>
              <a:t>I know what studying at university would be like – average increase from 5.34 to 6.13 </a:t>
            </a:r>
          </a:p>
          <a:p>
            <a:endParaRPr lang="en-GB" dirty="0"/>
          </a:p>
          <a:p>
            <a:r>
              <a:rPr lang="en-GB" dirty="0"/>
              <a:t>Despite using validated questions, we have found the use of attitudinal surveys, particularly with younger audiences challenging and raise the question as to whether this methodology is appropriate. For example, university is for people like me. Next academic year, we will be moving to using the Boy Quadrant </a:t>
            </a:r>
          </a:p>
          <a:p>
            <a:endParaRPr lang="en-GB" dirty="0"/>
          </a:p>
          <a:p>
            <a:r>
              <a:rPr lang="en-GB" dirty="0"/>
              <a:t>Will be moving to the Boy Quadrant surveys moving forward. </a:t>
            </a:r>
          </a:p>
        </p:txBody>
      </p:sp>
    </p:spTree>
    <p:extLst>
      <p:ext uri="{BB962C8B-B14F-4D97-AF65-F5344CB8AC3E}">
        <p14:creationId xmlns:p14="http://schemas.microsoft.com/office/powerpoint/2010/main" val="2998230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We are seeing anecdotal evidence that students are feeling more confident in taking ownership of their own decisions. However, we did not see quantitative shifts in surveys. Whilst this remains an integral long-term aim of the programme, we believe this is not something we will be able to truly measure until the students complete all 4 years of the programme. </a:t>
            </a:r>
          </a:p>
        </p:txBody>
      </p:sp>
    </p:spTree>
    <p:extLst>
      <p:ext uri="{BB962C8B-B14F-4D97-AF65-F5344CB8AC3E}">
        <p14:creationId xmlns:p14="http://schemas.microsoft.com/office/powerpoint/2010/main" val="302726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ea typeface="Calibri"/>
              <a:cs typeface="Calibri"/>
            </a:endParaRPr>
          </a:p>
          <a:p>
            <a:r>
              <a:rPr lang="en-GB" dirty="0"/>
              <a:t>However, as each module is only 6 weeks, it was also observed that students reverted back to old habits the further away from the programme they became. As such next year, we will be looking at school data at specific time points. We are also working with the school to ensure there is ongoing support between modules and the school are considering how they can utilise the momentum of the programme to continue to develop progress within school programmes, policies and procedures. </a:t>
            </a:r>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278886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ea typeface="Calibri"/>
                <a:cs typeface="Calibri"/>
              </a:rPr>
              <a:t>Comparator group</a:t>
            </a:r>
          </a:p>
        </p:txBody>
      </p:sp>
    </p:spTree>
    <p:extLst>
      <p:ext uri="{BB962C8B-B14F-4D97-AF65-F5344CB8AC3E}">
        <p14:creationId xmlns:p14="http://schemas.microsoft.com/office/powerpoint/2010/main" val="196719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exhibition was a great way of fostering pride in students. Many parents showed a lot of pride in the students work and wanted to keep it.  This was also referenced in some of the focus </a:t>
            </a:r>
            <a:r>
              <a:rPr lang="en-GB" dirty="0" err="1"/>
              <a:t>groups.The</a:t>
            </a:r>
            <a:r>
              <a:rPr lang="en-GB" dirty="0"/>
              <a:t> meaningful interactions between students, the school, and parents during the exhibition highlight the importance of creating a connected and supportive learning environment. When students see their work being valued not only by teachers but also by their families, it reinforces a sense of belonging and develops confidence and motivation.</a:t>
            </a:r>
          </a:p>
          <a:p>
            <a:endParaRPr lang="en-GB" dirty="0"/>
          </a:p>
          <a:p>
            <a:r>
              <a:rPr lang="en-GB" dirty="0"/>
              <a:t>However, we have had limited contact with the parents/guardians outside of the launch event and the celebration event. This shows in engagement in the survey whereby we only had one response. This response was positive. However, we need to look at new ways of engaging parents/guardians. We intend to write a newsletter to update parents on the findings and changes made by the students. We will also look at alternative methods for collecting parent feedback. </a:t>
            </a:r>
          </a:p>
          <a:p>
            <a:endParaRPr lang="en-GB" dirty="0"/>
          </a:p>
          <a:p>
            <a:r>
              <a:rPr lang="en-GB" sz="1200" kern="1200" dirty="0">
                <a:solidFill>
                  <a:schemeClr val="tx1"/>
                </a:solidFill>
                <a:effectLst/>
                <a:latin typeface="+mn-lt"/>
                <a:ea typeface="+mn-ea"/>
                <a:cs typeface="+mn-cs"/>
              </a:rPr>
              <a:t>When I first started this, my mum was like, “Oh, I don’t want you taken out of lessons.” I said to my mum, “It is good. Trust me and then we’ll do the celebration and it will tell you more information about it.” And after, I spoke to her in the car about it and she was like, “You did it and I wanted you to do it now. Like, it’s worth you actually doing it, because it was actually quite good and opened you up a little </a:t>
            </a:r>
            <a:r>
              <a:rPr lang="en-GB" sz="1200" kern="1200" dirty="0" err="1">
                <a:solidFill>
                  <a:schemeClr val="tx1"/>
                </a:solidFill>
                <a:effectLst/>
                <a:latin typeface="+mn-lt"/>
                <a:ea typeface="+mn-ea"/>
                <a:cs typeface="+mn-cs"/>
              </a:rPr>
              <a:t>bit.”And</a:t>
            </a:r>
            <a:r>
              <a:rPr lang="en-GB" sz="1200" kern="1200" dirty="0">
                <a:solidFill>
                  <a:schemeClr val="tx1"/>
                </a:solidFill>
                <a:effectLst/>
                <a:latin typeface="+mn-lt"/>
                <a:ea typeface="+mn-ea"/>
                <a:cs typeface="+mn-cs"/>
              </a:rPr>
              <a:t> some of my work was up on the display and she was, like, really proud, yeah. </a:t>
            </a:r>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18</a:t>
            </a:fld>
            <a:endParaRPr lang="en-US"/>
          </a:p>
        </p:txBody>
      </p:sp>
    </p:spTree>
    <p:extLst>
      <p:ext uri="{BB962C8B-B14F-4D97-AF65-F5344CB8AC3E}">
        <p14:creationId xmlns:p14="http://schemas.microsoft.com/office/powerpoint/2010/main" val="286514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The school noted that this </a:t>
            </a:r>
          </a:p>
        </p:txBody>
      </p:sp>
    </p:spTree>
    <p:extLst>
      <p:ext uri="{BB962C8B-B14F-4D97-AF65-F5344CB8AC3E}">
        <p14:creationId xmlns:p14="http://schemas.microsoft.com/office/powerpoint/2010/main" val="102585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ptos" panose="020B0004020202020204" pitchFamily="34" charset="0"/>
              </a:rPr>
              <a:t>Championing Boys is a school-based programme which is designed to increase engagement in education. It aims to accomplish this by helping students explore potential identities, future educational opportunities as well as giving a platform for their voices to be listened to. The programme plans to work with students from Year 7 to 10, with students participating in a different 6 week module each year. The programme is evidence-based and grounded in the taking boys serious principles. </a:t>
            </a:r>
          </a:p>
        </p:txBody>
      </p:sp>
      <p:sp>
        <p:nvSpPr>
          <p:cNvPr id="4" name="Slide Number Placeholder 3"/>
          <p:cNvSpPr>
            <a:spLocks noGrp="1"/>
          </p:cNvSpPr>
          <p:nvPr>
            <p:ph type="sldNum" sz="quarter" idx="5"/>
          </p:nvPr>
        </p:nvSpPr>
        <p:spPr/>
        <p:txBody>
          <a:bodyPr/>
          <a:lstStyle/>
          <a:p>
            <a:fld id="{BF11B0B1-AFE4-CC4E-B18B-B0A5EA90B236}" type="slidenum">
              <a:rPr lang="en-US" smtClean="0"/>
              <a:t>2</a:t>
            </a:fld>
            <a:endParaRPr lang="en-US"/>
          </a:p>
        </p:txBody>
      </p:sp>
    </p:spTree>
    <p:extLst>
      <p:ext uri="{BB962C8B-B14F-4D97-AF65-F5344CB8AC3E}">
        <p14:creationId xmlns:p14="http://schemas.microsoft.com/office/powerpoint/2010/main" val="262567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Proud advocates on the taking boys seriously principles – our programme features as a case study on the </a:t>
            </a:r>
            <a:r>
              <a:rPr lang="en-GB" dirty="0" err="1"/>
              <a:t>UoU</a:t>
            </a:r>
            <a:r>
              <a:rPr lang="en-GB" dirty="0"/>
              <a:t> educational ecosystem. </a:t>
            </a:r>
          </a:p>
          <a:p>
            <a:endParaRPr lang="en-GB" dirty="0"/>
          </a:p>
          <a:p>
            <a:r>
              <a:rPr lang="en-GB" dirty="0"/>
              <a:t>Consciously action the </a:t>
            </a:r>
            <a:r>
              <a:rPr lang="en-GB" dirty="0" err="1"/>
              <a:t>tTBSP</a:t>
            </a:r>
            <a:r>
              <a:rPr lang="en-GB" dirty="0"/>
              <a:t> </a:t>
            </a:r>
          </a:p>
        </p:txBody>
      </p:sp>
      <p:sp>
        <p:nvSpPr>
          <p:cNvPr id="4" name="Slide Number Placeholder 3"/>
          <p:cNvSpPr>
            <a:spLocks noGrp="1"/>
          </p:cNvSpPr>
          <p:nvPr>
            <p:ph type="sldNum" sz="quarter" idx="5"/>
          </p:nvPr>
        </p:nvSpPr>
        <p:spPr/>
        <p:txBody>
          <a:bodyPr/>
          <a:lstStyle/>
          <a:p>
            <a:fld id="{BF11B0B1-AFE4-CC4E-B18B-B0A5EA90B236}" type="slidenum">
              <a:rPr lang="en-US" smtClean="0"/>
              <a:t>3</a:t>
            </a:fld>
            <a:endParaRPr lang="en-US"/>
          </a:p>
        </p:txBody>
      </p:sp>
    </p:spTree>
    <p:extLst>
      <p:ext uri="{BB962C8B-B14F-4D97-AF65-F5344CB8AC3E}">
        <p14:creationId xmlns:p14="http://schemas.microsoft.com/office/powerpoint/2010/main" val="207575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DB8D5-16D0-1D57-DBCE-6D4865776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8377B-27C7-6055-D975-F73535A2E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29A4E-8801-1689-5A7A-D787112454B0}"/>
              </a:ext>
            </a:extLst>
          </p:cNvPr>
          <p:cNvSpPr>
            <a:spLocks noGrp="1"/>
          </p:cNvSpPr>
          <p:nvPr>
            <p:ph type="body" idx="1"/>
          </p:nvPr>
        </p:nvSpPr>
        <p:spPr/>
        <p:txBody>
          <a:bodyPr/>
          <a:lstStyle/>
          <a:p>
            <a:r>
              <a:rPr lang="en-GB" sz="1800" dirty="0">
                <a:effectLst/>
                <a:latin typeface="Overpass Light" panose="00000400000000000000" pitchFamily="50" charset="0"/>
                <a:ea typeface="Overpass-Light" panose="00000400000000000000" pitchFamily="50" charset="0"/>
                <a:cs typeface="Overpass-Light" panose="00000400000000000000" pitchFamily="50" charset="0"/>
              </a:rPr>
              <a:t>Pinkett, M. and Roberts, M., 2019. Boys Don't Try? Rethinking Masculinity in Schools. Routledge.</a:t>
            </a:r>
          </a:p>
          <a:p>
            <a:endParaRPr lang="en-GB" sz="1800" dirty="0">
              <a:effectLst/>
              <a:latin typeface="Overpass Light" panose="00000400000000000000" pitchFamily="50" charset="0"/>
              <a:ea typeface="Overpass-Light" panose="00000400000000000000" pitchFamily="50" charset="0"/>
              <a:cs typeface="Overpass-Light" panose="00000400000000000000" pitchFamily="50" charset="0"/>
            </a:endParaRPr>
          </a:p>
          <a:p>
            <a:r>
              <a:rPr lang="en-GB" sz="2800" b="1" i="0" dirty="0">
                <a:effectLst/>
              </a:rPr>
              <a:t>Possible Selves Theory </a:t>
            </a:r>
            <a:r>
              <a:rPr lang="en-GB" sz="2800" i="0" dirty="0">
                <a:effectLst/>
              </a:rPr>
              <a:t>advises that </a:t>
            </a:r>
            <a:r>
              <a:rPr lang="en-GB" sz="2800" dirty="0"/>
              <a:t>i</a:t>
            </a:r>
            <a:r>
              <a:rPr lang="en-GB" sz="2800" i="0" dirty="0">
                <a:effectLst/>
              </a:rPr>
              <a:t>ndividuals hold mental representations of their hoped-for and feared future selves. These guide motivation and behaviour by encouraging the pursuit of positive outcomes. </a:t>
            </a:r>
          </a:p>
          <a:p>
            <a:endParaRPr lang="en-GB" sz="2800" i="0" dirty="0">
              <a:effectLst/>
            </a:endParaRPr>
          </a:p>
          <a:p>
            <a:r>
              <a:rPr lang="en-GB" sz="2800" dirty="0"/>
              <a:t>Based on this theory, the programme aimed to encourage students to "try on" different versions of themselves, fostering reflection on who they want to become and building agency in shaping their futures.</a:t>
            </a:r>
          </a:p>
          <a:p>
            <a:endParaRPr lang="en-GB" sz="2800" dirty="0"/>
          </a:p>
          <a:p>
            <a:r>
              <a:rPr lang="en-GB" sz="2800" dirty="0"/>
              <a:t>Pinkett &amp; Roberts (2019) critique the myth that education should be made “relevant to boys’ interests”. They argued that this can reinforce stereotypes, lower expectations, and limit opportunities to build social capital. </a:t>
            </a:r>
          </a:p>
          <a:p>
            <a:endParaRPr lang="en-GB" sz="2800" dirty="0"/>
          </a:p>
          <a:p>
            <a:r>
              <a:rPr lang="en-GB" sz="2800" dirty="0"/>
              <a:t>Provide opportunities for students to participate in activities that they maybe haven’t experienced and challenge them to step outside their comfort zone. Recognising that they aren’t going to enjoy every activity and that’s ok because it is still exposing them to new ideas. </a:t>
            </a:r>
            <a:endParaRPr lang="en-GB" sz="1800" dirty="0">
              <a:effectLst/>
              <a:latin typeface="Overpass Light" panose="00000400000000000000" pitchFamily="50" charset="0"/>
              <a:ea typeface="Overpass-Light" panose="00000400000000000000" pitchFamily="50" charset="0"/>
              <a:cs typeface="Overpass-Light" panose="00000400000000000000" pitchFamily="50" charset="0"/>
            </a:endParaRPr>
          </a:p>
          <a:p>
            <a:endParaRPr lang="en-GB" sz="1800" dirty="0">
              <a:effectLst/>
              <a:latin typeface="Overpass Light" panose="00000400000000000000" pitchFamily="50" charset="0"/>
            </a:endParaRPr>
          </a:p>
          <a:p>
            <a:r>
              <a:rPr lang="en-GB" sz="1800" dirty="0">
                <a:effectLst/>
                <a:latin typeface="Overpass Light" panose="00000400000000000000" pitchFamily="50" charset="0"/>
              </a:rPr>
              <a:t>For example, using p</a:t>
            </a:r>
            <a:r>
              <a:rPr lang="en-GB" dirty="0"/>
              <a:t>oetry as a form of creative expression was an intentional choice when designing the ‘express myself’ module. We didn’t want to shy away from difficult challenges and wanted to challenge students to step outside their traditional comfort zones. We wanted to have a flexible form of creative expression, one that also seemed manageable for the students in a relatively short timeframe. Based on assumptions, we felt that this might be a challenging way of engaging with students (which it was), but equally wanted to embrace that this was an intentional element of the programme. </a:t>
            </a:r>
          </a:p>
          <a:p>
            <a:endParaRPr lang="en-GB" dirty="0"/>
          </a:p>
          <a:p>
            <a:r>
              <a:rPr lang="en-GB" b="1" dirty="0"/>
              <a:t>Put the gown on and they take on a different persona </a:t>
            </a:r>
          </a:p>
        </p:txBody>
      </p:sp>
      <p:sp>
        <p:nvSpPr>
          <p:cNvPr id="4" name="Slide Number Placeholder 3">
            <a:extLst>
              <a:ext uri="{FF2B5EF4-FFF2-40B4-BE49-F238E27FC236}">
                <a16:creationId xmlns:a16="http://schemas.microsoft.com/office/drawing/2014/main" id="{C1E163BD-F2BE-E3C8-0C5A-1AA32FF6AA49}"/>
              </a:ext>
            </a:extLst>
          </p:cNvPr>
          <p:cNvSpPr>
            <a:spLocks noGrp="1"/>
          </p:cNvSpPr>
          <p:nvPr>
            <p:ph type="sldNum" sz="quarter" idx="5"/>
          </p:nvPr>
        </p:nvSpPr>
        <p:spPr/>
        <p:txBody>
          <a:bodyPr/>
          <a:lstStyle/>
          <a:p>
            <a:fld id="{BF11B0B1-AFE4-CC4E-B18B-B0A5EA90B236}" type="slidenum">
              <a:rPr lang="en-US" smtClean="0"/>
              <a:t>4</a:t>
            </a:fld>
            <a:endParaRPr lang="en-US"/>
          </a:p>
        </p:txBody>
      </p:sp>
    </p:spTree>
    <p:extLst>
      <p:ext uri="{BB962C8B-B14F-4D97-AF65-F5344CB8AC3E}">
        <p14:creationId xmlns:p14="http://schemas.microsoft.com/office/powerpoint/2010/main" val="125703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5</a:t>
            </a:fld>
            <a:endParaRPr lang="en-US"/>
          </a:p>
        </p:txBody>
      </p:sp>
    </p:spTree>
    <p:extLst>
      <p:ext uri="{BB962C8B-B14F-4D97-AF65-F5344CB8AC3E}">
        <p14:creationId xmlns:p14="http://schemas.microsoft.com/office/powerpoint/2010/main" val="27402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Talked about the </a:t>
            </a:r>
            <a:r>
              <a:rPr lang="en-GB" b="1" dirty="0" err="1"/>
              <a:t>abassadors</a:t>
            </a:r>
            <a:r>
              <a:rPr lang="en-GB" b="1" dirty="0"/>
              <a:t> being vulnerable and discussing these topics with them was helpful</a:t>
            </a:r>
          </a:p>
        </p:txBody>
      </p:sp>
      <p:sp>
        <p:nvSpPr>
          <p:cNvPr id="4" name="Slide Number Placeholder 3"/>
          <p:cNvSpPr>
            <a:spLocks noGrp="1"/>
          </p:cNvSpPr>
          <p:nvPr>
            <p:ph type="sldNum" sz="quarter" idx="5"/>
          </p:nvPr>
        </p:nvSpPr>
        <p:spPr/>
        <p:txBody>
          <a:bodyPr/>
          <a:lstStyle/>
          <a:p>
            <a:fld id="{BF11B0B1-AFE4-CC4E-B18B-B0A5EA90B236}" type="slidenum">
              <a:rPr lang="en-US" smtClean="0"/>
              <a:t>6</a:t>
            </a:fld>
            <a:endParaRPr lang="en-US"/>
          </a:p>
        </p:txBody>
      </p:sp>
    </p:spTree>
    <p:extLst>
      <p:ext uri="{BB962C8B-B14F-4D97-AF65-F5344CB8AC3E}">
        <p14:creationId xmlns:p14="http://schemas.microsoft.com/office/powerpoint/2010/main" val="374164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1" dirty="0"/>
              <a:t>Ambassadors – one session noticed they weren’t there. Connected </a:t>
            </a:r>
          </a:p>
        </p:txBody>
      </p:sp>
    </p:spTree>
    <p:extLst>
      <p:ext uri="{BB962C8B-B14F-4D97-AF65-F5344CB8AC3E}">
        <p14:creationId xmlns:p14="http://schemas.microsoft.com/office/powerpoint/2010/main" val="1770788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Informal education methodologies have been highly successful at re-engaging boys who have completely disengaged from school-based </a:t>
            </a:r>
            <a:r>
              <a:rPr lang="en-GB" sz="1200">
                <a:solidFill>
                  <a:schemeClr val="bg1"/>
                </a:solidFill>
              </a:rPr>
              <a:t>education.</a:t>
            </a:r>
            <a:br>
              <a:rPr lang="en-GB" sz="1200" dirty="0">
                <a:solidFill>
                  <a:schemeClr val="bg1"/>
                </a:solidFill>
              </a:rPr>
            </a:br>
            <a:r>
              <a:rPr lang="en-GB" dirty="0"/>
              <a:t>Came out most strongly that this has resonated most with the boys.</a:t>
            </a:r>
            <a:br>
              <a:rPr lang="en-GB" dirty="0"/>
            </a:br>
            <a:r>
              <a:rPr lang="en-GB" dirty="0"/>
              <a:t>Embrace it and sometimes embrace the chaos that may come with it  </a:t>
            </a:r>
          </a:p>
          <a:p>
            <a:endParaRPr lang="en-GB" dirty="0"/>
          </a:p>
          <a:p>
            <a:r>
              <a:rPr lang="en-GB" sz="1800" b="0" i="1" dirty="0">
                <a:solidFill>
                  <a:srgbClr val="000000"/>
                </a:solidFill>
                <a:effectLst/>
                <a:latin typeface="Overpass-Light" panose="00000400000000000000" pitchFamily="50" charset="0"/>
              </a:rPr>
              <a:t>“Many of the boys are playful and energetic, and it needs to be channelled rather than stifled. To my mind, it looks as if holding space for, and allowing (to an extent), their playfulness has a positive, disarming affect. It validates an important part of how these boys are and how they interact with the world, and it builds a level of trust with the ambassadors, which in turn will allow those boys who are less likely to engage to get back to work. It also challenges the idea that learning is boring and restrictive, which to my mind is an crucial part of the intervention. [The facilitator] is good at this, too, but he knows how to firmly draw boundaries on the playfulness” – Researcher Observations </a:t>
            </a:r>
            <a:r>
              <a:rPr lang="en-GB" sz="1800" b="0" i="0" dirty="0">
                <a:solidFill>
                  <a:srgbClr val="000000"/>
                </a:solidFill>
                <a:effectLst/>
                <a:latin typeface="Overpass-Light" panose="00000400000000000000" pitchFamily="50" charset="0"/>
              </a:rPr>
              <a:t>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FF0000"/>
                </a:solidFill>
                <a:effectLst/>
                <a:latin typeface="Perpetua" panose="02020502060401020303" pitchFamily="18" charset="0"/>
                <a:ea typeface="Perpetua" panose="02020502060401020303" pitchFamily="18" charset="0"/>
                <a:cs typeface="Perpetua" panose="02020502060401020303" pitchFamily="18" charset="0"/>
              </a:rPr>
              <a:t>It is also notable that the words that cropped up most frequently in the focus groups to describe the programme and individual workshops were “interesting” and “fun.”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Also having university lecturers come in and run sessions in completely different ways based on the subjects. </a:t>
            </a:r>
          </a:p>
        </p:txBody>
      </p:sp>
      <p:sp>
        <p:nvSpPr>
          <p:cNvPr id="4" name="Slide Number Placeholder 3"/>
          <p:cNvSpPr>
            <a:spLocks noGrp="1"/>
          </p:cNvSpPr>
          <p:nvPr>
            <p:ph type="sldNum" sz="quarter" idx="5"/>
          </p:nvPr>
        </p:nvSpPr>
        <p:spPr/>
        <p:txBody>
          <a:bodyPr/>
          <a:lstStyle/>
          <a:p>
            <a:fld id="{BF11B0B1-AFE4-CC4E-B18B-B0A5EA90B236}" type="slidenum">
              <a:rPr lang="en-US" smtClean="0"/>
              <a:t>8</a:t>
            </a:fld>
            <a:endParaRPr lang="en-US"/>
          </a:p>
        </p:txBody>
      </p:sp>
    </p:spTree>
    <p:extLst>
      <p:ext uri="{BB962C8B-B14F-4D97-AF65-F5344CB8AC3E}">
        <p14:creationId xmlns:p14="http://schemas.microsoft.com/office/powerpoint/2010/main" val="254659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chemeClr val="bg1"/>
                </a:solidFill>
              </a:rPr>
              <a:t>When boys are encouraged and facilitated to actively contribute, they </a:t>
            </a:r>
          </a:p>
          <a:p>
            <a:r>
              <a:rPr lang="en-GB" sz="1800" dirty="0">
                <a:solidFill>
                  <a:schemeClr val="bg1"/>
                </a:solidFill>
              </a:rPr>
              <a:t>feel more affiliation to the environment and a greater sense of ownership and belonging.</a:t>
            </a:r>
          </a:p>
          <a:p>
            <a:pPr marL="285750" indent="-285750">
              <a:buFont typeface="Arial" panose="020B0604020202020204" pitchFamily="34" charset="0"/>
              <a:buChar char="•"/>
            </a:pPr>
            <a:r>
              <a:rPr lang="en-US" sz="1800" dirty="0">
                <a:latin typeface="Overpass" panose="00000500000000000000" pitchFamily="50" charset="0"/>
              </a:rPr>
              <a:t>It was important to incorporate and to value the voice of boys throughout every step of the </a:t>
            </a:r>
            <a:r>
              <a:rPr lang="en-US" sz="1800" dirty="0" err="1">
                <a:latin typeface="Overpass" panose="00000500000000000000" pitchFamily="50" charset="0"/>
              </a:rPr>
              <a:t>programme</a:t>
            </a:r>
            <a:r>
              <a:rPr lang="en-US" sz="1800" dirty="0">
                <a:latin typeface="Overpass" panose="00000500000000000000" pitchFamily="50" charset="0"/>
              </a:rPr>
              <a:t>. </a:t>
            </a:r>
          </a:p>
          <a:p>
            <a:pPr marL="285750" indent="-285750">
              <a:buFont typeface="Arial" panose="020B0604020202020204" pitchFamily="34" charset="0"/>
              <a:buChar char="•"/>
            </a:pPr>
            <a:endParaRPr lang="en-US" sz="1800" dirty="0">
              <a:latin typeface="Overpass" panose="00000500000000000000" pitchFamily="50" charset="0"/>
            </a:endParaRPr>
          </a:p>
          <a:p>
            <a:pPr marL="285750" indent="-285750">
              <a:buFont typeface="Arial" panose="020B0604020202020204" pitchFamily="34" charset="0"/>
              <a:buChar char="•"/>
            </a:pPr>
            <a:r>
              <a:rPr lang="en-US" sz="1800" dirty="0">
                <a:latin typeface="Overpass" panose="00000500000000000000" pitchFamily="50" charset="0"/>
              </a:rPr>
              <a:t>Ensure </a:t>
            </a:r>
            <a:r>
              <a:rPr lang="en-GB" sz="1800" dirty="0">
                <a:latin typeface="Overpass" panose="00000500000000000000" pitchFamily="50" charset="0"/>
              </a:rPr>
              <a:t>that student voices were not only heard but also acted upon. </a:t>
            </a:r>
          </a:p>
          <a:p>
            <a:pPr marL="285750" indent="-285750">
              <a:buFont typeface="Arial" panose="020B0604020202020204" pitchFamily="34" charset="0"/>
              <a:buChar char="•"/>
            </a:pPr>
            <a:endParaRPr lang="en-GB" sz="1800" dirty="0">
              <a:latin typeface="Overpass" panose="00000500000000000000" pitchFamily="50" charset="0"/>
            </a:endParaRPr>
          </a:p>
          <a:p>
            <a:pPr marL="285750" indent="-285750">
              <a:buFont typeface="Arial" panose="020B0604020202020204" pitchFamily="34" charset="0"/>
              <a:buChar char="•"/>
            </a:pPr>
            <a:r>
              <a:rPr lang="en-GB" sz="1800" dirty="0">
                <a:latin typeface="Overpass" panose="00000500000000000000" pitchFamily="50" charset="0"/>
              </a:rPr>
              <a:t>As well as adequately communicating these actions back to students to ensure they can see the impact their voice is having. </a:t>
            </a:r>
          </a:p>
          <a:p>
            <a:pPr marL="285750" indent="-285750">
              <a:buFont typeface="Arial" panose="020B0604020202020204" pitchFamily="34" charset="0"/>
              <a:buChar char="•"/>
            </a:pPr>
            <a:endParaRPr lang="en-GB" sz="1800" dirty="0">
              <a:latin typeface="Overpass" panose="00000500000000000000" pitchFamily="50" charset="0"/>
            </a:endParaRPr>
          </a:p>
          <a:p>
            <a:pPr marL="285750" indent="-285750">
              <a:buFont typeface="Arial" panose="020B0604020202020204" pitchFamily="34" charset="0"/>
              <a:buChar char="•"/>
            </a:pPr>
            <a:r>
              <a:rPr lang="en-US" sz="1800" dirty="0">
                <a:latin typeface="Overpass" panose="00000500000000000000" pitchFamily="50" charset="0"/>
              </a:rPr>
              <a:t>For the next iteration of the </a:t>
            </a:r>
            <a:r>
              <a:rPr lang="en-US" sz="1800" dirty="0" err="1">
                <a:latin typeface="Overpass" panose="00000500000000000000" pitchFamily="50" charset="0"/>
              </a:rPr>
              <a:t>programme</a:t>
            </a:r>
            <a:r>
              <a:rPr lang="en-US" sz="1800" dirty="0">
                <a:latin typeface="Overpass" panose="00000500000000000000" pitchFamily="50" charset="0"/>
              </a:rPr>
              <a:t>, we have the ambition of one step incorporating their voice into the evaluation design.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kern="100" dirty="0">
                <a:effectLst/>
                <a:latin typeface="Aptos" panose="020B0004020202020204" pitchFamily="34" charset="0"/>
                <a:ea typeface="DengXian" panose="02010600030101010101" pitchFamily="2" charset="-122"/>
                <a:cs typeface="Times New Roman" panose="02020603050405020304" pitchFamily="18" charset="0"/>
              </a:rPr>
            </a:br>
            <a:endParaRPr lang="en-GB"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DengXian" panose="02010600030101010101" pitchFamily="2" charset="-122"/>
                <a:cs typeface="Times New Roman" panose="02020603050405020304" pitchFamily="18" charset="0"/>
              </a:rPr>
              <a:t>Pre &amp; post focus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DengXian" panose="02010600030101010101" pitchFamily="2" charset="-122"/>
                <a:cs typeface="Times New Roman" panose="02020603050405020304" pitchFamily="18" charset="0"/>
              </a:rPr>
              <a:t>Asking for reflections at the end of each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DengXian" panose="02010600030101010101" pitchFamily="2" charset="-122"/>
                <a:cs typeface="Times New Roman" panose="02020603050405020304" pitchFamily="18" charset="0"/>
              </a:rPr>
              <a:t>Feeding back what they say – teachers, reports but also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DengXian" panose="02010600030101010101" pitchFamily="2" charset="-122"/>
                <a:cs typeface="Times New Roman" panose="02020603050405020304" pitchFamily="18" charset="0"/>
              </a:rPr>
              <a:t>My experience is they value this opportunity to be listened to and to have a say.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Overpass" panose="00000500000000000000" pitchFamily="50" charset="0"/>
              </a:rPr>
              <a:t>For the next iteration of the </a:t>
            </a:r>
            <a:r>
              <a:rPr lang="en-US" sz="1800" dirty="0" err="1">
                <a:latin typeface="Overpass" panose="00000500000000000000" pitchFamily="50" charset="0"/>
              </a:rPr>
              <a:t>programme</a:t>
            </a:r>
            <a:r>
              <a:rPr lang="en-US" sz="1800" dirty="0">
                <a:latin typeface="Overpass" panose="00000500000000000000" pitchFamily="50" charset="0"/>
              </a:rPr>
              <a:t>, we have the ambition of one step incorporating their voice into the evaluation design. by holding focus groups with some of the boys to ensure that the language we are using in surveys makes sense</a:t>
            </a:r>
            <a:br>
              <a:rPr lang="en-US" sz="1800" dirty="0">
                <a:latin typeface="Overpass" panose="00000500000000000000" pitchFamily="50" charset="0"/>
              </a:rPr>
            </a:br>
            <a:br>
              <a:rPr lang="en-US" sz="1800" dirty="0">
                <a:latin typeface="Overpass" panose="00000500000000000000" pitchFamily="50" charset="0"/>
              </a:rPr>
            </a:br>
            <a:r>
              <a:rPr lang="en-US" sz="1800" dirty="0">
                <a:latin typeface="Overpass" panose="00000500000000000000" pitchFamily="50" charset="0"/>
              </a:rPr>
              <a:t>Use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lvl="0" indent="0">
              <a:lnSpc>
                <a:spcPct val="115000"/>
              </a:lnSpc>
              <a:buNone/>
            </a:pPr>
            <a:r>
              <a:rPr lang="en-GB" sz="1800" b="1"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Lundy (2007) Model of Child Voice: </a:t>
            </a:r>
          </a:p>
          <a:p>
            <a:pPr marL="342900" lvl="0" indent="-342900">
              <a:lnSpc>
                <a:spcPct val="115000"/>
              </a:lnSpc>
              <a:buFont typeface="+mj-lt"/>
              <a:buAutoNum type="arabicPeriod"/>
            </a:pPr>
            <a:r>
              <a:rPr lang="en-GB" sz="1800" b="1"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Space </a:t>
            </a:r>
            <a:r>
              <a:rPr lang="en-GB" sz="1800"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(creating environments where students feel comfortable expressing themselves),</a:t>
            </a:r>
            <a:r>
              <a:rPr lang="en-GB" sz="1800" b="1"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 </a:t>
            </a:r>
            <a:endParaRPr lang="en-GB" sz="1800"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endParaRPr>
          </a:p>
          <a:p>
            <a:pPr marL="342900" lvl="0" indent="-342900">
              <a:lnSpc>
                <a:spcPct val="115000"/>
              </a:lnSpc>
              <a:buFont typeface="+mj-lt"/>
              <a:buAutoNum type="arabicPeriod"/>
            </a:pPr>
            <a:r>
              <a:rPr lang="en-GB" sz="1800" b="1"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Voice </a:t>
            </a:r>
            <a:r>
              <a:rPr lang="en-GB" sz="1800"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(ensuring they have opportunities to share perspectives), </a:t>
            </a:r>
          </a:p>
          <a:p>
            <a:pPr marL="342900" lvl="0" indent="-342900">
              <a:lnSpc>
                <a:spcPct val="115000"/>
              </a:lnSpc>
              <a:buFont typeface="+mj-lt"/>
              <a:buAutoNum type="arabicPeriod"/>
            </a:pPr>
            <a:r>
              <a:rPr lang="en-GB" sz="1800" b="1"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Audience </a:t>
            </a:r>
            <a:r>
              <a:rPr lang="en-GB" sz="1800"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(ensuring their views are actively listened to),  </a:t>
            </a:r>
          </a:p>
          <a:p>
            <a:pPr marL="342900" lvl="0" indent="-342900">
              <a:lnSpc>
                <a:spcPct val="115000"/>
              </a:lnSpc>
              <a:spcAft>
                <a:spcPts val="800"/>
              </a:spcAft>
              <a:buFont typeface="+mj-lt"/>
              <a:buAutoNum type="arabicPeriod"/>
            </a:pPr>
            <a:r>
              <a:rPr lang="en-GB" sz="1800" b="1"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Influence </a:t>
            </a:r>
            <a:r>
              <a:rPr lang="en-GB" sz="1800" kern="100" dirty="0">
                <a:solidFill>
                  <a:schemeClr val="bg1"/>
                </a:solidFill>
                <a:effectLst/>
                <a:latin typeface="Aptos" panose="020B0004020202020204" pitchFamily="34" charset="0"/>
                <a:ea typeface="DengXian" panose="02010600030101010101" pitchFamily="2" charset="-122"/>
                <a:cs typeface="Times New Roman" panose="02020603050405020304" pitchFamily="18" charset="0"/>
              </a:rPr>
              <a:t>(ensuring their insights contribute to meaningful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DengXian" panose="02010600030101010101" pitchFamily="2" charset="-122"/>
                <a:cs typeface="Times New Roman" panose="02020603050405020304" pitchFamily="18" charset="0"/>
              </a:rPr>
              <a:t>Lundy, L. (2007). ‘“Voice” is Not Enough: Conceptualising Article 12 of the United Nations Convention on the Rights of the Child’. </a:t>
            </a:r>
            <a:r>
              <a:rPr lang="en-GB" sz="1800" i="1" kern="100" dirty="0">
                <a:effectLst/>
                <a:latin typeface="Aptos" panose="020B0004020202020204" pitchFamily="34" charset="0"/>
                <a:ea typeface="DengXian" panose="02010600030101010101" pitchFamily="2" charset="-122"/>
                <a:cs typeface="Times New Roman" panose="02020603050405020304" pitchFamily="18" charset="0"/>
              </a:rPr>
              <a:t>British Educational Research Journal</a:t>
            </a:r>
            <a:r>
              <a:rPr lang="en-GB" sz="1800" kern="100" dirty="0">
                <a:effectLst/>
                <a:latin typeface="Aptos" panose="020B0004020202020204" pitchFamily="34" charset="0"/>
                <a:ea typeface="DengXian" panose="02010600030101010101" pitchFamily="2" charset="-122"/>
                <a:cs typeface="Times New Roman" panose="02020603050405020304" pitchFamily="18" charset="0"/>
              </a:rPr>
              <a:t>, 33(6), 927-942.</a:t>
            </a:r>
          </a:p>
          <a:p>
            <a:endParaRPr lang="en-GB" dirty="0"/>
          </a:p>
        </p:txBody>
      </p:sp>
      <p:sp>
        <p:nvSpPr>
          <p:cNvPr id="4" name="Slide Number Placeholder 3"/>
          <p:cNvSpPr>
            <a:spLocks noGrp="1"/>
          </p:cNvSpPr>
          <p:nvPr>
            <p:ph type="sldNum" sz="quarter" idx="5"/>
          </p:nvPr>
        </p:nvSpPr>
        <p:spPr/>
        <p:txBody>
          <a:bodyPr/>
          <a:lstStyle/>
          <a:p>
            <a:fld id="{BF11B0B1-AFE4-CC4E-B18B-B0A5EA90B236}" type="slidenum">
              <a:rPr lang="en-US" smtClean="0"/>
              <a:t>9</a:t>
            </a:fld>
            <a:endParaRPr lang="en-US"/>
          </a:p>
        </p:txBody>
      </p:sp>
    </p:spTree>
    <p:extLst>
      <p:ext uri="{BB962C8B-B14F-4D97-AF65-F5344CB8AC3E}">
        <p14:creationId xmlns:p14="http://schemas.microsoft.com/office/powerpoint/2010/main" val="3660191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chart" Target="../charts/chart20.xml"/></Relationships>
</file>

<file path=ppt/slideLayouts/_rels/slideLayout10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8121130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649915346"/>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8099845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4B7FB86F-0E82-0221-11BB-063CA348EAE7}"/>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8" name="Text Placeholder 20">
            <a:extLst>
              <a:ext uri="{FF2B5EF4-FFF2-40B4-BE49-F238E27FC236}">
                <a16:creationId xmlns:a16="http://schemas.microsoft.com/office/drawing/2014/main" id="{07AFE463-F2C3-E281-5F67-B357AE098A4F}"/>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9" name="Picture Placeholder 5">
            <a:extLst>
              <a:ext uri="{FF2B5EF4-FFF2-40B4-BE49-F238E27FC236}">
                <a16:creationId xmlns:a16="http://schemas.microsoft.com/office/drawing/2014/main" id="{B9BDFC42-6854-3EFF-69E3-1A6293CA6F69}"/>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5" name="Text Placeholder 20">
            <a:extLst>
              <a:ext uri="{FF2B5EF4-FFF2-40B4-BE49-F238E27FC236}">
                <a16:creationId xmlns:a16="http://schemas.microsoft.com/office/drawing/2014/main" id="{BF7ECA15-E119-52EB-A220-14A1A5D2030B}"/>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7" name="Picture Placeholder 5">
            <a:extLst>
              <a:ext uri="{FF2B5EF4-FFF2-40B4-BE49-F238E27FC236}">
                <a16:creationId xmlns:a16="http://schemas.microsoft.com/office/drawing/2014/main" id="{E56C751E-7E8F-DF08-DCC8-D80422840614}"/>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9B9850B9-019D-4902-AD76-FDBA97BEEF7C}"/>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59FE2834-C267-EF91-CF76-751B9665CE5D}"/>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BBAA1B09-0DB0-7451-FAD8-4B884A6C1BFB}"/>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A4A0A9B8-F6E3-5F91-37E4-C2D2F96522AA}"/>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DE71AA05-EA48-E709-2027-5517E6950AE5}"/>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B6286635-AA20-A2B9-4E60-BD05DB9A4262}"/>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04B67340-F8A9-E05B-DD43-74BE754C194D}"/>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8089B9F4-9ACF-42D5-B497-C8DEFC0D8F31}"/>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E5ABD683-FEC9-1FC9-4710-03C3348681B1}"/>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1960C972-A9E3-F7FF-F10C-568042B5B4BF}"/>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61E2E82A-9B71-17B2-1935-3538BEE7AB6E}"/>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24346721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1932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5EA7B4CA-F9B4-EF0A-579F-CC0FD1E8E254}"/>
              </a:ext>
            </a:extLst>
          </p:cNvPr>
          <p:cNvSpPr>
            <a:spLocks noGrp="1"/>
          </p:cNvSpPr>
          <p:nvPr>
            <p:ph type="pic" sz="quarter" idx="13"/>
          </p:nvPr>
        </p:nvSpPr>
        <p:spPr>
          <a:xfrm>
            <a:off x="902882" y="1935377"/>
            <a:ext cx="2885648" cy="2885648"/>
          </a:xfrm>
        </p:spPr>
        <p:txBody>
          <a:bodyPr/>
          <a:lstStyle/>
          <a:p>
            <a:endParaRPr lang="en-US"/>
          </a:p>
        </p:txBody>
      </p:sp>
      <p:sp>
        <p:nvSpPr>
          <p:cNvPr id="9" name="Picture Placeholder 5">
            <a:extLst>
              <a:ext uri="{FF2B5EF4-FFF2-40B4-BE49-F238E27FC236}">
                <a16:creationId xmlns:a16="http://schemas.microsoft.com/office/drawing/2014/main" id="{B90D53F9-62C3-C3EA-AFA9-E2320FEABD04}"/>
              </a:ext>
            </a:extLst>
          </p:cNvPr>
          <p:cNvSpPr>
            <a:spLocks noGrp="1"/>
          </p:cNvSpPr>
          <p:nvPr>
            <p:ph type="pic" sz="quarter" idx="14"/>
          </p:nvPr>
        </p:nvSpPr>
        <p:spPr>
          <a:xfrm>
            <a:off x="4645542" y="1935377"/>
            <a:ext cx="2885648" cy="2885648"/>
          </a:xfrm>
        </p:spPr>
        <p:txBody>
          <a:bodyPr/>
          <a:lstStyle/>
          <a:p>
            <a:endParaRPr lang="en-US"/>
          </a:p>
        </p:txBody>
      </p:sp>
      <p:sp>
        <p:nvSpPr>
          <p:cNvPr id="12" name="Picture Placeholder 5">
            <a:extLst>
              <a:ext uri="{FF2B5EF4-FFF2-40B4-BE49-F238E27FC236}">
                <a16:creationId xmlns:a16="http://schemas.microsoft.com/office/drawing/2014/main" id="{6A7C8CB1-5956-6E7D-4D12-3C9104DD6235}"/>
              </a:ext>
            </a:extLst>
          </p:cNvPr>
          <p:cNvSpPr>
            <a:spLocks noGrp="1"/>
          </p:cNvSpPr>
          <p:nvPr>
            <p:ph type="pic" sz="quarter" idx="15"/>
          </p:nvPr>
        </p:nvSpPr>
        <p:spPr>
          <a:xfrm>
            <a:off x="8374026" y="1935377"/>
            <a:ext cx="2885648" cy="2885648"/>
          </a:xfrm>
        </p:spPr>
        <p:txBody>
          <a:bodyPr/>
          <a:lstStyle/>
          <a:p>
            <a:endParaRPr lang="en-US"/>
          </a:p>
        </p:txBody>
      </p:sp>
      <p:sp>
        <p:nvSpPr>
          <p:cNvPr id="17" name="Text Placeholder 20">
            <a:extLst>
              <a:ext uri="{FF2B5EF4-FFF2-40B4-BE49-F238E27FC236}">
                <a16:creationId xmlns:a16="http://schemas.microsoft.com/office/drawing/2014/main" id="{4F02D1A4-9C15-3810-C522-C911B13DA1F9}"/>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74CEF33F-4ACA-4304-A683-5CF2B0DCC91B}"/>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4D60B058-6A0B-12AE-6FD4-355A3FCF0B23}"/>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47237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07022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273459128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07144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0" name="Picture Placeholder 5">
            <a:extLst>
              <a:ext uri="{FF2B5EF4-FFF2-40B4-BE49-F238E27FC236}">
                <a16:creationId xmlns:a16="http://schemas.microsoft.com/office/drawing/2014/main" id="{74946B11-355B-FFD0-8DFA-339FD1C6F072}"/>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41" name="Text Placeholder 20">
            <a:extLst>
              <a:ext uri="{FF2B5EF4-FFF2-40B4-BE49-F238E27FC236}">
                <a16:creationId xmlns:a16="http://schemas.microsoft.com/office/drawing/2014/main" id="{56817FD7-5066-5FB2-5F54-E4DEDBD3E6A1}"/>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42" name="Picture Placeholder 5">
            <a:extLst>
              <a:ext uri="{FF2B5EF4-FFF2-40B4-BE49-F238E27FC236}">
                <a16:creationId xmlns:a16="http://schemas.microsoft.com/office/drawing/2014/main" id="{36454948-456D-FF37-7B85-CFBD797B0924}"/>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43" name="Text Placeholder 20">
            <a:extLst>
              <a:ext uri="{FF2B5EF4-FFF2-40B4-BE49-F238E27FC236}">
                <a16:creationId xmlns:a16="http://schemas.microsoft.com/office/drawing/2014/main" id="{D6E8776C-EB8F-8D8D-40BC-D66E9BDAA712}"/>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44" name="Picture Placeholder 5">
            <a:extLst>
              <a:ext uri="{FF2B5EF4-FFF2-40B4-BE49-F238E27FC236}">
                <a16:creationId xmlns:a16="http://schemas.microsoft.com/office/drawing/2014/main" id="{18359FA8-DC51-92B5-631C-1F8DF5F4DE65}"/>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45" name="Text Placeholder 20">
            <a:extLst>
              <a:ext uri="{FF2B5EF4-FFF2-40B4-BE49-F238E27FC236}">
                <a16:creationId xmlns:a16="http://schemas.microsoft.com/office/drawing/2014/main" id="{F412C033-0A9C-CE33-561D-85A4CDEC2627}"/>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46" name="Picture Placeholder 5">
            <a:extLst>
              <a:ext uri="{FF2B5EF4-FFF2-40B4-BE49-F238E27FC236}">
                <a16:creationId xmlns:a16="http://schemas.microsoft.com/office/drawing/2014/main" id="{8936E9B3-6D96-F9CB-9133-B7F403F5D737}"/>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47" name="Text Placeholder 20">
            <a:extLst>
              <a:ext uri="{FF2B5EF4-FFF2-40B4-BE49-F238E27FC236}">
                <a16:creationId xmlns:a16="http://schemas.microsoft.com/office/drawing/2014/main" id="{0403FBAD-01D2-58D9-29FF-C9A8EF26703D}"/>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48" name="Picture Placeholder 5">
            <a:extLst>
              <a:ext uri="{FF2B5EF4-FFF2-40B4-BE49-F238E27FC236}">
                <a16:creationId xmlns:a16="http://schemas.microsoft.com/office/drawing/2014/main" id="{AB74B8BA-9E54-AB27-7A85-147E3C3C2694}"/>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49" name="Text Placeholder 20">
            <a:extLst>
              <a:ext uri="{FF2B5EF4-FFF2-40B4-BE49-F238E27FC236}">
                <a16:creationId xmlns:a16="http://schemas.microsoft.com/office/drawing/2014/main" id="{1A2383AA-6EEA-C603-35FB-14A7538940C1}"/>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50" name="Picture Placeholder 5">
            <a:extLst>
              <a:ext uri="{FF2B5EF4-FFF2-40B4-BE49-F238E27FC236}">
                <a16:creationId xmlns:a16="http://schemas.microsoft.com/office/drawing/2014/main" id="{89D30028-FA88-B002-2FDD-B10E874CD36F}"/>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51" name="Text Placeholder 20">
            <a:extLst>
              <a:ext uri="{FF2B5EF4-FFF2-40B4-BE49-F238E27FC236}">
                <a16:creationId xmlns:a16="http://schemas.microsoft.com/office/drawing/2014/main" id="{B670A407-0B83-0F6D-3A85-23368357B96D}"/>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52" name="Picture Placeholder 5">
            <a:extLst>
              <a:ext uri="{FF2B5EF4-FFF2-40B4-BE49-F238E27FC236}">
                <a16:creationId xmlns:a16="http://schemas.microsoft.com/office/drawing/2014/main" id="{CB0BDBAC-4E2B-E701-95FD-A8A65EEF98DA}"/>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53" name="Text Placeholder 20">
            <a:extLst>
              <a:ext uri="{FF2B5EF4-FFF2-40B4-BE49-F238E27FC236}">
                <a16:creationId xmlns:a16="http://schemas.microsoft.com/office/drawing/2014/main" id="{FC9F926F-8091-D3E7-4A07-1781D41F4734}"/>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54" name="Picture Placeholder 5">
            <a:extLst>
              <a:ext uri="{FF2B5EF4-FFF2-40B4-BE49-F238E27FC236}">
                <a16:creationId xmlns:a16="http://schemas.microsoft.com/office/drawing/2014/main" id="{D46A5666-A629-22CD-D4CF-53133ADC2BB2}"/>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55" name="Text Placeholder 20">
            <a:extLst>
              <a:ext uri="{FF2B5EF4-FFF2-40B4-BE49-F238E27FC236}">
                <a16:creationId xmlns:a16="http://schemas.microsoft.com/office/drawing/2014/main" id="{9531FA46-8EAB-D8C6-C5A3-890D5559D931}"/>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98078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16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714856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511111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94929"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351976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60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AF323A24-7613-EC23-F351-6D68138A27C7}"/>
              </a:ext>
            </a:extLst>
          </p:cNvPr>
          <p:cNvSpPr>
            <a:spLocks noGrp="1"/>
          </p:cNvSpPr>
          <p:nvPr>
            <p:ph type="pic" sz="quarter" idx="13"/>
          </p:nvPr>
        </p:nvSpPr>
        <p:spPr>
          <a:xfrm>
            <a:off x="902882" y="1935377"/>
            <a:ext cx="2885648" cy="2885648"/>
          </a:xfrm>
        </p:spPr>
        <p:txBody>
          <a:bodyPr/>
          <a:lstStyle/>
          <a:p>
            <a:endParaRPr lang="en-US"/>
          </a:p>
        </p:txBody>
      </p:sp>
      <p:sp>
        <p:nvSpPr>
          <p:cNvPr id="4" name="Picture Placeholder 5">
            <a:extLst>
              <a:ext uri="{FF2B5EF4-FFF2-40B4-BE49-F238E27FC236}">
                <a16:creationId xmlns:a16="http://schemas.microsoft.com/office/drawing/2014/main" id="{06EC1CCE-2C97-0714-981A-66CB4CE546D1}"/>
              </a:ext>
            </a:extLst>
          </p:cNvPr>
          <p:cNvSpPr>
            <a:spLocks noGrp="1"/>
          </p:cNvSpPr>
          <p:nvPr>
            <p:ph type="pic" sz="quarter" idx="14"/>
          </p:nvPr>
        </p:nvSpPr>
        <p:spPr>
          <a:xfrm>
            <a:off x="4645542" y="1935377"/>
            <a:ext cx="2885648" cy="2885648"/>
          </a:xfrm>
        </p:spPr>
        <p:txBody>
          <a:bodyPr/>
          <a:lstStyle/>
          <a:p>
            <a:endParaRPr lang="en-US"/>
          </a:p>
        </p:txBody>
      </p:sp>
      <p:sp>
        <p:nvSpPr>
          <p:cNvPr id="15" name="Picture Placeholder 5">
            <a:extLst>
              <a:ext uri="{FF2B5EF4-FFF2-40B4-BE49-F238E27FC236}">
                <a16:creationId xmlns:a16="http://schemas.microsoft.com/office/drawing/2014/main" id="{1BE7B0BA-BDDE-6447-57C0-9B34FFC3FE66}"/>
              </a:ext>
            </a:extLst>
          </p:cNvPr>
          <p:cNvSpPr>
            <a:spLocks noGrp="1"/>
          </p:cNvSpPr>
          <p:nvPr>
            <p:ph type="pic" sz="quarter" idx="15"/>
          </p:nvPr>
        </p:nvSpPr>
        <p:spPr>
          <a:xfrm>
            <a:off x="8374026" y="1935377"/>
            <a:ext cx="2885648" cy="2885648"/>
          </a:xfrm>
        </p:spPr>
        <p:txBody>
          <a:bodyPr/>
          <a:lstStyle/>
          <a:p>
            <a:endParaRPr lang="en-US"/>
          </a:p>
        </p:txBody>
      </p:sp>
      <p:sp>
        <p:nvSpPr>
          <p:cNvPr id="16" name="Text Placeholder 20">
            <a:extLst>
              <a:ext uri="{FF2B5EF4-FFF2-40B4-BE49-F238E27FC236}">
                <a16:creationId xmlns:a16="http://schemas.microsoft.com/office/drawing/2014/main" id="{3D25B66E-F3D3-2AA8-CB59-A164D097C070}"/>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CE099C42-8BD1-5202-D9B7-45374C0EA493}"/>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8F6201D0-6018-BED9-8E2C-BBB334E9215B}"/>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3254970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503202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103717054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73631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2" name="Picture Placeholder 5">
            <a:extLst>
              <a:ext uri="{FF2B5EF4-FFF2-40B4-BE49-F238E27FC236}">
                <a16:creationId xmlns:a16="http://schemas.microsoft.com/office/drawing/2014/main" id="{4BAA22F2-DF20-E34F-3341-34BC57FC5204}"/>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3" name="Text Placeholder 20">
            <a:extLst>
              <a:ext uri="{FF2B5EF4-FFF2-40B4-BE49-F238E27FC236}">
                <a16:creationId xmlns:a16="http://schemas.microsoft.com/office/drawing/2014/main" id="{4EDD3A88-7AF9-00E2-06F4-E0C731EDFE75}"/>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10" name="Picture Placeholder 5">
            <a:extLst>
              <a:ext uri="{FF2B5EF4-FFF2-40B4-BE49-F238E27FC236}">
                <a16:creationId xmlns:a16="http://schemas.microsoft.com/office/drawing/2014/main" id="{3D6F5086-2C1D-63AA-922A-4EE0AC61D353}"/>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6" name="Text Placeholder 20">
            <a:extLst>
              <a:ext uri="{FF2B5EF4-FFF2-40B4-BE49-F238E27FC236}">
                <a16:creationId xmlns:a16="http://schemas.microsoft.com/office/drawing/2014/main" id="{4307DB6D-28BF-4E71-5845-594BEC92BBAF}"/>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8" name="Picture Placeholder 5">
            <a:extLst>
              <a:ext uri="{FF2B5EF4-FFF2-40B4-BE49-F238E27FC236}">
                <a16:creationId xmlns:a16="http://schemas.microsoft.com/office/drawing/2014/main" id="{BFD71998-0175-30EB-7E62-2C39DFB2DA3C}"/>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A2ED9664-01C5-77A8-1B36-7FB8284CD070}"/>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BEF6A091-0644-5AE3-8DB8-C4B981DFE5C3}"/>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DE25F850-BC0C-0B5F-D01D-BF764DAF8D20}"/>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98E1B90E-2696-A2EE-0D48-A62497B4D91B}"/>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EF1E1DE6-C5DE-7D18-2E8C-26776AEFEE84}"/>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E54D7CC5-B733-6FAB-D53A-228640AE7F32}"/>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A7D4EF99-F3F0-2BF2-20E8-98CC1F821180}"/>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76332AAA-7F51-CE2E-6987-5B67202FF28A}"/>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8B785548-A12F-7B61-26FD-CF563F2C9713}"/>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9414916B-4DD0-8C21-56FB-EA8AB47068A7}"/>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F1BB1C06-604A-CD6E-3FDF-0DB1BFF391F7}"/>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212413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207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i="0" kern="1200" dirty="0">
                <a:solidFill>
                  <a:schemeClr val="tx1"/>
                </a:solidFill>
                <a:effectLst/>
                <a:latin typeface="Overpass Medium" pitchFamily="2" charset="77"/>
                <a:ea typeface="+mj-ea"/>
                <a:cs typeface="+mj-cs"/>
              </a:rPr>
              <a:t>k</a:t>
            </a:r>
            <a:r>
              <a:rPr lang="en-GB" sz="1800" b="1" kern="1200" dirty="0">
                <a:solidFill>
                  <a:schemeClr val="tx1"/>
                </a:solidFill>
                <a:effectLst/>
                <a:latin typeface="Overpass Medium" pitchFamily="2" charset="77"/>
                <a:ea typeface="+mj-ea"/>
                <a:cs typeface="+mj-cs"/>
              </a:rPr>
              <a:t>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i="0" kern="1200" dirty="0">
                <a:solidFill>
                  <a:schemeClr val="tx1"/>
                </a:solidFill>
                <a:effectLst/>
                <a:latin typeface="Overpass Medium" pitchFamily="2" charset="77"/>
                <a:ea typeface="+mj-ea"/>
                <a:cs typeface="+mj-cs"/>
              </a:rPr>
              <a:t>k</a:t>
            </a:r>
            <a:r>
              <a:rPr lang="en-GB" sz="1800" b="1" kern="1200" dirty="0">
                <a:solidFill>
                  <a:schemeClr val="tx1"/>
                </a:solidFill>
                <a:effectLst/>
                <a:latin typeface="Overpass Medium" pitchFamily="2" charset="77"/>
                <a:ea typeface="+mj-ea"/>
                <a:cs typeface="+mj-cs"/>
              </a:rPr>
              <a:t>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i="0" kern="1200" dirty="0">
                <a:solidFill>
                  <a:schemeClr val="bg1"/>
                </a:solidFill>
                <a:effectLst/>
                <a:latin typeface="Overpass Medium" pitchFamily="2" charset="77"/>
                <a:ea typeface="+mj-ea"/>
                <a:cs typeface="+mj-cs"/>
              </a:rPr>
              <a:t>k</a:t>
            </a:r>
            <a:r>
              <a:rPr lang="en-GB" sz="1800" b="1" kern="1200" dirty="0">
                <a:solidFill>
                  <a:schemeClr val="bg1"/>
                </a:solidFill>
                <a:effectLst/>
                <a:latin typeface="Overpass Medium" pitchFamily="2" charset="77"/>
                <a:ea typeface="+mj-ea"/>
                <a:cs typeface="+mj-cs"/>
              </a:rPr>
              <a:t>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4223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661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5D786BF7-F42C-E776-C2A8-292055ABE992}"/>
              </a:ext>
            </a:extLst>
          </p:cNvPr>
          <p:cNvSpPr>
            <a:spLocks noGrp="1"/>
          </p:cNvSpPr>
          <p:nvPr>
            <p:ph type="pic" sz="quarter" idx="13"/>
          </p:nvPr>
        </p:nvSpPr>
        <p:spPr>
          <a:xfrm>
            <a:off x="902882" y="1935377"/>
            <a:ext cx="2885648" cy="2885648"/>
          </a:xfrm>
        </p:spPr>
        <p:txBody>
          <a:bodyPr/>
          <a:lstStyle/>
          <a:p>
            <a:endParaRPr lang="en-US"/>
          </a:p>
        </p:txBody>
      </p:sp>
      <p:sp>
        <p:nvSpPr>
          <p:cNvPr id="9" name="Picture Placeholder 5">
            <a:extLst>
              <a:ext uri="{FF2B5EF4-FFF2-40B4-BE49-F238E27FC236}">
                <a16:creationId xmlns:a16="http://schemas.microsoft.com/office/drawing/2014/main" id="{18F723A7-EB95-6D2F-7162-CCA84FA0C3C4}"/>
              </a:ext>
            </a:extLst>
          </p:cNvPr>
          <p:cNvSpPr>
            <a:spLocks noGrp="1"/>
          </p:cNvSpPr>
          <p:nvPr>
            <p:ph type="pic" sz="quarter" idx="14"/>
          </p:nvPr>
        </p:nvSpPr>
        <p:spPr>
          <a:xfrm>
            <a:off x="4645542" y="1935377"/>
            <a:ext cx="2885648" cy="2885648"/>
          </a:xfrm>
        </p:spPr>
        <p:txBody>
          <a:bodyPr/>
          <a:lstStyle/>
          <a:p>
            <a:endParaRPr lang="en-US"/>
          </a:p>
        </p:txBody>
      </p:sp>
      <p:sp>
        <p:nvSpPr>
          <p:cNvPr id="12" name="Picture Placeholder 5">
            <a:extLst>
              <a:ext uri="{FF2B5EF4-FFF2-40B4-BE49-F238E27FC236}">
                <a16:creationId xmlns:a16="http://schemas.microsoft.com/office/drawing/2014/main" id="{ABE0BA7E-ECBF-47CB-B6BA-2E954DBB0F80}"/>
              </a:ext>
            </a:extLst>
          </p:cNvPr>
          <p:cNvSpPr>
            <a:spLocks noGrp="1"/>
          </p:cNvSpPr>
          <p:nvPr>
            <p:ph type="pic" sz="quarter" idx="15"/>
          </p:nvPr>
        </p:nvSpPr>
        <p:spPr>
          <a:xfrm>
            <a:off x="8374026" y="1935377"/>
            <a:ext cx="2885648" cy="2885648"/>
          </a:xfrm>
        </p:spPr>
        <p:txBody>
          <a:bodyPr/>
          <a:lstStyle/>
          <a:p>
            <a:endParaRPr lang="en-US"/>
          </a:p>
        </p:txBody>
      </p:sp>
      <p:sp>
        <p:nvSpPr>
          <p:cNvPr id="17" name="Text Placeholder 20">
            <a:extLst>
              <a:ext uri="{FF2B5EF4-FFF2-40B4-BE49-F238E27FC236}">
                <a16:creationId xmlns:a16="http://schemas.microsoft.com/office/drawing/2014/main" id="{9CEA2104-3952-331F-A635-37777E132451}"/>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8223B60B-ECE0-3D07-3506-F4C538F9F79A}"/>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0F430B59-28AB-6DB0-6C07-9C1C6B694200}"/>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2163908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925116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960525092"/>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831B68FE-4CB0-BDCA-ED24-A0521A7D5938}"/>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9" name="Text Placeholder 20">
            <a:extLst>
              <a:ext uri="{FF2B5EF4-FFF2-40B4-BE49-F238E27FC236}">
                <a16:creationId xmlns:a16="http://schemas.microsoft.com/office/drawing/2014/main" id="{0D8D29CB-AAE0-1D78-5A28-AACE4993FC63}"/>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25" name="Picture Placeholder 5">
            <a:extLst>
              <a:ext uri="{FF2B5EF4-FFF2-40B4-BE49-F238E27FC236}">
                <a16:creationId xmlns:a16="http://schemas.microsoft.com/office/drawing/2014/main" id="{838AFD38-DFA6-8E0F-99C3-5BD0AD182809}"/>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7" name="Text Placeholder 20">
            <a:extLst>
              <a:ext uri="{FF2B5EF4-FFF2-40B4-BE49-F238E27FC236}">
                <a16:creationId xmlns:a16="http://schemas.microsoft.com/office/drawing/2014/main" id="{9DA1F6E0-1003-5084-6D49-3AE415238935}"/>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8" name="Picture Placeholder 5">
            <a:extLst>
              <a:ext uri="{FF2B5EF4-FFF2-40B4-BE49-F238E27FC236}">
                <a16:creationId xmlns:a16="http://schemas.microsoft.com/office/drawing/2014/main" id="{F1DF4F03-3F98-5E0E-B89F-B512BDB80D49}"/>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C0A9247D-3A1E-2215-1333-3B01C0EB8738}"/>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1D201E74-2972-2D4A-A3BE-7982599215B4}"/>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9A4DE006-F246-3940-F34D-D23BDF2A32AE}"/>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DA83E470-E9BA-EC18-1881-1686C562716D}"/>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673FEF09-76F9-6408-0BAB-E76BCCFEE4B1}"/>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8876BAD9-7760-7CC9-0FB5-B94A2B4ADD2A}"/>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C242C54C-4124-EB34-71E9-0713C5F80272}"/>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F92E691A-2E94-FAB3-7833-FC2D782F3F47}"/>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5EE8BBCC-99BC-D47A-5AA0-3684D1EA163C}"/>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6D29E8DB-04E0-50CE-42A1-E66540318487}"/>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295F59AB-37DF-885F-AEED-954B09E47424}"/>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1922966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57824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12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CA4B03DE-950E-D017-7962-2D8791897421}"/>
              </a:ext>
            </a:extLst>
          </p:cNvPr>
          <p:cNvSpPr>
            <a:spLocks noGrp="1"/>
          </p:cNvSpPr>
          <p:nvPr>
            <p:ph type="pic" sz="quarter" idx="13"/>
          </p:nvPr>
        </p:nvSpPr>
        <p:spPr>
          <a:xfrm>
            <a:off x="902882" y="1935377"/>
            <a:ext cx="2885648" cy="2885648"/>
          </a:xfrm>
        </p:spPr>
        <p:txBody>
          <a:bodyPr/>
          <a:lstStyle/>
          <a:p>
            <a:endParaRPr lang="en-US"/>
          </a:p>
        </p:txBody>
      </p:sp>
      <p:sp>
        <p:nvSpPr>
          <p:cNvPr id="4" name="Picture Placeholder 5">
            <a:extLst>
              <a:ext uri="{FF2B5EF4-FFF2-40B4-BE49-F238E27FC236}">
                <a16:creationId xmlns:a16="http://schemas.microsoft.com/office/drawing/2014/main" id="{D472A79D-600D-A8DE-2D3C-682D57FD4F01}"/>
              </a:ext>
            </a:extLst>
          </p:cNvPr>
          <p:cNvSpPr>
            <a:spLocks noGrp="1"/>
          </p:cNvSpPr>
          <p:nvPr>
            <p:ph type="pic" sz="quarter" idx="14"/>
          </p:nvPr>
        </p:nvSpPr>
        <p:spPr>
          <a:xfrm>
            <a:off x="4645542" y="1935377"/>
            <a:ext cx="2885648" cy="2885648"/>
          </a:xfrm>
        </p:spPr>
        <p:txBody>
          <a:bodyPr/>
          <a:lstStyle/>
          <a:p>
            <a:endParaRPr lang="en-US"/>
          </a:p>
        </p:txBody>
      </p:sp>
      <p:sp>
        <p:nvSpPr>
          <p:cNvPr id="15" name="Picture Placeholder 5">
            <a:extLst>
              <a:ext uri="{FF2B5EF4-FFF2-40B4-BE49-F238E27FC236}">
                <a16:creationId xmlns:a16="http://schemas.microsoft.com/office/drawing/2014/main" id="{825D846F-C93A-85FA-7F5D-8E03F1ED792C}"/>
              </a:ext>
            </a:extLst>
          </p:cNvPr>
          <p:cNvSpPr>
            <a:spLocks noGrp="1"/>
          </p:cNvSpPr>
          <p:nvPr>
            <p:ph type="pic" sz="quarter" idx="15"/>
          </p:nvPr>
        </p:nvSpPr>
        <p:spPr>
          <a:xfrm>
            <a:off x="8374026" y="1935377"/>
            <a:ext cx="2885648" cy="2885648"/>
          </a:xfrm>
        </p:spPr>
        <p:txBody>
          <a:bodyPr/>
          <a:lstStyle/>
          <a:p>
            <a:endParaRPr lang="en-US"/>
          </a:p>
        </p:txBody>
      </p:sp>
      <p:sp>
        <p:nvSpPr>
          <p:cNvPr id="16" name="Text Placeholder 20">
            <a:extLst>
              <a:ext uri="{FF2B5EF4-FFF2-40B4-BE49-F238E27FC236}">
                <a16:creationId xmlns:a16="http://schemas.microsoft.com/office/drawing/2014/main" id="{F4FD35CE-0F8B-831C-115B-120EFE416F0B}"/>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05D7F9CD-A8A9-1A4E-DB39-775F550D71A1}"/>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6791E667-9D7F-8949-CA9E-B06E297B3077}"/>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3357151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846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1334806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104020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2" name="Picture Placeholder 5">
            <a:extLst>
              <a:ext uri="{FF2B5EF4-FFF2-40B4-BE49-F238E27FC236}">
                <a16:creationId xmlns:a16="http://schemas.microsoft.com/office/drawing/2014/main" id="{97F53819-B085-73B2-308F-51DEF10C2FF5}"/>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3" name="Text Placeholder 20">
            <a:extLst>
              <a:ext uri="{FF2B5EF4-FFF2-40B4-BE49-F238E27FC236}">
                <a16:creationId xmlns:a16="http://schemas.microsoft.com/office/drawing/2014/main" id="{DD33C8A4-05A9-E96D-CFEB-E19CF1BB8974}"/>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10" name="Picture Placeholder 5">
            <a:extLst>
              <a:ext uri="{FF2B5EF4-FFF2-40B4-BE49-F238E27FC236}">
                <a16:creationId xmlns:a16="http://schemas.microsoft.com/office/drawing/2014/main" id="{83F226F2-C47F-C9B2-1348-4240D8138838}"/>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6" name="Text Placeholder 20">
            <a:extLst>
              <a:ext uri="{FF2B5EF4-FFF2-40B4-BE49-F238E27FC236}">
                <a16:creationId xmlns:a16="http://schemas.microsoft.com/office/drawing/2014/main" id="{A3C7E387-FD06-E88E-3A2D-40A5152ACC93}"/>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8" name="Picture Placeholder 5">
            <a:extLst>
              <a:ext uri="{FF2B5EF4-FFF2-40B4-BE49-F238E27FC236}">
                <a16:creationId xmlns:a16="http://schemas.microsoft.com/office/drawing/2014/main" id="{54AF76F0-9430-34BB-17D3-48068046C16A}"/>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55921B49-92DC-448F-8EEE-6D4223E044C6}"/>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91E95FC0-B71B-C0C3-6F25-0C53F2806FD1}"/>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DC99DEDE-A731-9674-4B2A-EF154090585C}"/>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740E3FCB-9F58-1E7A-EFDF-F0CA09CD4DA2}"/>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5A12CEA8-38CB-EBCF-054B-4A1D62756990}"/>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9795E81F-461E-C37C-C973-A13A2874DED9}"/>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DD12FBE8-5ED7-FC02-FF66-8D7C28333224}"/>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F4F40E80-2FF1-8E54-D85D-B84207FDB7D8}"/>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7C58DD88-16A6-71D7-E223-8D3BA4F5A940}"/>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D38FD335-9991-8D77-5685-F9F82496D93A}"/>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8528DE67-7BDE-54FB-081C-445A7D766E1E}"/>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2022905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i="0" kern="1200" dirty="0">
                <a:solidFill>
                  <a:schemeClr val="bg1"/>
                </a:solidFill>
                <a:effectLst/>
                <a:latin typeface="Overpass Medium" pitchFamily="2" charset="77"/>
                <a:ea typeface="+mj-ea"/>
                <a:cs typeface="+mj-cs"/>
              </a:rPr>
              <a:t>k</a:t>
            </a:r>
            <a:r>
              <a:rPr lang="en-GB" sz="1800" b="1" kern="1200" dirty="0">
                <a:solidFill>
                  <a:schemeClr val="bg1"/>
                </a:solidFill>
                <a:effectLst/>
                <a:latin typeface="Overpass Medium" pitchFamily="2" charset="77"/>
                <a:ea typeface="+mj-ea"/>
                <a:cs typeface="+mj-cs"/>
              </a:rPr>
              <a:t>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400201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0"/>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7722338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4168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68B8D14A-C729-2BF4-E9A5-0A1087CB53AD}"/>
              </a:ext>
            </a:extLst>
          </p:cNvPr>
          <p:cNvSpPr>
            <a:spLocks noGrp="1"/>
          </p:cNvSpPr>
          <p:nvPr>
            <p:ph type="pic" sz="quarter" idx="13"/>
          </p:nvPr>
        </p:nvSpPr>
        <p:spPr>
          <a:xfrm>
            <a:off x="902882" y="1935377"/>
            <a:ext cx="2885648" cy="2885648"/>
          </a:xfrm>
        </p:spPr>
        <p:txBody>
          <a:bodyPr/>
          <a:lstStyle/>
          <a:p>
            <a:endParaRPr lang="en-US"/>
          </a:p>
        </p:txBody>
      </p:sp>
      <p:sp>
        <p:nvSpPr>
          <p:cNvPr id="4" name="Picture Placeholder 5">
            <a:extLst>
              <a:ext uri="{FF2B5EF4-FFF2-40B4-BE49-F238E27FC236}">
                <a16:creationId xmlns:a16="http://schemas.microsoft.com/office/drawing/2014/main" id="{43800B4A-BCDF-9919-1DF5-F2D7EA732EFE}"/>
              </a:ext>
            </a:extLst>
          </p:cNvPr>
          <p:cNvSpPr>
            <a:spLocks noGrp="1"/>
          </p:cNvSpPr>
          <p:nvPr>
            <p:ph type="pic" sz="quarter" idx="14"/>
          </p:nvPr>
        </p:nvSpPr>
        <p:spPr>
          <a:xfrm>
            <a:off x="4645542" y="1935377"/>
            <a:ext cx="2885648" cy="2885648"/>
          </a:xfrm>
        </p:spPr>
        <p:txBody>
          <a:bodyPr/>
          <a:lstStyle/>
          <a:p>
            <a:endParaRPr lang="en-US"/>
          </a:p>
        </p:txBody>
      </p:sp>
      <p:sp>
        <p:nvSpPr>
          <p:cNvPr id="15" name="Picture Placeholder 5">
            <a:extLst>
              <a:ext uri="{FF2B5EF4-FFF2-40B4-BE49-F238E27FC236}">
                <a16:creationId xmlns:a16="http://schemas.microsoft.com/office/drawing/2014/main" id="{9C22242F-820C-FE71-CD07-9AE3846E2BF0}"/>
              </a:ext>
            </a:extLst>
          </p:cNvPr>
          <p:cNvSpPr>
            <a:spLocks noGrp="1"/>
          </p:cNvSpPr>
          <p:nvPr>
            <p:ph type="pic" sz="quarter" idx="15"/>
          </p:nvPr>
        </p:nvSpPr>
        <p:spPr>
          <a:xfrm>
            <a:off x="8374026" y="1935377"/>
            <a:ext cx="2885648" cy="2885648"/>
          </a:xfrm>
        </p:spPr>
        <p:txBody>
          <a:bodyPr/>
          <a:lstStyle/>
          <a:p>
            <a:endParaRPr lang="en-US"/>
          </a:p>
        </p:txBody>
      </p:sp>
      <p:sp>
        <p:nvSpPr>
          <p:cNvPr id="16" name="Text Placeholder 20">
            <a:extLst>
              <a:ext uri="{FF2B5EF4-FFF2-40B4-BE49-F238E27FC236}">
                <a16:creationId xmlns:a16="http://schemas.microsoft.com/office/drawing/2014/main" id="{6E4C0E04-2795-9D19-C76F-C2CAF289196E}"/>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013DB21E-2848-AADA-ABEF-FDE71C3E4438}"/>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8F22882E-F265-D990-0FF3-CF231D18CC27}"/>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31063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9/4/2025</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 id="2147483814" r:id="rId22"/>
    <p:sldLayoutId id="2147483815" r:id="rId23"/>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9/4/2025</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9/4/2025</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9/4/2025</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9/4/2025</a:t>
            </a:fld>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theboyquadrant.org/home"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carved wall&#10;&#10;AI-generated content may be incorrect.">
            <a:extLst>
              <a:ext uri="{FF2B5EF4-FFF2-40B4-BE49-F238E27FC236}">
                <a16:creationId xmlns:a16="http://schemas.microsoft.com/office/drawing/2014/main" id="{CBB216FE-32BB-8FD3-D02E-5BDD8A6290D8}"/>
              </a:ext>
            </a:extLst>
          </p:cNvPr>
          <p:cNvPicPr>
            <a:picLocks noGrp="1" noChangeAspect="1"/>
          </p:cNvPicPr>
          <p:nvPr>
            <p:ph type="pic" sz="quarter" idx="11"/>
          </p:nvPr>
        </p:nvPicPr>
        <p:blipFill>
          <a:blip r:embed="rId2"/>
          <a:srcRect l="27238" r="27236" b="-2"/>
          <a:stretch/>
        </p:blipFill>
        <p:spPr>
          <a:xfrm>
            <a:off x="-7189" y="-8825"/>
            <a:ext cx="4683360" cy="6866825"/>
          </a:xfrm>
          <a:noFill/>
        </p:spPr>
      </p:pic>
      <p:sp>
        <p:nvSpPr>
          <p:cNvPr id="14" name="Text Placeholder 2">
            <a:extLst>
              <a:ext uri="{FF2B5EF4-FFF2-40B4-BE49-F238E27FC236}">
                <a16:creationId xmlns:a16="http://schemas.microsoft.com/office/drawing/2014/main" id="{9CFDD837-84A0-FA69-EDC0-A4AA4592973C}"/>
              </a:ext>
            </a:extLst>
          </p:cNvPr>
          <p:cNvSpPr>
            <a:spLocks noGrp="1"/>
          </p:cNvSpPr>
          <p:nvPr>
            <p:ph type="body" sz="quarter" idx="10"/>
          </p:nvPr>
        </p:nvSpPr>
        <p:spPr>
          <a:xfrm>
            <a:off x="5760525" y="4574585"/>
            <a:ext cx="4711107" cy="746125"/>
          </a:xfrm>
        </p:spPr>
        <p:txBody>
          <a:bodyPr>
            <a:normAutofit fontScale="62500" lnSpcReduction="20000"/>
          </a:bodyPr>
          <a:lstStyle/>
          <a:p>
            <a:r>
              <a:rPr lang="en-GB" sz="3600" b="0" dirty="0">
                <a:latin typeface="Overpass" panose="00000500000000000000" pitchFamily="50" charset="0"/>
              </a:rPr>
              <a:t>Supporting boys to find their voice &amp; increase engagement in school </a:t>
            </a:r>
          </a:p>
          <a:p>
            <a:endParaRPr lang="en-US" dirty="0"/>
          </a:p>
        </p:txBody>
      </p:sp>
      <p:sp>
        <p:nvSpPr>
          <p:cNvPr id="16" name="Title 3">
            <a:extLst>
              <a:ext uri="{FF2B5EF4-FFF2-40B4-BE49-F238E27FC236}">
                <a16:creationId xmlns:a16="http://schemas.microsoft.com/office/drawing/2014/main" id="{B747AD9D-6592-1816-380C-14DA1117A8C5}"/>
              </a:ext>
            </a:extLst>
          </p:cNvPr>
          <p:cNvSpPr>
            <a:spLocks noGrp="1"/>
          </p:cNvSpPr>
          <p:nvPr>
            <p:ph type="title"/>
          </p:nvPr>
        </p:nvSpPr>
        <p:spPr>
          <a:xfrm>
            <a:off x="5760525" y="2078174"/>
            <a:ext cx="5363000" cy="2144681"/>
          </a:xfrm>
        </p:spPr>
        <p:txBody>
          <a:bodyPr/>
          <a:lstStyle/>
          <a:p>
            <a:r>
              <a:rPr lang="en-US" dirty="0"/>
              <a:t>Championing Boys</a:t>
            </a:r>
          </a:p>
        </p:txBody>
      </p:sp>
    </p:spTree>
    <p:extLst>
      <p:ext uri="{BB962C8B-B14F-4D97-AF65-F5344CB8AC3E}">
        <p14:creationId xmlns:p14="http://schemas.microsoft.com/office/powerpoint/2010/main" val="111559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AB544-D239-73BA-FE2D-0094ABA124BF}"/>
              </a:ext>
            </a:extLst>
          </p:cNvPr>
          <p:cNvSpPr>
            <a:spLocks noGrp="1"/>
          </p:cNvSpPr>
          <p:nvPr>
            <p:ph type="title" idx="4294967295"/>
          </p:nvPr>
        </p:nvSpPr>
        <p:spPr>
          <a:xfrm>
            <a:off x="707923" y="445862"/>
            <a:ext cx="7312025" cy="652463"/>
          </a:xfrm>
        </p:spPr>
        <p:txBody>
          <a:bodyPr>
            <a:normAutofit fontScale="90000"/>
          </a:bodyPr>
          <a:lstStyle/>
          <a:p>
            <a:r>
              <a:rPr lang="en-GB" dirty="0"/>
              <a:t>Value the voice of boys</a:t>
            </a:r>
          </a:p>
        </p:txBody>
      </p:sp>
      <p:sp>
        <p:nvSpPr>
          <p:cNvPr id="4" name="TextBox 3">
            <a:extLst>
              <a:ext uri="{FF2B5EF4-FFF2-40B4-BE49-F238E27FC236}">
                <a16:creationId xmlns:a16="http://schemas.microsoft.com/office/drawing/2014/main" id="{5B38F3AD-6DDF-5B9C-B157-C53C66501ADC}"/>
              </a:ext>
            </a:extLst>
          </p:cNvPr>
          <p:cNvSpPr txBox="1"/>
          <p:nvPr/>
        </p:nvSpPr>
        <p:spPr>
          <a:xfrm>
            <a:off x="324852" y="2592622"/>
            <a:ext cx="7504697"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Overpass" panose="00000500000000000000" pitchFamily="50" charset="0"/>
              </a:rPr>
              <a:t>It was important to incorporate and to value the voice of boys throughout every step of the </a:t>
            </a:r>
            <a:r>
              <a:rPr lang="en-US" sz="1600" dirty="0" err="1">
                <a:latin typeface="Overpass" panose="00000500000000000000" pitchFamily="50" charset="0"/>
              </a:rPr>
              <a:t>programme</a:t>
            </a:r>
            <a:r>
              <a:rPr lang="en-US" sz="1600" dirty="0">
                <a:latin typeface="Overpass" panose="00000500000000000000" pitchFamily="50" charset="0"/>
              </a:rPr>
              <a:t>. </a:t>
            </a:r>
          </a:p>
          <a:p>
            <a:pPr marL="285750" indent="-285750">
              <a:buFont typeface="Arial" panose="020B0604020202020204" pitchFamily="34" charset="0"/>
              <a:buChar char="•"/>
            </a:pPr>
            <a:endParaRPr lang="en-US" sz="1600" dirty="0">
              <a:latin typeface="Overpass" panose="00000500000000000000" pitchFamily="50" charset="0"/>
            </a:endParaRPr>
          </a:p>
          <a:p>
            <a:pPr marL="285750" indent="-285750">
              <a:buFont typeface="Arial" panose="020B0604020202020204" pitchFamily="34" charset="0"/>
              <a:buChar char="•"/>
            </a:pPr>
            <a:r>
              <a:rPr lang="en-US" sz="1600" dirty="0">
                <a:latin typeface="Overpass" panose="00000500000000000000" pitchFamily="50" charset="0"/>
              </a:rPr>
              <a:t>Ensure </a:t>
            </a:r>
            <a:r>
              <a:rPr lang="en-GB" sz="1600" dirty="0">
                <a:latin typeface="Overpass" panose="00000500000000000000" pitchFamily="50" charset="0"/>
              </a:rPr>
              <a:t>that student voices were not only heard but also acted upon. </a:t>
            </a:r>
          </a:p>
          <a:p>
            <a:pPr marL="285750" indent="-285750">
              <a:buFont typeface="Arial" panose="020B0604020202020204" pitchFamily="34" charset="0"/>
              <a:buChar char="•"/>
            </a:pPr>
            <a:endParaRPr lang="en-GB" sz="1600" dirty="0">
              <a:latin typeface="Overpass" panose="00000500000000000000" pitchFamily="50" charset="0"/>
            </a:endParaRPr>
          </a:p>
          <a:p>
            <a:pPr marL="285750" indent="-285750">
              <a:buFont typeface="Arial" panose="020B0604020202020204" pitchFamily="34" charset="0"/>
              <a:buChar char="•"/>
            </a:pPr>
            <a:r>
              <a:rPr lang="en-GB" sz="1600" dirty="0">
                <a:latin typeface="Overpass" panose="00000500000000000000" pitchFamily="50" charset="0"/>
              </a:rPr>
              <a:t>As well as adequately communicating these actions back to students to ensure they can see the impact their voice is having. </a:t>
            </a:r>
          </a:p>
          <a:p>
            <a:pPr marL="285750" indent="-285750">
              <a:buFont typeface="Arial" panose="020B0604020202020204" pitchFamily="34" charset="0"/>
              <a:buChar char="•"/>
            </a:pPr>
            <a:endParaRPr lang="en-GB" sz="1600" dirty="0">
              <a:latin typeface="Overpass" panose="00000500000000000000" pitchFamily="50" charset="0"/>
            </a:endParaRPr>
          </a:p>
          <a:p>
            <a:pPr marL="285750" indent="-285750">
              <a:buFont typeface="Arial" panose="020B0604020202020204" pitchFamily="34" charset="0"/>
              <a:buChar char="•"/>
            </a:pPr>
            <a:r>
              <a:rPr lang="en-US" sz="1600" dirty="0">
                <a:latin typeface="Overpass" panose="00000500000000000000" pitchFamily="50" charset="0"/>
              </a:rPr>
              <a:t>For the next iteration of the </a:t>
            </a:r>
            <a:r>
              <a:rPr lang="en-US" sz="1600" dirty="0" err="1">
                <a:latin typeface="Overpass" panose="00000500000000000000" pitchFamily="50" charset="0"/>
              </a:rPr>
              <a:t>programme</a:t>
            </a:r>
            <a:r>
              <a:rPr lang="en-US" sz="1600" dirty="0">
                <a:latin typeface="Overpass" panose="00000500000000000000" pitchFamily="50" charset="0"/>
              </a:rPr>
              <a:t>, we have the ambition of one step incorporating their voice into the evaluation design. </a:t>
            </a:r>
          </a:p>
        </p:txBody>
      </p:sp>
      <p:sp>
        <p:nvSpPr>
          <p:cNvPr id="5" name="TextBox 4">
            <a:extLst>
              <a:ext uri="{FF2B5EF4-FFF2-40B4-BE49-F238E27FC236}">
                <a16:creationId xmlns:a16="http://schemas.microsoft.com/office/drawing/2014/main" id="{2CC6F1E4-C060-9529-BA8D-CACFDF492F00}"/>
              </a:ext>
            </a:extLst>
          </p:cNvPr>
          <p:cNvSpPr txBox="1"/>
          <p:nvPr/>
        </p:nvSpPr>
        <p:spPr>
          <a:xfrm>
            <a:off x="420511" y="1307820"/>
            <a:ext cx="11350977" cy="707886"/>
          </a:xfrm>
          <a:prstGeom prst="rect">
            <a:avLst/>
          </a:prstGeom>
          <a:solidFill>
            <a:schemeClr val="accent1"/>
          </a:solidFill>
        </p:spPr>
        <p:txBody>
          <a:bodyPr wrap="square">
            <a:spAutoFit/>
          </a:bodyPr>
          <a:lstStyle/>
          <a:p>
            <a:r>
              <a:rPr lang="en-GB" sz="2000" b="1" dirty="0">
                <a:solidFill>
                  <a:schemeClr val="bg1"/>
                </a:solidFill>
              </a:rPr>
              <a:t>Taking Boys’ Seriously Principle #10: </a:t>
            </a:r>
            <a:r>
              <a:rPr lang="en-GB" sz="2000" dirty="0">
                <a:solidFill>
                  <a:schemeClr val="bg1"/>
                </a:solidFill>
              </a:rPr>
              <a:t>When boys are encouraged and facilitated to actively contribute, they </a:t>
            </a:r>
          </a:p>
          <a:p>
            <a:r>
              <a:rPr lang="en-GB" sz="2000" dirty="0">
                <a:solidFill>
                  <a:schemeClr val="bg1"/>
                </a:solidFill>
              </a:rPr>
              <a:t>feel more affiliation to the environment and a greater sense of ownership and belonging.</a:t>
            </a:r>
          </a:p>
        </p:txBody>
      </p:sp>
      <p:graphicFrame>
        <p:nvGraphicFramePr>
          <p:cNvPr id="6" name="Diagram 5">
            <a:extLst>
              <a:ext uri="{FF2B5EF4-FFF2-40B4-BE49-F238E27FC236}">
                <a16:creationId xmlns:a16="http://schemas.microsoft.com/office/drawing/2014/main" id="{06BD5C26-B203-02ED-3E7D-BEBBFB1EF967}"/>
              </a:ext>
            </a:extLst>
          </p:cNvPr>
          <p:cNvGraphicFramePr/>
          <p:nvPr>
            <p:extLst>
              <p:ext uri="{D42A27DB-BD31-4B8C-83A1-F6EECF244321}">
                <p14:modId xmlns:p14="http://schemas.microsoft.com/office/powerpoint/2010/main" val="1850987929"/>
              </p:ext>
            </p:extLst>
          </p:nvPr>
        </p:nvGraphicFramePr>
        <p:xfrm>
          <a:off x="6263389" y="2225201"/>
          <a:ext cx="7077659" cy="4475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6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AC15-84A4-0F4F-44F8-6FF171A86267}"/>
              </a:ext>
            </a:extLst>
          </p:cNvPr>
          <p:cNvSpPr>
            <a:spLocks noGrp="1"/>
          </p:cNvSpPr>
          <p:nvPr>
            <p:ph type="title"/>
          </p:nvPr>
        </p:nvSpPr>
        <p:spPr/>
        <p:txBody>
          <a:bodyPr/>
          <a:lstStyle/>
          <a:p>
            <a:r>
              <a:rPr lang="en-GB" dirty="0"/>
              <a:t>Methodology</a:t>
            </a:r>
          </a:p>
        </p:txBody>
      </p:sp>
      <p:sp>
        <p:nvSpPr>
          <p:cNvPr id="3" name="Content Placeholder 2">
            <a:extLst>
              <a:ext uri="{FF2B5EF4-FFF2-40B4-BE49-F238E27FC236}">
                <a16:creationId xmlns:a16="http://schemas.microsoft.com/office/drawing/2014/main" id="{533D0723-DF1B-E3EC-DCD4-ECFE424F2732}"/>
              </a:ext>
            </a:extLst>
          </p:cNvPr>
          <p:cNvSpPr>
            <a:spLocks noGrp="1"/>
          </p:cNvSpPr>
          <p:nvPr>
            <p:ph idx="1"/>
          </p:nvPr>
        </p:nvSpPr>
        <p:spPr/>
        <p:txBody>
          <a:bodyPr vert="horz" lIns="91440" tIns="45720" rIns="91440" bIns="45720" rtlCol="0" anchor="t">
            <a:normAutofit lnSpcReduction="10000"/>
          </a:bodyPr>
          <a:lstStyle/>
          <a:p>
            <a:pPr marL="0" indent="0">
              <a:buNone/>
            </a:pPr>
            <a:r>
              <a:rPr lang="en-GB" dirty="0"/>
              <a:t>Quantitative</a:t>
            </a:r>
          </a:p>
          <a:p>
            <a:r>
              <a:rPr lang="en-GB" dirty="0"/>
              <a:t>Pre &amp; post attitudinal surveys  </a:t>
            </a:r>
          </a:p>
          <a:p>
            <a:r>
              <a:rPr lang="en-GB" dirty="0"/>
              <a:t>School data </a:t>
            </a:r>
          </a:p>
          <a:p>
            <a:pPr marL="0" indent="0">
              <a:buNone/>
            </a:pPr>
            <a:endParaRPr lang="en-GB" dirty="0"/>
          </a:p>
          <a:p>
            <a:pPr marL="0" indent="0">
              <a:buNone/>
            </a:pPr>
            <a:r>
              <a:rPr lang="en-GB" dirty="0"/>
              <a:t>Qualitative </a:t>
            </a:r>
          </a:p>
          <a:p>
            <a:r>
              <a:rPr lang="en-GB" dirty="0"/>
              <a:t>Student focus groups </a:t>
            </a:r>
          </a:p>
          <a:p>
            <a:r>
              <a:rPr lang="en-GB" dirty="0"/>
              <a:t>School staff interviews </a:t>
            </a:r>
          </a:p>
          <a:p>
            <a:r>
              <a:rPr lang="en-GB" dirty="0"/>
              <a:t>Reflective journals </a:t>
            </a:r>
          </a:p>
          <a:p>
            <a:r>
              <a:rPr lang="en-GB" dirty="0"/>
              <a:t>University staff &amp; ambassador surveys</a:t>
            </a:r>
          </a:p>
          <a:p>
            <a:r>
              <a:rPr lang="en-GB" dirty="0"/>
              <a:t>Parent surveys (1 response) </a:t>
            </a:r>
          </a:p>
          <a:p>
            <a:pPr marL="0" indent="0">
              <a:buNone/>
            </a:pPr>
            <a:endParaRPr lang="en-GB" dirty="0"/>
          </a:p>
          <a:p>
            <a:pPr marL="0" indent="0">
              <a:buNone/>
            </a:pPr>
            <a:r>
              <a:rPr lang="en-GB" dirty="0">
                <a:latin typeface="Overpass Medium"/>
              </a:rPr>
              <a:t>Evaluation sample: 82 pupils</a:t>
            </a:r>
            <a:endParaRPr lang="en-GB" dirty="0"/>
          </a:p>
        </p:txBody>
      </p:sp>
      <p:pic>
        <p:nvPicPr>
          <p:cNvPr id="6" name="Picture Placeholder 5">
            <a:extLst>
              <a:ext uri="{FF2B5EF4-FFF2-40B4-BE49-F238E27FC236}">
                <a16:creationId xmlns:a16="http://schemas.microsoft.com/office/drawing/2014/main" id="{02C52398-2299-9188-1669-A37C120280E6}"/>
              </a:ext>
            </a:extLst>
          </p:cNvPr>
          <p:cNvPicPr>
            <a:picLocks noGrp="1" noChangeAspect="1"/>
          </p:cNvPicPr>
          <p:nvPr>
            <p:ph type="pic" sz="quarter" idx="11"/>
          </p:nvPr>
        </p:nvPicPr>
        <p:blipFill>
          <a:blip r:embed="rId2"/>
          <a:srcRect l="14115" r="14115"/>
          <a:stretch>
            <a:fillRect/>
          </a:stretch>
        </p:blipFill>
        <p:spPr/>
      </p:pic>
    </p:spTree>
    <p:extLst>
      <p:ext uri="{BB962C8B-B14F-4D97-AF65-F5344CB8AC3E}">
        <p14:creationId xmlns:p14="http://schemas.microsoft.com/office/powerpoint/2010/main" val="30481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E8FB9-EF32-E95A-AFFF-CF6ACFECEAE5}"/>
              </a:ext>
            </a:extLst>
          </p:cNvPr>
          <p:cNvSpPr>
            <a:spLocks noGrp="1"/>
          </p:cNvSpPr>
          <p:nvPr>
            <p:ph type="title"/>
          </p:nvPr>
        </p:nvSpPr>
        <p:spPr>
          <a:xfrm>
            <a:off x="985337" y="269882"/>
            <a:ext cx="7312874" cy="653005"/>
          </a:xfrm>
        </p:spPr>
        <p:txBody>
          <a:bodyPr/>
          <a:lstStyle/>
          <a:p>
            <a:r>
              <a:rPr lang="en-GB" dirty="0"/>
              <a:t>Survey Results </a:t>
            </a:r>
          </a:p>
        </p:txBody>
      </p:sp>
      <p:graphicFrame>
        <p:nvGraphicFramePr>
          <p:cNvPr id="5" name="Chart 4">
            <a:extLst>
              <a:ext uri="{FF2B5EF4-FFF2-40B4-BE49-F238E27FC236}">
                <a16:creationId xmlns:a16="http://schemas.microsoft.com/office/drawing/2014/main" id="{88698E49-66B7-F19E-8AAF-80D8AF39B7AC}"/>
              </a:ext>
            </a:extLst>
          </p:cNvPr>
          <p:cNvGraphicFramePr>
            <a:graphicFrameLocks/>
          </p:cNvGraphicFramePr>
          <p:nvPr>
            <p:extLst>
              <p:ext uri="{D42A27DB-BD31-4B8C-83A1-F6EECF244321}">
                <p14:modId xmlns:p14="http://schemas.microsoft.com/office/powerpoint/2010/main" val="2384181671"/>
              </p:ext>
            </p:extLst>
          </p:nvPr>
        </p:nvGraphicFramePr>
        <p:xfrm>
          <a:off x="677362" y="1179583"/>
          <a:ext cx="4840288"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28FC9197-1DA3-5703-6D04-936C3F297814}"/>
              </a:ext>
            </a:extLst>
          </p:cNvPr>
          <p:cNvGraphicFramePr>
            <a:graphicFrameLocks/>
          </p:cNvGraphicFramePr>
          <p:nvPr>
            <p:extLst>
              <p:ext uri="{D42A27DB-BD31-4B8C-83A1-F6EECF244321}">
                <p14:modId xmlns:p14="http://schemas.microsoft.com/office/powerpoint/2010/main" val="1603976682"/>
              </p:ext>
            </p:extLst>
          </p:nvPr>
        </p:nvGraphicFramePr>
        <p:xfrm>
          <a:off x="6302131" y="1179583"/>
          <a:ext cx="4627563"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3D2987DA-3812-513B-E728-43C0845F0511}"/>
              </a:ext>
            </a:extLst>
          </p:cNvPr>
          <p:cNvGraphicFramePr>
            <a:graphicFrameLocks/>
          </p:cNvGraphicFramePr>
          <p:nvPr>
            <p:extLst>
              <p:ext uri="{D42A27DB-BD31-4B8C-83A1-F6EECF244321}">
                <p14:modId xmlns:p14="http://schemas.microsoft.com/office/powerpoint/2010/main" val="6243787"/>
              </p:ext>
            </p:extLst>
          </p:nvPr>
        </p:nvGraphicFramePr>
        <p:xfrm>
          <a:off x="985337" y="3833883"/>
          <a:ext cx="4224338" cy="26543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9D04717F-195A-B665-5D95-0536D3AA3837}"/>
              </a:ext>
            </a:extLst>
          </p:cNvPr>
          <p:cNvGraphicFramePr>
            <a:graphicFrameLocks/>
          </p:cNvGraphicFramePr>
          <p:nvPr>
            <p:extLst>
              <p:ext uri="{D42A27DB-BD31-4B8C-83A1-F6EECF244321}">
                <p14:modId xmlns:p14="http://schemas.microsoft.com/office/powerpoint/2010/main" val="1232096625"/>
              </p:ext>
            </p:extLst>
          </p:nvPr>
        </p:nvGraphicFramePr>
        <p:xfrm>
          <a:off x="6460880" y="3833883"/>
          <a:ext cx="4310063" cy="265430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AAA18605-FB95-1F2D-B16A-37B9E84D30E1}"/>
              </a:ext>
            </a:extLst>
          </p:cNvPr>
          <p:cNvSpPr txBox="1"/>
          <p:nvPr/>
        </p:nvSpPr>
        <p:spPr>
          <a:xfrm>
            <a:off x="4160729" y="6488483"/>
            <a:ext cx="3870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Overpass Medium"/>
              </a:rPr>
              <a:t>Evaluation sample: 82 pupils</a:t>
            </a:r>
            <a:endParaRPr lang="en-GB"/>
          </a:p>
        </p:txBody>
      </p:sp>
    </p:spTree>
    <p:extLst>
      <p:ext uri="{BB962C8B-B14F-4D97-AF65-F5344CB8AC3E}">
        <p14:creationId xmlns:p14="http://schemas.microsoft.com/office/powerpoint/2010/main" val="320235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0ABBCB-E507-FD16-0628-B408626D7389}"/>
              </a:ext>
            </a:extLst>
          </p:cNvPr>
          <p:cNvSpPr>
            <a:spLocks noGrp="1"/>
          </p:cNvSpPr>
          <p:nvPr>
            <p:ph idx="1"/>
          </p:nvPr>
        </p:nvSpPr>
        <p:spPr/>
        <p:txBody>
          <a:bodyPr/>
          <a:lstStyle/>
          <a:p>
            <a:r>
              <a:rPr lang="en-GB" dirty="0"/>
              <a:t>Developed as a result of the Taking Boys Seriously research from the University of Ulster</a:t>
            </a:r>
          </a:p>
          <a:p>
            <a:r>
              <a:rPr lang="en-GB" dirty="0"/>
              <a:t>Questions are framed as questions as opposed to statements, making them easier for students to understand. </a:t>
            </a:r>
          </a:p>
          <a:p>
            <a:r>
              <a:rPr lang="en-GB" dirty="0"/>
              <a:t>There are twenty-five questions that boys are asked to respond to on a five-point scale</a:t>
            </a:r>
            <a:r>
              <a:rPr lang="en-GB" u="sng" dirty="0"/>
              <a:t>. </a:t>
            </a:r>
          </a:p>
          <a:p>
            <a:pPr marL="0" indent="0">
              <a:buNone/>
            </a:pPr>
            <a:endParaRPr lang="en-GB" u="sng" dirty="0">
              <a:hlinkClick r:id="rId2" tooltip="https://www.theboyquadrant.org/home">
                <a:extLst>
                  <a:ext uri="{A12FA001-AC4F-418D-AE19-62706E023703}">
                    <ahyp:hlinkClr xmlns:ahyp="http://schemas.microsoft.com/office/drawing/2018/hyperlinkcolor" val="tx"/>
                  </a:ext>
                </a:extLst>
              </a:hlinkClick>
            </a:endParaRPr>
          </a:p>
          <a:p>
            <a:pPr marL="0" indent="0">
              <a:buNone/>
            </a:pPr>
            <a:r>
              <a:rPr lang="en-GB" dirty="0">
                <a:solidFill>
                  <a:srgbClr val="0563C1"/>
                </a:solidFill>
                <a:hlinkClick r:id="rId2" tooltip="https://www.theboyquadrant.org/home">
                  <a:extLst>
                    <a:ext uri="{A12FA001-AC4F-418D-AE19-62706E023703}">
                      <ahyp:hlinkClr xmlns:ahyp="http://schemas.microsoft.com/office/drawing/2018/hyperlinkcolor" val="tx"/>
                    </a:ext>
                  </a:extLst>
                </a:hlinkClick>
              </a:rPr>
              <a:t>Boy Quadrant — The Boy Quadrant</a:t>
            </a:r>
            <a:endParaRPr lang="en-GB" dirty="0"/>
          </a:p>
        </p:txBody>
      </p:sp>
      <p:sp>
        <p:nvSpPr>
          <p:cNvPr id="3" name="Title 2">
            <a:extLst>
              <a:ext uri="{FF2B5EF4-FFF2-40B4-BE49-F238E27FC236}">
                <a16:creationId xmlns:a16="http://schemas.microsoft.com/office/drawing/2014/main" id="{1DC1A293-AE38-7797-F40E-60E713667A36}"/>
              </a:ext>
            </a:extLst>
          </p:cNvPr>
          <p:cNvSpPr>
            <a:spLocks noGrp="1"/>
          </p:cNvSpPr>
          <p:nvPr>
            <p:ph type="title"/>
          </p:nvPr>
        </p:nvSpPr>
        <p:spPr/>
        <p:txBody>
          <a:bodyPr/>
          <a:lstStyle/>
          <a:p>
            <a:r>
              <a:rPr lang="en-GB" dirty="0"/>
              <a:t>The Boy Quadrant </a:t>
            </a:r>
          </a:p>
        </p:txBody>
      </p:sp>
      <p:pic>
        <p:nvPicPr>
          <p:cNvPr id="7" name="Picture Placeholder 6">
            <a:extLst>
              <a:ext uri="{FF2B5EF4-FFF2-40B4-BE49-F238E27FC236}">
                <a16:creationId xmlns:a16="http://schemas.microsoft.com/office/drawing/2014/main" id="{6B3953D8-A285-6483-AFEF-1B9EEE925875}"/>
              </a:ext>
            </a:extLst>
          </p:cNvPr>
          <p:cNvPicPr>
            <a:picLocks noGrp="1" noChangeAspect="1"/>
          </p:cNvPicPr>
          <p:nvPr>
            <p:ph type="pic" sz="quarter" idx="11"/>
          </p:nvPr>
        </p:nvPicPr>
        <p:blipFill>
          <a:blip r:embed="rId3"/>
          <a:srcRect t="-2342" b="-1428"/>
          <a:stretch>
            <a:fillRect/>
          </a:stretch>
        </p:blipFill>
        <p:spPr>
          <a:xfrm>
            <a:off x="6676337" y="1765005"/>
            <a:ext cx="4450951" cy="4646428"/>
          </a:xfrm>
          <a:prstGeom prst="rect">
            <a:avLst/>
          </a:prstGeom>
        </p:spPr>
      </p:pic>
    </p:spTree>
    <p:extLst>
      <p:ext uri="{BB962C8B-B14F-4D97-AF65-F5344CB8AC3E}">
        <p14:creationId xmlns:p14="http://schemas.microsoft.com/office/powerpoint/2010/main" val="3291838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172A26-50AB-4827-7E53-0D0FAE0C9DD2}"/>
              </a:ext>
            </a:extLst>
          </p:cNvPr>
          <p:cNvSpPr>
            <a:spLocks noGrp="1"/>
          </p:cNvSpPr>
          <p:nvPr>
            <p:ph type="title" idx="4294967295"/>
          </p:nvPr>
        </p:nvSpPr>
        <p:spPr>
          <a:xfrm>
            <a:off x="784910" y="469081"/>
            <a:ext cx="7312025" cy="652463"/>
          </a:xfrm>
        </p:spPr>
        <p:txBody>
          <a:bodyPr>
            <a:normAutofit fontScale="90000"/>
          </a:bodyPr>
          <a:lstStyle/>
          <a:p>
            <a:r>
              <a:rPr lang="en-GB" dirty="0"/>
              <a:t>Fostering agency </a:t>
            </a:r>
          </a:p>
        </p:txBody>
      </p:sp>
      <p:sp>
        <p:nvSpPr>
          <p:cNvPr id="5" name="TextBox 4">
            <a:extLst>
              <a:ext uri="{FF2B5EF4-FFF2-40B4-BE49-F238E27FC236}">
                <a16:creationId xmlns:a16="http://schemas.microsoft.com/office/drawing/2014/main" id="{C4ABA61A-6C56-A96B-0875-D8D01C0DAE15}"/>
              </a:ext>
            </a:extLst>
          </p:cNvPr>
          <p:cNvSpPr txBox="1"/>
          <p:nvPr/>
        </p:nvSpPr>
        <p:spPr>
          <a:xfrm>
            <a:off x="7331668" y="3977972"/>
            <a:ext cx="4388127" cy="2077403"/>
          </a:xfrm>
          <a:prstGeom prst="wedgeEllipseCallout">
            <a:avLst/>
          </a:prstGeom>
          <a:solidFill>
            <a:schemeClr val="accent1">
              <a:lumMod val="20000"/>
              <a:lumOff val="80000"/>
            </a:schemeClr>
          </a:solidFill>
        </p:spPr>
        <p:txBody>
          <a:bodyPr wrap="square">
            <a:spAutoFit/>
          </a:bodyPr>
          <a:lstStyle/>
          <a:p>
            <a:pPr marL="0" indent="0">
              <a:buNone/>
            </a:pPr>
            <a:r>
              <a:rPr lang="en-GB" sz="1800" i="1" kern="100" dirty="0">
                <a:effectLst/>
                <a:latin typeface="Overpass" panose="00000500000000000000" pitchFamily="50" charset="0"/>
                <a:ea typeface="Calibri" panose="020F0502020204030204" pitchFamily="34" charset="0"/>
                <a:cs typeface="Times New Roman" panose="02020603050405020304" pitchFamily="18" charset="0"/>
              </a:rPr>
              <a:t>"</a:t>
            </a:r>
            <a:r>
              <a:rPr lang="en-GB" sz="1800" i="1" kern="100" dirty="0">
                <a:solidFill>
                  <a:srgbClr val="000000"/>
                </a:solidFill>
                <a:effectLst/>
                <a:latin typeface="Overpass" panose="00000500000000000000" pitchFamily="50" charset="0"/>
                <a:ea typeface="Calibri" panose="020F0502020204030204" pitchFamily="34" charset="0"/>
                <a:cs typeface="Times New Roman" panose="02020603050405020304" pitchFamily="18" charset="0"/>
              </a:rPr>
              <a:t>On the tour when we were walking around, I was actually in my head thinking, I could actually go here.“ - student</a:t>
            </a:r>
            <a:endParaRPr lang="en-GB" sz="1800" i="1" kern="100" dirty="0">
              <a:effectLst/>
              <a:latin typeface="Overpass" panose="00000500000000000000" pitchFamily="50"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C83F15F-BFF9-66CC-E8B4-DAE59E903122}"/>
              </a:ext>
            </a:extLst>
          </p:cNvPr>
          <p:cNvSpPr txBox="1"/>
          <p:nvPr/>
        </p:nvSpPr>
        <p:spPr>
          <a:xfrm>
            <a:off x="3926157" y="1121544"/>
            <a:ext cx="5692892" cy="2856428"/>
          </a:xfrm>
          <a:prstGeom prst="wedgeEllipseCallout">
            <a:avLst/>
          </a:prstGeom>
          <a:solidFill>
            <a:schemeClr val="accent1">
              <a:lumMod val="20000"/>
              <a:lumOff val="80000"/>
            </a:schemeClr>
          </a:solidFill>
        </p:spPr>
        <p:txBody>
          <a:bodyPr wrap="square">
            <a:spAutoFit/>
          </a:bodyPr>
          <a:lstStyle/>
          <a:p>
            <a:pPr marL="0" indent="0">
              <a:buNone/>
            </a:pPr>
            <a:r>
              <a:rPr lang="en-GB" sz="1800" i="1" kern="100" dirty="0">
                <a:solidFill>
                  <a:srgbClr val="000000"/>
                </a:solidFill>
                <a:effectLst/>
                <a:latin typeface="Overpass" panose="00000500000000000000" pitchFamily="50" charset="0"/>
                <a:ea typeface="Perpetua" panose="02020502060401020303" pitchFamily="18" charset="0"/>
                <a:cs typeface="Perpetua" panose="02020502060401020303" pitchFamily="18" charset="0"/>
              </a:rPr>
              <a:t>“Some people say like, when a door is shut, and it opens another one. So, it opens a door for you to think about your education and what you’re going to do after school. Like, I need to pay a bit more attention in classes to actually get me somewhere.”- student </a:t>
            </a:r>
          </a:p>
        </p:txBody>
      </p:sp>
      <p:sp>
        <p:nvSpPr>
          <p:cNvPr id="13" name="TextBox 12">
            <a:extLst>
              <a:ext uri="{FF2B5EF4-FFF2-40B4-BE49-F238E27FC236}">
                <a16:creationId xmlns:a16="http://schemas.microsoft.com/office/drawing/2014/main" id="{16FF23D8-06BD-AB6D-5842-7CA052774DB2}"/>
              </a:ext>
            </a:extLst>
          </p:cNvPr>
          <p:cNvSpPr txBox="1"/>
          <p:nvPr/>
        </p:nvSpPr>
        <p:spPr>
          <a:xfrm>
            <a:off x="366717" y="3712941"/>
            <a:ext cx="4714568" cy="2077403"/>
          </a:xfrm>
          <a:prstGeom prst="wedgeEllipseCallout">
            <a:avLst/>
          </a:prstGeom>
          <a:solidFill>
            <a:schemeClr val="accent1">
              <a:lumMod val="20000"/>
              <a:lumOff val="80000"/>
            </a:schemeClr>
          </a:solidFill>
        </p:spPr>
        <p:txBody>
          <a:bodyPr wrap="square">
            <a:spAutoFit/>
          </a:bodyPr>
          <a:lstStyle/>
          <a:p>
            <a:r>
              <a:rPr lang="en-GB" sz="1800" b="0" i="1" dirty="0">
                <a:solidFill>
                  <a:srgbClr val="000000"/>
                </a:solidFill>
                <a:effectLst/>
                <a:latin typeface="Overpass" panose="00000500000000000000" pitchFamily="50" charset="0"/>
              </a:rPr>
              <a:t>“I could do designing if I wanted to. It seems quite fun. It explores so many things that I know I’ve never really thought of doing before.”</a:t>
            </a:r>
            <a:r>
              <a:rPr lang="en-GB" sz="1800" b="0" i="0" dirty="0">
                <a:solidFill>
                  <a:srgbClr val="000000"/>
                </a:solidFill>
                <a:effectLst/>
                <a:latin typeface="Overpass" panose="00000500000000000000" pitchFamily="50" charset="0"/>
              </a:rPr>
              <a:t> - student </a:t>
            </a:r>
            <a:endParaRPr lang="en-GB" dirty="0">
              <a:latin typeface="Overpass" panose="00000500000000000000" pitchFamily="50" charset="0"/>
            </a:endParaRPr>
          </a:p>
        </p:txBody>
      </p:sp>
    </p:spTree>
    <p:extLst>
      <p:ext uri="{BB962C8B-B14F-4D97-AF65-F5344CB8AC3E}">
        <p14:creationId xmlns:p14="http://schemas.microsoft.com/office/powerpoint/2010/main" val="102398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B88D-01E4-6F6D-21BD-49C960DBEA40}"/>
              </a:ext>
            </a:extLst>
          </p:cNvPr>
          <p:cNvSpPr>
            <a:spLocks noGrp="1"/>
          </p:cNvSpPr>
          <p:nvPr>
            <p:ph type="title"/>
          </p:nvPr>
        </p:nvSpPr>
        <p:spPr>
          <a:xfrm>
            <a:off x="1064711" y="596385"/>
            <a:ext cx="9886823" cy="764582"/>
          </a:xfrm>
        </p:spPr>
        <p:txBody>
          <a:bodyPr/>
          <a:lstStyle/>
          <a:p>
            <a:r>
              <a:rPr lang="en-GB" sz="4000" dirty="0"/>
              <a:t>Positive Engagement with Education</a:t>
            </a:r>
          </a:p>
        </p:txBody>
      </p:sp>
      <p:sp>
        <p:nvSpPr>
          <p:cNvPr id="10" name="TextBox 9">
            <a:extLst>
              <a:ext uri="{FF2B5EF4-FFF2-40B4-BE49-F238E27FC236}">
                <a16:creationId xmlns:a16="http://schemas.microsoft.com/office/drawing/2014/main" id="{B1E28AE0-A1C9-58A6-39C0-84275D456BE1}"/>
              </a:ext>
            </a:extLst>
          </p:cNvPr>
          <p:cNvSpPr txBox="1"/>
          <p:nvPr/>
        </p:nvSpPr>
        <p:spPr>
          <a:xfrm>
            <a:off x="180754" y="1800594"/>
            <a:ext cx="6124352" cy="4024967"/>
          </a:xfrm>
          <a:prstGeom prst="wedgeEllipseCallout">
            <a:avLst/>
          </a:prstGeom>
          <a:solidFill>
            <a:schemeClr val="tx1">
              <a:lumMod val="10000"/>
              <a:lumOff val="90000"/>
            </a:schemeClr>
          </a:solidFill>
        </p:spPr>
        <p:txBody>
          <a:bodyPr wrap="square">
            <a:spAutoFit/>
          </a:bodyPr>
          <a:lstStyle/>
          <a:p>
            <a:r>
              <a:rPr lang="en-GB" i="1" dirty="0">
                <a:latin typeface="Overpass" panose="00000500000000000000" pitchFamily="50" charset="0"/>
              </a:rPr>
              <a:t>“It’s just made me work harder. I don’t know how. I don’t know why. As I've mentioned maths and English already, in English I've been more focused, and I've written a lot more. I used to write about half a page in an English lesson. Now I write a page and a half, maybe two pages. And then in maths I used to just mess about. And now I actually do my work.” – Year 7 student</a:t>
            </a:r>
          </a:p>
        </p:txBody>
      </p:sp>
      <p:sp>
        <p:nvSpPr>
          <p:cNvPr id="11" name="TextBox 10">
            <a:extLst>
              <a:ext uri="{FF2B5EF4-FFF2-40B4-BE49-F238E27FC236}">
                <a16:creationId xmlns:a16="http://schemas.microsoft.com/office/drawing/2014/main" id="{F6AC3E8D-6D0B-DC10-3B00-7D65EB7383BE}"/>
              </a:ext>
            </a:extLst>
          </p:cNvPr>
          <p:cNvSpPr txBox="1"/>
          <p:nvPr/>
        </p:nvSpPr>
        <p:spPr>
          <a:xfrm>
            <a:off x="6096000" y="1561131"/>
            <a:ext cx="5357893" cy="2077403"/>
          </a:xfrm>
          <a:prstGeom prst="wedgeEllipseCallout">
            <a:avLst/>
          </a:prstGeom>
          <a:solidFill>
            <a:schemeClr val="tx1">
              <a:lumMod val="10000"/>
              <a:lumOff val="90000"/>
            </a:schemeClr>
          </a:solidFill>
        </p:spPr>
        <p:txBody>
          <a:bodyPr wrap="square">
            <a:spAutoFit/>
          </a:bodyPr>
          <a:lstStyle/>
          <a:p>
            <a:r>
              <a:rPr lang="en-GB" i="1" dirty="0">
                <a:latin typeface="Overpass" panose="00000500000000000000" pitchFamily="50" charset="0"/>
              </a:rPr>
              <a:t>“Yeah, I’ve been more confident at school. Like, in English, I’ve answered a lot more questions, and I’ve been giving a lot more detailed answers.”-  Year 9 student </a:t>
            </a:r>
          </a:p>
        </p:txBody>
      </p:sp>
      <p:sp>
        <p:nvSpPr>
          <p:cNvPr id="12" name="TextBox 11">
            <a:extLst>
              <a:ext uri="{FF2B5EF4-FFF2-40B4-BE49-F238E27FC236}">
                <a16:creationId xmlns:a16="http://schemas.microsoft.com/office/drawing/2014/main" id="{0F4FD957-FEF9-10D7-CCC1-30195376ECBB}"/>
              </a:ext>
            </a:extLst>
          </p:cNvPr>
          <p:cNvSpPr txBox="1"/>
          <p:nvPr/>
        </p:nvSpPr>
        <p:spPr>
          <a:xfrm>
            <a:off x="6008122" y="4012022"/>
            <a:ext cx="6124352" cy="2466915"/>
          </a:xfrm>
          <a:prstGeom prst="wedgeEllipseCallout">
            <a:avLst/>
          </a:prstGeom>
          <a:solidFill>
            <a:schemeClr val="tx1">
              <a:lumMod val="10000"/>
              <a:lumOff val="90000"/>
            </a:schemeClr>
          </a:solidFill>
        </p:spPr>
        <p:txBody>
          <a:bodyPr wrap="square">
            <a:spAutoFit/>
          </a:bodyPr>
          <a:lstStyle/>
          <a:p>
            <a:r>
              <a:rPr lang="en-GB" sz="1800" i="1" dirty="0">
                <a:effectLst/>
                <a:latin typeface="Arial" panose="020B0604020202020204" pitchFamily="34" charset="0"/>
                <a:ea typeface="Calibri" panose="020F0502020204030204" pitchFamily="34" charset="0"/>
              </a:rPr>
              <a:t>“It’s made me change my thoughts about a lot of different things. Like, education, university and what university really is. Like, I didn’t know what a university is. I thought it was just like a school like this, just bigger.” – Year 7 student</a:t>
            </a:r>
            <a:endParaRPr lang="en-GB" i="1" dirty="0"/>
          </a:p>
        </p:txBody>
      </p:sp>
    </p:spTree>
    <p:extLst>
      <p:ext uri="{BB962C8B-B14F-4D97-AF65-F5344CB8AC3E}">
        <p14:creationId xmlns:p14="http://schemas.microsoft.com/office/powerpoint/2010/main" val="1016767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DBA8E0-DD06-6C89-0ABC-45D367E69B83}"/>
              </a:ext>
            </a:extLst>
          </p:cNvPr>
          <p:cNvSpPr>
            <a:spLocks noGrp="1"/>
          </p:cNvSpPr>
          <p:nvPr>
            <p:ph idx="1"/>
          </p:nvPr>
        </p:nvSpPr>
        <p:spPr>
          <a:xfrm>
            <a:off x="1064712" y="1947940"/>
            <a:ext cx="5158878" cy="4313675"/>
          </a:xfrm>
        </p:spPr>
        <p:txBody>
          <a:bodyPr vert="horz" lIns="91440" tIns="45720" rIns="91440" bIns="45720" rtlCol="0" anchor="t">
            <a:normAutofit/>
          </a:bodyPr>
          <a:lstStyle/>
          <a:p>
            <a:pPr marL="0" indent="0">
              <a:buNone/>
            </a:pPr>
            <a:r>
              <a:rPr lang="en-GB" dirty="0"/>
              <a:t>In the short-term, the following changes were observed by the school: </a:t>
            </a:r>
          </a:p>
          <a:p>
            <a:pPr marL="0" indent="0">
              <a:buNone/>
            </a:pPr>
            <a:endParaRPr lang="en-GB" dirty="0"/>
          </a:p>
          <a:p>
            <a:pPr marL="0" indent="0">
              <a:buNone/>
            </a:pPr>
            <a:r>
              <a:rPr lang="en-GB" dirty="0">
                <a:latin typeface="Overpass Medium"/>
              </a:rPr>
              <a:t>        Increased participation in classes </a:t>
            </a:r>
          </a:p>
          <a:p>
            <a:pPr marL="0" indent="0">
              <a:buNone/>
            </a:pPr>
            <a:r>
              <a:rPr lang="en-GB" dirty="0">
                <a:latin typeface="Overpass Medium"/>
              </a:rPr>
              <a:t>           </a:t>
            </a:r>
            <a:endParaRPr lang="en-GB"/>
          </a:p>
          <a:p>
            <a:pPr marL="0" indent="0">
              <a:buNone/>
            </a:pPr>
            <a:endParaRPr lang="en-GB" dirty="0"/>
          </a:p>
          <a:p>
            <a:pPr marL="0" indent="0">
              <a:buNone/>
            </a:pPr>
            <a:r>
              <a:rPr lang="en-GB" dirty="0">
                <a:latin typeface="Overpass Medium"/>
              </a:rPr>
              <a:t>        Decreased behavioural points received </a:t>
            </a:r>
            <a:endParaRPr lang="en-GB" dirty="0"/>
          </a:p>
          <a:p>
            <a:pPr marL="0" indent="0">
              <a:buNone/>
            </a:pPr>
            <a:endParaRPr lang="en-GB" dirty="0"/>
          </a:p>
        </p:txBody>
      </p:sp>
      <p:sp>
        <p:nvSpPr>
          <p:cNvPr id="3" name="Title 2">
            <a:extLst>
              <a:ext uri="{FF2B5EF4-FFF2-40B4-BE49-F238E27FC236}">
                <a16:creationId xmlns:a16="http://schemas.microsoft.com/office/drawing/2014/main" id="{9032F17F-3FCC-1464-9B1E-72344574143D}"/>
              </a:ext>
            </a:extLst>
          </p:cNvPr>
          <p:cNvSpPr>
            <a:spLocks noGrp="1"/>
          </p:cNvSpPr>
          <p:nvPr>
            <p:ph type="title"/>
          </p:nvPr>
        </p:nvSpPr>
        <p:spPr/>
        <p:txBody>
          <a:bodyPr/>
          <a:lstStyle/>
          <a:p>
            <a:r>
              <a:rPr lang="en-GB" dirty="0">
                <a:latin typeface="Overpass Medium"/>
              </a:rPr>
              <a:t>School Observations </a:t>
            </a:r>
            <a:endParaRPr lang="en-GB" dirty="0"/>
          </a:p>
        </p:txBody>
      </p:sp>
      <p:pic>
        <p:nvPicPr>
          <p:cNvPr id="6" name="Picture Placeholder 5" descr="A group of boys in school uniforms walking down a street&#10;&#10;AI-generated content may be incorrect.">
            <a:extLst>
              <a:ext uri="{FF2B5EF4-FFF2-40B4-BE49-F238E27FC236}">
                <a16:creationId xmlns:a16="http://schemas.microsoft.com/office/drawing/2014/main" id="{089D9B59-BDA0-AE32-212F-1D3CA6A781CD}"/>
              </a:ext>
            </a:extLst>
          </p:cNvPr>
          <p:cNvPicPr>
            <a:picLocks noGrp="1" noChangeAspect="1"/>
          </p:cNvPicPr>
          <p:nvPr>
            <p:ph type="pic" sz="quarter" idx="11"/>
          </p:nvPr>
        </p:nvPicPr>
        <p:blipFill>
          <a:blip r:embed="rId3"/>
          <a:srcRect l="14115" r="14115"/>
          <a:stretch>
            <a:fillRect/>
          </a:stretch>
        </p:blipFill>
        <p:spPr/>
      </p:pic>
      <p:pic>
        <p:nvPicPr>
          <p:cNvPr id="8" name="Graphic 7" descr="Upward trend with solid fill">
            <a:extLst>
              <a:ext uri="{FF2B5EF4-FFF2-40B4-BE49-F238E27FC236}">
                <a16:creationId xmlns:a16="http://schemas.microsoft.com/office/drawing/2014/main" id="{03531A9C-763A-0B01-F553-0F18670221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784" y="2657410"/>
            <a:ext cx="892032" cy="945881"/>
          </a:xfrm>
          <a:prstGeom prst="rect">
            <a:avLst/>
          </a:prstGeom>
        </p:spPr>
      </p:pic>
      <p:pic>
        <p:nvPicPr>
          <p:cNvPr id="10" name="Graphic 9" descr="Downward trend graph with solid fill">
            <a:extLst>
              <a:ext uri="{FF2B5EF4-FFF2-40B4-BE49-F238E27FC236}">
                <a16:creationId xmlns:a16="http://schemas.microsoft.com/office/drawing/2014/main" id="{0EBEF00B-90BF-F903-76B2-039A803748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071" y="3855909"/>
            <a:ext cx="890872" cy="951348"/>
          </a:xfrm>
          <a:prstGeom prst="rect">
            <a:avLst/>
          </a:prstGeom>
        </p:spPr>
      </p:pic>
      <p:sp>
        <p:nvSpPr>
          <p:cNvPr id="5" name="TextBox 4">
            <a:extLst>
              <a:ext uri="{FF2B5EF4-FFF2-40B4-BE49-F238E27FC236}">
                <a16:creationId xmlns:a16="http://schemas.microsoft.com/office/drawing/2014/main" id="{33F1BBBD-C5C1-75ED-1CBE-9FAEEA0F9D55}"/>
              </a:ext>
            </a:extLst>
          </p:cNvPr>
          <p:cNvSpPr txBox="1"/>
          <p:nvPr/>
        </p:nvSpPr>
        <p:spPr>
          <a:xfrm>
            <a:off x="1366967" y="4797346"/>
            <a:ext cx="4107711" cy="1687890"/>
          </a:xfrm>
          <a:prstGeom prst="wedgeEllipseCallout">
            <a:avLst/>
          </a:prstGeom>
          <a:solidFill>
            <a:schemeClr val="tx1">
              <a:lumMod val="10000"/>
              <a:lumOff val="90000"/>
            </a:schemeClr>
          </a:solidFill>
        </p:spPr>
        <p:txBody>
          <a:bodyPr wrap="square">
            <a:spAutoFit/>
          </a:bodyPr>
          <a:lstStyle/>
          <a:p>
            <a:r>
              <a:rPr lang="en-GB" i="1" dirty="0"/>
              <a:t>“I used to be getting four signings a week, like four or three signings a week. I now am on zero.” - Student</a:t>
            </a:r>
          </a:p>
        </p:txBody>
      </p:sp>
    </p:spTree>
    <p:extLst>
      <p:ext uri="{BB962C8B-B14F-4D97-AF65-F5344CB8AC3E}">
        <p14:creationId xmlns:p14="http://schemas.microsoft.com/office/powerpoint/2010/main" val="154945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3CBEA0C-0480-9931-22BF-96CFC7E6A236}"/>
              </a:ext>
            </a:extLst>
          </p:cNvPr>
          <p:cNvGraphicFramePr>
            <a:graphicFrameLocks noGrp="1"/>
          </p:cNvGraphicFramePr>
          <p:nvPr>
            <p:ph idx="1"/>
            <p:extLst>
              <p:ext uri="{D42A27DB-BD31-4B8C-83A1-F6EECF244321}">
                <p14:modId xmlns:p14="http://schemas.microsoft.com/office/powerpoint/2010/main" val="1494194409"/>
              </p:ext>
            </p:extLst>
          </p:nvPr>
        </p:nvGraphicFramePr>
        <p:xfrm>
          <a:off x="363689" y="2100565"/>
          <a:ext cx="6119461" cy="2013853"/>
        </p:xfrm>
        <a:graphic>
          <a:graphicData uri="http://schemas.openxmlformats.org/drawingml/2006/table">
            <a:tbl>
              <a:tblPr bandRow="1">
                <a:tableStyleId>{3B4B98B0-60AC-42C2-AFA5-B58CD77FA1E5}</a:tableStyleId>
              </a:tblPr>
              <a:tblGrid>
                <a:gridCol w="1234177">
                  <a:extLst>
                    <a:ext uri="{9D8B030D-6E8A-4147-A177-3AD203B41FA5}">
                      <a16:colId xmlns:a16="http://schemas.microsoft.com/office/drawing/2014/main" val="3303466966"/>
                    </a:ext>
                  </a:extLst>
                </a:gridCol>
                <a:gridCol w="1928402">
                  <a:extLst>
                    <a:ext uri="{9D8B030D-6E8A-4147-A177-3AD203B41FA5}">
                      <a16:colId xmlns:a16="http://schemas.microsoft.com/office/drawing/2014/main" val="2265895920"/>
                    </a:ext>
                  </a:extLst>
                </a:gridCol>
                <a:gridCol w="1234177">
                  <a:extLst>
                    <a:ext uri="{9D8B030D-6E8A-4147-A177-3AD203B41FA5}">
                      <a16:colId xmlns:a16="http://schemas.microsoft.com/office/drawing/2014/main" val="1556543391"/>
                    </a:ext>
                  </a:extLst>
                </a:gridCol>
                <a:gridCol w="1722705">
                  <a:extLst>
                    <a:ext uri="{9D8B030D-6E8A-4147-A177-3AD203B41FA5}">
                      <a16:colId xmlns:a16="http://schemas.microsoft.com/office/drawing/2014/main" val="2906981909"/>
                    </a:ext>
                  </a:extLst>
                </a:gridCol>
              </a:tblGrid>
              <a:tr h="671285">
                <a:tc>
                  <a:txBody>
                    <a:bodyPr/>
                    <a:lstStyle/>
                    <a:p>
                      <a:pPr>
                        <a:buNone/>
                      </a:pPr>
                      <a:r>
                        <a:rPr lang="en-GB" dirty="0">
                          <a:effectLst/>
                        </a:rPr>
                        <a:t>English</a:t>
                      </a:r>
                    </a:p>
                  </a:txBody>
                  <a:tcPr marL="0" marR="0" marT="0" marB="0" anchor="ctr"/>
                </a:tc>
                <a:tc>
                  <a:txBody>
                    <a:bodyPr/>
                    <a:lstStyle/>
                    <a:p>
                      <a:pPr>
                        <a:buNone/>
                      </a:pPr>
                      <a:r>
                        <a:rPr lang="en-GB" dirty="0">
                          <a:effectLst/>
                        </a:rPr>
                        <a:t>Effort Grade Improvement</a:t>
                      </a:r>
                    </a:p>
                  </a:txBody>
                  <a:tcPr marL="0" marR="0" marT="0" marB="0" anchor="ctr"/>
                </a:tc>
                <a:tc>
                  <a:txBody>
                    <a:bodyPr/>
                    <a:lstStyle/>
                    <a:p>
                      <a:pPr>
                        <a:buNone/>
                      </a:pPr>
                      <a:r>
                        <a:rPr lang="en-GB" dirty="0">
                          <a:effectLst/>
                        </a:rPr>
                        <a:t>Maths</a:t>
                      </a:r>
                    </a:p>
                  </a:txBody>
                  <a:tcPr marL="0" marR="0" marT="0" marB="0" anchor="ctr"/>
                </a:tc>
                <a:tc>
                  <a:txBody>
                    <a:bodyPr/>
                    <a:lstStyle/>
                    <a:p>
                      <a:pPr>
                        <a:buNone/>
                      </a:pPr>
                      <a:r>
                        <a:rPr lang="en-GB" dirty="0">
                          <a:effectLst/>
                        </a:rPr>
                        <a:t>Effort Grade Improvement</a:t>
                      </a:r>
                    </a:p>
                  </a:txBody>
                  <a:tcPr marL="0" marR="0" marT="0" marB="0" anchor="ctr"/>
                </a:tc>
                <a:extLst>
                  <a:ext uri="{0D108BD9-81ED-4DB2-BD59-A6C34878D82A}">
                    <a16:rowId xmlns:a16="http://schemas.microsoft.com/office/drawing/2014/main" val="19426435"/>
                  </a:ext>
                </a:extLst>
              </a:tr>
              <a:tr h="335642">
                <a:tc>
                  <a:txBody>
                    <a:bodyPr/>
                    <a:lstStyle/>
                    <a:p>
                      <a:pPr>
                        <a:buNone/>
                      </a:pPr>
                      <a:r>
                        <a:rPr lang="en-GB" dirty="0">
                          <a:effectLst/>
                        </a:rPr>
                        <a:t>Year 7</a:t>
                      </a:r>
                    </a:p>
                  </a:txBody>
                  <a:tcPr marL="0" marR="0" marT="0" marB="0" anchor="ctr"/>
                </a:tc>
                <a:tc>
                  <a:txBody>
                    <a:bodyPr/>
                    <a:lstStyle/>
                    <a:p>
                      <a:pPr>
                        <a:buNone/>
                      </a:pPr>
                      <a:r>
                        <a:rPr lang="en-GB" dirty="0">
                          <a:effectLst/>
                        </a:rPr>
                        <a:t>56%</a:t>
                      </a:r>
                    </a:p>
                  </a:txBody>
                  <a:tcPr marL="0" marR="0" marT="0" marB="0" anchor="ctr"/>
                </a:tc>
                <a:tc>
                  <a:txBody>
                    <a:bodyPr/>
                    <a:lstStyle/>
                    <a:p>
                      <a:pPr>
                        <a:buNone/>
                      </a:pPr>
                      <a:r>
                        <a:rPr lang="en-GB" dirty="0">
                          <a:effectLst/>
                        </a:rPr>
                        <a:t>Year 7</a:t>
                      </a:r>
                    </a:p>
                  </a:txBody>
                  <a:tcPr marL="0" marR="0" marT="0" marB="0" anchor="ctr"/>
                </a:tc>
                <a:tc>
                  <a:txBody>
                    <a:bodyPr/>
                    <a:lstStyle/>
                    <a:p>
                      <a:pPr>
                        <a:buNone/>
                      </a:pPr>
                      <a:r>
                        <a:rPr lang="en-GB" dirty="0">
                          <a:effectLst/>
                        </a:rPr>
                        <a:t>55%</a:t>
                      </a:r>
                    </a:p>
                  </a:txBody>
                  <a:tcPr marL="0" marR="0" marT="0" marB="0" anchor="ctr"/>
                </a:tc>
                <a:extLst>
                  <a:ext uri="{0D108BD9-81ED-4DB2-BD59-A6C34878D82A}">
                    <a16:rowId xmlns:a16="http://schemas.microsoft.com/office/drawing/2014/main" val="4028684971"/>
                  </a:ext>
                </a:extLst>
              </a:tr>
              <a:tr h="335642">
                <a:tc>
                  <a:txBody>
                    <a:bodyPr/>
                    <a:lstStyle/>
                    <a:p>
                      <a:pPr>
                        <a:buNone/>
                      </a:pPr>
                      <a:r>
                        <a:rPr lang="en-GB" dirty="0">
                          <a:effectLst/>
                        </a:rPr>
                        <a:t>Year 8</a:t>
                      </a:r>
                    </a:p>
                  </a:txBody>
                  <a:tcPr marL="0" marR="0" marT="0" marB="0" anchor="ctr"/>
                </a:tc>
                <a:tc>
                  <a:txBody>
                    <a:bodyPr/>
                    <a:lstStyle/>
                    <a:p>
                      <a:pPr>
                        <a:buNone/>
                      </a:pPr>
                      <a:r>
                        <a:rPr lang="en-GB" dirty="0">
                          <a:effectLst/>
                        </a:rPr>
                        <a:t>46%</a:t>
                      </a:r>
                    </a:p>
                  </a:txBody>
                  <a:tcPr marL="0" marR="0" marT="0" marB="0" anchor="ctr"/>
                </a:tc>
                <a:tc>
                  <a:txBody>
                    <a:bodyPr/>
                    <a:lstStyle/>
                    <a:p>
                      <a:pPr>
                        <a:buNone/>
                      </a:pPr>
                      <a:r>
                        <a:rPr lang="en-GB" dirty="0">
                          <a:effectLst/>
                        </a:rPr>
                        <a:t>Year 8</a:t>
                      </a:r>
                    </a:p>
                  </a:txBody>
                  <a:tcPr marL="0" marR="0" marT="0" marB="0" anchor="ctr"/>
                </a:tc>
                <a:tc>
                  <a:txBody>
                    <a:bodyPr/>
                    <a:lstStyle/>
                    <a:p>
                      <a:pPr>
                        <a:buNone/>
                      </a:pPr>
                      <a:r>
                        <a:rPr lang="en-GB" dirty="0">
                          <a:effectLst/>
                        </a:rPr>
                        <a:t>48%</a:t>
                      </a:r>
                    </a:p>
                  </a:txBody>
                  <a:tcPr marL="0" marR="0" marT="0" marB="0" anchor="ctr"/>
                </a:tc>
                <a:extLst>
                  <a:ext uri="{0D108BD9-81ED-4DB2-BD59-A6C34878D82A}">
                    <a16:rowId xmlns:a16="http://schemas.microsoft.com/office/drawing/2014/main" val="2124118262"/>
                  </a:ext>
                </a:extLst>
              </a:tr>
              <a:tr h="335642">
                <a:tc>
                  <a:txBody>
                    <a:bodyPr/>
                    <a:lstStyle/>
                    <a:p>
                      <a:pPr>
                        <a:buNone/>
                      </a:pPr>
                      <a:r>
                        <a:rPr lang="en-GB" dirty="0">
                          <a:effectLst/>
                        </a:rPr>
                        <a:t>Year 9</a:t>
                      </a:r>
                    </a:p>
                  </a:txBody>
                  <a:tcPr marL="0" marR="0" marT="0" marB="0" anchor="ctr"/>
                </a:tc>
                <a:tc>
                  <a:txBody>
                    <a:bodyPr/>
                    <a:lstStyle/>
                    <a:p>
                      <a:pPr>
                        <a:buNone/>
                      </a:pPr>
                      <a:r>
                        <a:rPr lang="en-GB" dirty="0">
                          <a:effectLst/>
                        </a:rPr>
                        <a:t>41%</a:t>
                      </a:r>
                    </a:p>
                  </a:txBody>
                  <a:tcPr marL="0" marR="0" marT="0" marB="0" anchor="ctr"/>
                </a:tc>
                <a:tc>
                  <a:txBody>
                    <a:bodyPr/>
                    <a:lstStyle/>
                    <a:p>
                      <a:pPr>
                        <a:buNone/>
                      </a:pPr>
                      <a:r>
                        <a:rPr lang="en-GB" dirty="0">
                          <a:effectLst/>
                        </a:rPr>
                        <a:t>Year 9</a:t>
                      </a:r>
                    </a:p>
                  </a:txBody>
                  <a:tcPr marL="0" marR="0" marT="0" marB="0" anchor="ctr"/>
                </a:tc>
                <a:tc>
                  <a:txBody>
                    <a:bodyPr/>
                    <a:lstStyle/>
                    <a:p>
                      <a:pPr>
                        <a:buNone/>
                      </a:pPr>
                      <a:r>
                        <a:rPr lang="en-GB" dirty="0">
                          <a:effectLst/>
                        </a:rPr>
                        <a:t>41%</a:t>
                      </a:r>
                    </a:p>
                  </a:txBody>
                  <a:tcPr marL="0" marR="0" marT="0" marB="0" anchor="ctr"/>
                </a:tc>
                <a:extLst>
                  <a:ext uri="{0D108BD9-81ED-4DB2-BD59-A6C34878D82A}">
                    <a16:rowId xmlns:a16="http://schemas.microsoft.com/office/drawing/2014/main" val="2447682886"/>
                  </a:ext>
                </a:extLst>
              </a:tr>
              <a:tr h="335642">
                <a:tc>
                  <a:txBody>
                    <a:bodyPr/>
                    <a:lstStyle/>
                    <a:p>
                      <a:pPr>
                        <a:buNone/>
                      </a:pPr>
                      <a:r>
                        <a:rPr lang="en-GB" b="1" dirty="0">
                          <a:effectLst/>
                        </a:rPr>
                        <a:t>Average </a:t>
                      </a:r>
                    </a:p>
                  </a:txBody>
                  <a:tcPr marL="0" marR="0" marT="0" marB="0" anchor="ctr"/>
                </a:tc>
                <a:tc>
                  <a:txBody>
                    <a:bodyPr/>
                    <a:lstStyle/>
                    <a:p>
                      <a:pPr>
                        <a:buNone/>
                      </a:pPr>
                      <a:r>
                        <a:rPr lang="en-GB" b="1" dirty="0">
                          <a:effectLst/>
                        </a:rPr>
                        <a:t>48%</a:t>
                      </a:r>
                    </a:p>
                  </a:txBody>
                  <a:tcPr marL="0" marR="0" marT="0" marB="0" anchor="ctr"/>
                </a:tc>
                <a:tc>
                  <a:txBody>
                    <a:bodyPr/>
                    <a:lstStyle/>
                    <a:p>
                      <a:pPr>
                        <a:buNone/>
                      </a:pPr>
                      <a:r>
                        <a:rPr lang="en-GB" b="1" dirty="0">
                          <a:effectLst/>
                        </a:rPr>
                        <a:t>Average</a:t>
                      </a:r>
                    </a:p>
                  </a:txBody>
                  <a:tcPr marL="0" marR="0" marT="0" marB="0" anchor="ctr"/>
                </a:tc>
                <a:tc>
                  <a:txBody>
                    <a:bodyPr/>
                    <a:lstStyle/>
                    <a:p>
                      <a:pPr>
                        <a:buNone/>
                      </a:pPr>
                      <a:r>
                        <a:rPr lang="en-GB" b="1" dirty="0">
                          <a:effectLst/>
                        </a:rPr>
                        <a:t>48%</a:t>
                      </a:r>
                    </a:p>
                  </a:txBody>
                  <a:tcPr marL="0" marR="0" marT="0" marB="0" anchor="ctr"/>
                </a:tc>
                <a:extLst>
                  <a:ext uri="{0D108BD9-81ED-4DB2-BD59-A6C34878D82A}">
                    <a16:rowId xmlns:a16="http://schemas.microsoft.com/office/drawing/2014/main" val="3634608638"/>
                  </a:ext>
                </a:extLst>
              </a:tr>
            </a:tbl>
          </a:graphicData>
        </a:graphic>
      </p:graphicFrame>
      <p:sp>
        <p:nvSpPr>
          <p:cNvPr id="3" name="Title 2">
            <a:extLst>
              <a:ext uri="{FF2B5EF4-FFF2-40B4-BE49-F238E27FC236}">
                <a16:creationId xmlns:a16="http://schemas.microsoft.com/office/drawing/2014/main" id="{B89E310E-24C3-DCAC-0B35-B5AECDB46926}"/>
              </a:ext>
            </a:extLst>
          </p:cNvPr>
          <p:cNvSpPr>
            <a:spLocks noGrp="1"/>
          </p:cNvSpPr>
          <p:nvPr>
            <p:ph type="title"/>
          </p:nvPr>
        </p:nvSpPr>
        <p:spPr/>
        <p:txBody>
          <a:bodyPr/>
          <a:lstStyle/>
          <a:p>
            <a:r>
              <a:rPr lang="en-GB" dirty="0">
                <a:latin typeface="Overpass Medium"/>
              </a:rPr>
              <a:t>Interim School Data</a:t>
            </a:r>
            <a:endParaRPr lang="en-GB" dirty="0"/>
          </a:p>
        </p:txBody>
      </p:sp>
      <p:pic>
        <p:nvPicPr>
          <p:cNvPr id="8" name="Picture Placeholder 7" descr="A group of people sitting at a table&#10;&#10;AI-generated content may be incorrect.">
            <a:extLst>
              <a:ext uri="{FF2B5EF4-FFF2-40B4-BE49-F238E27FC236}">
                <a16:creationId xmlns:a16="http://schemas.microsoft.com/office/drawing/2014/main" id="{4677F337-868E-8AF6-1B60-8F234B407DA7}"/>
              </a:ext>
            </a:extLst>
          </p:cNvPr>
          <p:cNvPicPr>
            <a:picLocks noGrp="1" noChangeAspect="1"/>
          </p:cNvPicPr>
          <p:nvPr>
            <p:ph type="pic" sz="quarter" idx="11"/>
          </p:nvPr>
        </p:nvPicPr>
        <p:blipFill>
          <a:blip r:embed="rId3"/>
          <a:srcRect l="14115" r="14115"/>
          <a:stretch/>
        </p:blipFill>
        <p:spPr>
          <a:xfrm>
            <a:off x="6918325" y="1955800"/>
            <a:ext cx="4643438" cy="4313238"/>
          </a:xfrm>
          <a:prstGeom prst="rect">
            <a:avLst/>
          </a:prstGeom>
        </p:spPr>
      </p:pic>
      <p:sp>
        <p:nvSpPr>
          <p:cNvPr id="7" name="TextBox 6">
            <a:extLst>
              <a:ext uri="{FF2B5EF4-FFF2-40B4-BE49-F238E27FC236}">
                <a16:creationId xmlns:a16="http://schemas.microsoft.com/office/drawing/2014/main" id="{63D8F93C-13A8-BFDF-62DF-F9D72B15465F}"/>
              </a:ext>
            </a:extLst>
          </p:cNvPr>
          <p:cNvSpPr txBox="1"/>
          <p:nvPr/>
        </p:nvSpPr>
        <p:spPr>
          <a:xfrm>
            <a:off x="358020" y="4506686"/>
            <a:ext cx="6129865"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242424"/>
                </a:solidFill>
                <a:latin typeface="Overpass"/>
                <a:ea typeface="Calibri"/>
                <a:cs typeface="Calibri"/>
              </a:rPr>
              <a:t>Effort grades are awarded by the school termly on a 4 point scale (1 = Inadequate, 2 = Requires Improvement, 3 = Good, 4 = Outstanding)</a:t>
            </a:r>
          </a:p>
          <a:p>
            <a:endParaRPr lang="en-US" dirty="0">
              <a:solidFill>
                <a:srgbClr val="242424"/>
              </a:solidFill>
              <a:latin typeface="Overpass"/>
              <a:ea typeface="Calibri"/>
              <a:cs typeface="Calibri"/>
            </a:endParaRPr>
          </a:p>
          <a:p>
            <a:r>
              <a:rPr lang="en-US" dirty="0">
                <a:solidFill>
                  <a:srgbClr val="242424"/>
                </a:solidFill>
                <a:latin typeface="Overpass"/>
                <a:ea typeface="Calibri"/>
                <a:cs typeface="Calibri"/>
              </a:rPr>
              <a:t>Table shows increases in effort grades by at least 1, at the end of the </a:t>
            </a:r>
            <a:r>
              <a:rPr lang="en-US" dirty="0" err="1">
                <a:solidFill>
                  <a:srgbClr val="242424"/>
                </a:solidFill>
                <a:latin typeface="Overpass"/>
                <a:ea typeface="Calibri"/>
                <a:cs typeface="Calibri"/>
              </a:rPr>
              <a:t>programme</a:t>
            </a:r>
            <a:r>
              <a:rPr lang="en-US" dirty="0">
                <a:solidFill>
                  <a:srgbClr val="242424"/>
                </a:solidFill>
                <a:latin typeface="Overpass"/>
                <a:ea typeface="Calibri"/>
                <a:cs typeface="Calibri"/>
              </a:rPr>
              <a:t> module. </a:t>
            </a:r>
          </a:p>
          <a:p>
            <a:endParaRPr lang="en-US" sz="1100">
              <a:solidFill>
                <a:srgbClr val="242424"/>
              </a:solidFill>
              <a:ea typeface="Calibri"/>
              <a:cs typeface="Calibri"/>
            </a:endParaRPr>
          </a:p>
        </p:txBody>
      </p:sp>
    </p:spTree>
    <p:extLst>
      <p:ext uri="{BB962C8B-B14F-4D97-AF65-F5344CB8AC3E}">
        <p14:creationId xmlns:p14="http://schemas.microsoft.com/office/powerpoint/2010/main" val="3799877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890A6A-8814-98B6-2811-F3AEA4EAC487}"/>
              </a:ext>
            </a:extLst>
          </p:cNvPr>
          <p:cNvSpPr>
            <a:spLocks noGrp="1"/>
          </p:cNvSpPr>
          <p:nvPr>
            <p:ph idx="4294967295"/>
          </p:nvPr>
        </p:nvSpPr>
        <p:spPr>
          <a:xfrm>
            <a:off x="580103" y="1605987"/>
            <a:ext cx="10094913" cy="4313237"/>
          </a:xfrm>
        </p:spPr>
        <p:txBody>
          <a:bodyPr/>
          <a:lstStyle/>
          <a:p>
            <a:endParaRPr lang="en-GB" sz="1800" b="0" i="0" dirty="0">
              <a:solidFill>
                <a:srgbClr val="242424"/>
              </a:solidFill>
              <a:effectLst/>
              <a:latin typeface="Overpass" panose="00000500000000000000" pitchFamily="50" charset="0"/>
            </a:endParaRPr>
          </a:p>
          <a:p>
            <a:endParaRPr lang="en-GB" dirty="0">
              <a:solidFill>
                <a:srgbClr val="242424"/>
              </a:solidFill>
              <a:latin typeface="Overpass" panose="00000500000000000000" pitchFamily="50" charset="0"/>
            </a:endParaRPr>
          </a:p>
          <a:p>
            <a:pPr marL="0" indent="0">
              <a:buNone/>
            </a:pPr>
            <a:endParaRPr lang="en-GB" sz="1800" b="0" i="0" dirty="0">
              <a:solidFill>
                <a:srgbClr val="242424"/>
              </a:solidFill>
              <a:effectLst/>
              <a:latin typeface="Overpass" panose="00000500000000000000" pitchFamily="50" charset="0"/>
            </a:endParaRPr>
          </a:p>
        </p:txBody>
      </p:sp>
      <p:sp>
        <p:nvSpPr>
          <p:cNvPr id="3" name="Title 2">
            <a:extLst>
              <a:ext uri="{FF2B5EF4-FFF2-40B4-BE49-F238E27FC236}">
                <a16:creationId xmlns:a16="http://schemas.microsoft.com/office/drawing/2014/main" id="{DE2FA856-5374-3264-CFFD-6E6624716B5E}"/>
              </a:ext>
            </a:extLst>
          </p:cNvPr>
          <p:cNvSpPr>
            <a:spLocks noGrp="1"/>
          </p:cNvSpPr>
          <p:nvPr>
            <p:ph type="title" idx="4294967295"/>
          </p:nvPr>
        </p:nvSpPr>
        <p:spPr>
          <a:xfrm>
            <a:off x="580103" y="612544"/>
            <a:ext cx="7312025" cy="652463"/>
          </a:xfrm>
        </p:spPr>
        <p:txBody>
          <a:bodyPr>
            <a:normAutofit fontScale="90000"/>
          </a:bodyPr>
          <a:lstStyle/>
          <a:p>
            <a:r>
              <a:rPr lang="en-GB" dirty="0"/>
              <a:t>Educational ecosystem </a:t>
            </a:r>
          </a:p>
        </p:txBody>
      </p:sp>
      <p:sp>
        <p:nvSpPr>
          <p:cNvPr id="6" name="TextBox 5">
            <a:extLst>
              <a:ext uri="{FF2B5EF4-FFF2-40B4-BE49-F238E27FC236}">
                <a16:creationId xmlns:a16="http://schemas.microsoft.com/office/drawing/2014/main" id="{929C6B18-0BF8-B505-E7CB-CB59A5856BCA}"/>
              </a:ext>
            </a:extLst>
          </p:cNvPr>
          <p:cNvSpPr txBox="1"/>
          <p:nvPr/>
        </p:nvSpPr>
        <p:spPr>
          <a:xfrm>
            <a:off x="322196" y="4703798"/>
            <a:ext cx="3016742" cy="1298377"/>
          </a:xfrm>
          <a:prstGeom prst="wedgeEllipseCallout">
            <a:avLst/>
          </a:prstGeom>
          <a:solidFill>
            <a:schemeClr val="accent1">
              <a:lumMod val="20000"/>
              <a:lumOff val="80000"/>
            </a:schemeClr>
          </a:solidFill>
        </p:spPr>
        <p:txBody>
          <a:bodyPr wrap="square">
            <a:spAutoFit/>
          </a:bodyPr>
          <a:lstStyle/>
          <a:p>
            <a:r>
              <a:rPr lang="en-GB" i="1" dirty="0">
                <a:latin typeface="Overpass" panose="00000500000000000000" pitchFamily="50" charset="0"/>
              </a:rPr>
              <a:t>“My parents took a photo of [my poem]” - student </a:t>
            </a:r>
          </a:p>
        </p:txBody>
      </p:sp>
      <p:sp>
        <p:nvSpPr>
          <p:cNvPr id="8" name="TextBox 7">
            <a:extLst>
              <a:ext uri="{FF2B5EF4-FFF2-40B4-BE49-F238E27FC236}">
                <a16:creationId xmlns:a16="http://schemas.microsoft.com/office/drawing/2014/main" id="{FF5F8458-7CD8-51AC-78E7-DFE9CFEE4B25}"/>
              </a:ext>
            </a:extLst>
          </p:cNvPr>
          <p:cNvSpPr txBox="1"/>
          <p:nvPr/>
        </p:nvSpPr>
        <p:spPr>
          <a:xfrm>
            <a:off x="3789188" y="4268882"/>
            <a:ext cx="4281295" cy="2077403"/>
          </a:xfrm>
          <a:prstGeom prst="wedgeEllipseCallout">
            <a:avLst/>
          </a:prstGeom>
          <a:solidFill>
            <a:schemeClr val="accent1">
              <a:lumMod val="20000"/>
              <a:lumOff val="80000"/>
            </a:schemeClr>
          </a:solidFill>
        </p:spPr>
        <p:txBody>
          <a:bodyPr wrap="square">
            <a:spAutoFit/>
          </a:bodyPr>
          <a:lstStyle/>
          <a:p>
            <a:r>
              <a:rPr lang="en-GB" sz="1800" b="0" i="0" dirty="0">
                <a:solidFill>
                  <a:srgbClr val="242424"/>
                </a:solidFill>
                <a:effectLst/>
                <a:latin typeface="Overpass" panose="00000500000000000000" pitchFamily="50" charset="0"/>
              </a:rPr>
              <a:t>“</a:t>
            </a:r>
            <a:r>
              <a:rPr lang="en-GB" sz="1800" b="0" i="1" dirty="0">
                <a:solidFill>
                  <a:srgbClr val="242424"/>
                </a:solidFill>
                <a:effectLst/>
                <a:latin typeface="Overpass" panose="00000500000000000000" pitchFamily="50" charset="0"/>
              </a:rPr>
              <a:t>I have had multiple emails from parents and conversations with students raving about yesterday’s session.”- teacher </a:t>
            </a:r>
            <a:endParaRPr lang="en-GB" dirty="0"/>
          </a:p>
        </p:txBody>
      </p:sp>
      <p:sp>
        <p:nvSpPr>
          <p:cNvPr id="10" name="TextBox 9">
            <a:extLst>
              <a:ext uri="{FF2B5EF4-FFF2-40B4-BE49-F238E27FC236}">
                <a16:creationId xmlns:a16="http://schemas.microsoft.com/office/drawing/2014/main" id="{79AC97E8-3AA4-7BB3-75D2-4010AA8A2F5E}"/>
              </a:ext>
            </a:extLst>
          </p:cNvPr>
          <p:cNvSpPr txBox="1"/>
          <p:nvPr/>
        </p:nvSpPr>
        <p:spPr>
          <a:xfrm>
            <a:off x="8595155" y="4509042"/>
            <a:ext cx="3027678" cy="1687890"/>
          </a:xfrm>
          <a:prstGeom prst="wedgeEllipseCallout">
            <a:avLst/>
          </a:prstGeom>
          <a:solidFill>
            <a:schemeClr val="accent1">
              <a:lumMod val="20000"/>
              <a:lumOff val="80000"/>
            </a:schemeClr>
          </a:solidFill>
        </p:spPr>
        <p:txBody>
          <a:bodyPr wrap="square">
            <a:spAutoFit/>
          </a:bodyPr>
          <a:lstStyle/>
          <a:p>
            <a:pPr marL="0" indent="0">
              <a:buNone/>
            </a:pPr>
            <a:r>
              <a:rPr lang="en-GB" i="1" dirty="0">
                <a:latin typeface="Overpass" panose="00000500000000000000" pitchFamily="50" charset="0"/>
              </a:rPr>
              <a:t>“This is exactly what I needed when I was at school” - parent</a:t>
            </a:r>
          </a:p>
        </p:txBody>
      </p:sp>
      <p:pic>
        <p:nvPicPr>
          <p:cNvPr id="4" name="Picture 3">
            <a:extLst>
              <a:ext uri="{FF2B5EF4-FFF2-40B4-BE49-F238E27FC236}">
                <a16:creationId xmlns:a16="http://schemas.microsoft.com/office/drawing/2014/main" id="{118AC045-09A2-B479-8870-8788714857EF}"/>
              </a:ext>
            </a:extLst>
          </p:cNvPr>
          <p:cNvPicPr>
            <a:picLocks noChangeAspect="1"/>
          </p:cNvPicPr>
          <p:nvPr/>
        </p:nvPicPr>
        <p:blipFill>
          <a:blip r:embed="rId3"/>
          <a:srcRect/>
          <a:stretch/>
        </p:blipFill>
        <p:spPr>
          <a:xfrm>
            <a:off x="580103" y="1811811"/>
            <a:ext cx="3039333" cy="2026222"/>
          </a:xfrm>
          <a:prstGeom prst="rect">
            <a:avLst/>
          </a:prstGeom>
        </p:spPr>
      </p:pic>
      <p:pic>
        <p:nvPicPr>
          <p:cNvPr id="7" name="Picture 6">
            <a:extLst>
              <a:ext uri="{FF2B5EF4-FFF2-40B4-BE49-F238E27FC236}">
                <a16:creationId xmlns:a16="http://schemas.microsoft.com/office/drawing/2014/main" id="{C7D9A5EF-62E8-418B-58AA-7CF6D400EC20}"/>
              </a:ext>
            </a:extLst>
          </p:cNvPr>
          <p:cNvPicPr>
            <a:picLocks noChangeAspect="1"/>
          </p:cNvPicPr>
          <p:nvPr/>
        </p:nvPicPr>
        <p:blipFill>
          <a:blip r:embed="rId4"/>
          <a:srcRect/>
          <a:stretch/>
        </p:blipFill>
        <p:spPr>
          <a:xfrm>
            <a:off x="4101430" y="1605985"/>
            <a:ext cx="3656809" cy="2437873"/>
          </a:xfrm>
          <a:prstGeom prst="rect">
            <a:avLst/>
          </a:prstGeom>
        </p:spPr>
      </p:pic>
      <p:pic>
        <p:nvPicPr>
          <p:cNvPr id="11" name="Picture 10">
            <a:extLst>
              <a:ext uri="{FF2B5EF4-FFF2-40B4-BE49-F238E27FC236}">
                <a16:creationId xmlns:a16="http://schemas.microsoft.com/office/drawing/2014/main" id="{D5EC814F-2D6F-8B22-0F16-F9D9E13313BF}"/>
              </a:ext>
            </a:extLst>
          </p:cNvPr>
          <p:cNvPicPr>
            <a:picLocks noChangeAspect="1"/>
          </p:cNvPicPr>
          <p:nvPr/>
        </p:nvPicPr>
        <p:blipFill>
          <a:blip r:embed="rId5"/>
          <a:srcRect l="16485" r="16485"/>
          <a:stretch/>
        </p:blipFill>
        <p:spPr>
          <a:xfrm>
            <a:off x="8572566" y="1505013"/>
            <a:ext cx="2552700" cy="2538845"/>
          </a:xfrm>
          <a:prstGeom prst="rect">
            <a:avLst/>
          </a:prstGeom>
        </p:spPr>
      </p:pic>
    </p:spTree>
    <p:extLst>
      <p:ext uri="{BB962C8B-B14F-4D97-AF65-F5344CB8AC3E}">
        <p14:creationId xmlns:p14="http://schemas.microsoft.com/office/powerpoint/2010/main" val="50877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AEBC3B-EA8C-3F13-1E56-8287D24F7F16}"/>
              </a:ext>
            </a:extLst>
          </p:cNvPr>
          <p:cNvSpPr>
            <a:spLocks noGrp="1"/>
          </p:cNvSpPr>
          <p:nvPr>
            <p:ph type="title"/>
          </p:nvPr>
        </p:nvSpPr>
        <p:spPr/>
        <p:txBody>
          <a:bodyPr/>
          <a:lstStyle/>
          <a:p>
            <a:r>
              <a:rPr lang="en-GB" dirty="0"/>
              <a:t>The School Perspective </a:t>
            </a:r>
          </a:p>
        </p:txBody>
      </p:sp>
      <p:sp>
        <p:nvSpPr>
          <p:cNvPr id="3" name="TextBox 2">
            <a:extLst>
              <a:ext uri="{FF2B5EF4-FFF2-40B4-BE49-F238E27FC236}">
                <a16:creationId xmlns:a16="http://schemas.microsoft.com/office/drawing/2014/main" id="{EDB1F8D8-764F-A099-3A8B-E11084345848}"/>
              </a:ext>
            </a:extLst>
          </p:cNvPr>
          <p:cNvSpPr txBox="1"/>
          <p:nvPr/>
        </p:nvSpPr>
        <p:spPr>
          <a:xfrm>
            <a:off x="489099" y="1527677"/>
            <a:ext cx="5911702" cy="4086225"/>
          </a:xfrm>
          <a:prstGeom prst="roundRect">
            <a:avLst/>
          </a:prstGeom>
          <a:solidFill>
            <a:schemeClr val="tx1">
              <a:lumMod val="10000"/>
              <a:lumOff val="90000"/>
            </a:schemeClr>
          </a:solidFill>
        </p:spPr>
        <p:txBody>
          <a:bodyPr wrap="square" lIns="91440" tIns="45720" rIns="91440" bIns="45720" anchor="t">
            <a:spAutoFit/>
          </a:bodyPr>
          <a:lstStyle/>
          <a:p>
            <a:endParaRPr lang="en-GB" i="1" dirty="0">
              <a:latin typeface="Overpass" panose="00000500000000000000" pitchFamily="50" charset="0"/>
            </a:endParaRPr>
          </a:p>
          <a:p>
            <a:r>
              <a:rPr lang="en-GB" i="1" dirty="0">
                <a:latin typeface="Overpass"/>
              </a:rPr>
              <a:t>“We have seen drastic improvements in their confidence and oracy skills, based on the sessions they have completed. This has been commented on by a number of teachers who have seen this grow in the classroom… We are only at the beginning of our journey as part of this programme, but I can already see the foundations of what is going to grow over upcoming years thanks to the skilled way they work with our pupils. The pupils within the groups are developing strong bonds and friendships and developing a deeper understanding of who they are.”</a:t>
            </a:r>
          </a:p>
          <a:p>
            <a:endParaRPr lang="en-GB" i="1" dirty="0">
              <a:latin typeface="Overpass" panose="00000500000000000000" pitchFamily="50" charset="0"/>
            </a:endParaRPr>
          </a:p>
        </p:txBody>
      </p:sp>
      <p:pic>
        <p:nvPicPr>
          <p:cNvPr id="7" name="Picture 6" descr="A person raising her hand in front of a classroom&#10;&#10;AI-generated content may be incorrect.">
            <a:extLst>
              <a:ext uri="{FF2B5EF4-FFF2-40B4-BE49-F238E27FC236}">
                <a16:creationId xmlns:a16="http://schemas.microsoft.com/office/drawing/2014/main" id="{EBEC6F00-8A80-B515-20FF-E8CC877F3BBC}"/>
              </a:ext>
            </a:extLst>
          </p:cNvPr>
          <p:cNvPicPr>
            <a:picLocks noChangeAspect="1"/>
          </p:cNvPicPr>
          <p:nvPr/>
        </p:nvPicPr>
        <p:blipFill>
          <a:blip r:embed="rId3"/>
          <a:stretch>
            <a:fillRect/>
          </a:stretch>
        </p:blipFill>
        <p:spPr>
          <a:xfrm>
            <a:off x="6840280" y="2046790"/>
            <a:ext cx="4572000" cy="3048000"/>
          </a:xfrm>
          <a:prstGeom prst="rect">
            <a:avLst/>
          </a:prstGeom>
        </p:spPr>
      </p:pic>
    </p:spTree>
    <p:extLst>
      <p:ext uri="{BB962C8B-B14F-4D97-AF65-F5344CB8AC3E}">
        <p14:creationId xmlns:p14="http://schemas.microsoft.com/office/powerpoint/2010/main" val="289593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132B4-8D6E-DCD4-B5ED-7B86FD328ED4}"/>
              </a:ext>
            </a:extLst>
          </p:cNvPr>
          <p:cNvSpPr>
            <a:spLocks noGrp="1"/>
          </p:cNvSpPr>
          <p:nvPr>
            <p:ph type="title"/>
          </p:nvPr>
        </p:nvSpPr>
        <p:spPr/>
        <p:txBody>
          <a:bodyPr/>
          <a:lstStyle/>
          <a:p>
            <a:r>
              <a:rPr lang="en-GB" dirty="0">
                <a:latin typeface="Overpass Medium"/>
              </a:rPr>
              <a:t>Why target boys? </a:t>
            </a:r>
            <a:endParaRPr lang="en-GB" dirty="0"/>
          </a:p>
        </p:txBody>
      </p:sp>
      <p:pic>
        <p:nvPicPr>
          <p:cNvPr id="5" name="Picture 4">
            <a:extLst>
              <a:ext uri="{FF2B5EF4-FFF2-40B4-BE49-F238E27FC236}">
                <a16:creationId xmlns:a16="http://schemas.microsoft.com/office/drawing/2014/main" id="{CC99151E-6DD9-5EDA-D3CE-74AABB25FC1E}"/>
              </a:ext>
            </a:extLst>
          </p:cNvPr>
          <p:cNvPicPr>
            <a:picLocks noChangeAspect="1"/>
          </p:cNvPicPr>
          <p:nvPr/>
        </p:nvPicPr>
        <p:blipFill>
          <a:blip r:embed="rId3"/>
          <a:stretch>
            <a:fillRect/>
          </a:stretch>
        </p:blipFill>
        <p:spPr>
          <a:xfrm>
            <a:off x="845506" y="1556264"/>
            <a:ext cx="10500987" cy="4716241"/>
          </a:xfrm>
          <a:prstGeom prst="rect">
            <a:avLst/>
          </a:prstGeom>
        </p:spPr>
      </p:pic>
    </p:spTree>
    <p:extLst>
      <p:ext uri="{BB962C8B-B14F-4D97-AF65-F5344CB8AC3E}">
        <p14:creationId xmlns:p14="http://schemas.microsoft.com/office/powerpoint/2010/main" val="1939174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AI-generated content may be incorrect.">
            <a:extLst>
              <a:ext uri="{FF2B5EF4-FFF2-40B4-BE49-F238E27FC236}">
                <a16:creationId xmlns:a16="http://schemas.microsoft.com/office/drawing/2014/main" id="{7530C7AA-5887-D621-E5B3-D3197AD98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079" y="1705477"/>
            <a:ext cx="3056164" cy="3056164"/>
          </a:xfrm>
          <a:prstGeom prst="rect">
            <a:avLst/>
          </a:prstGeom>
        </p:spPr>
      </p:pic>
      <p:sp>
        <p:nvSpPr>
          <p:cNvPr id="6" name="TextBox 5">
            <a:extLst>
              <a:ext uri="{FF2B5EF4-FFF2-40B4-BE49-F238E27FC236}">
                <a16:creationId xmlns:a16="http://schemas.microsoft.com/office/drawing/2014/main" id="{A4619915-52C3-5FE8-0A17-C75C3BBBA931}"/>
              </a:ext>
            </a:extLst>
          </p:cNvPr>
          <p:cNvSpPr txBox="1"/>
          <p:nvPr/>
        </p:nvSpPr>
        <p:spPr>
          <a:xfrm>
            <a:off x="4297493" y="4996578"/>
            <a:ext cx="2849336" cy="830997"/>
          </a:xfrm>
          <a:prstGeom prst="rect">
            <a:avLst/>
          </a:prstGeom>
          <a:noFill/>
        </p:spPr>
        <p:txBody>
          <a:bodyPr wrap="square" rtlCol="0">
            <a:spAutoFit/>
          </a:bodyPr>
          <a:lstStyle/>
          <a:p>
            <a:r>
              <a:rPr lang="en-GB" sz="1600" b="1" dirty="0"/>
              <a:t>Championing Boys: Exploring masculinity, identity and expression through creativity </a:t>
            </a:r>
          </a:p>
        </p:txBody>
      </p:sp>
      <p:pic>
        <p:nvPicPr>
          <p:cNvPr id="8" name="Picture 7" descr="A qr code on a white background&#10;&#10;AI-generated content may be incorrect.">
            <a:extLst>
              <a:ext uri="{FF2B5EF4-FFF2-40B4-BE49-F238E27FC236}">
                <a16:creationId xmlns:a16="http://schemas.microsoft.com/office/drawing/2014/main" id="{2F8A78A2-4FC9-A5FB-05A0-A9B60C41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68" y="1705477"/>
            <a:ext cx="3056164" cy="3056164"/>
          </a:xfrm>
          <a:prstGeom prst="rect">
            <a:avLst/>
          </a:prstGeom>
        </p:spPr>
      </p:pic>
      <p:sp>
        <p:nvSpPr>
          <p:cNvPr id="9" name="TextBox 8">
            <a:extLst>
              <a:ext uri="{FF2B5EF4-FFF2-40B4-BE49-F238E27FC236}">
                <a16:creationId xmlns:a16="http://schemas.microsoft.com/office/drawing/2014/main" id="{C8E01870-71E9-855F-F1AF-77C10DB65386}"/>
              </a:ext>
            </a:extLst>
          </p:cNvPr>
          <p:cNvSpPr txBox="1"/>
          <p:nvPr/>
        </p:nvSpPr>
        <p:spPr>
          <a:xfrm>
            <a:off x="702057" y="4963956"/>
            <a:ext cx="2849336" cy="1323439"/>
          </a:xfrm>
          <a:prstGeom prst="rect">
            <a:avLst/>
          </a:prstGeom>
          <a:noFill/>
        </p:spPr>
        <p:txBody>
          <a:bodyPr wrap="square" rtlCol="0">
            <a:spAutoFit/>
          </a:bodyPr>
          <a:lstStyle/>
          <a:p>
            <a:r>
              <a:rPr lang="en-GB" sz="1600" b="1" dirty="0"/>
              <a:t>Evaluating the effectiveness of outreach targeting boys from low socio-economic backgrounds: A case study of Championing Boys  </a:t>
            </a:r>
          </a:p>
        </p:txBody>
      </p:sp>
      <p:pic>
        <p:nvPicPr>
          <p:cNvPr id="11" name="Picture 10" descr="A qr code on a white background&#10;&#10;AI-generated content may be incorrect.">
            <a:extLst>
              <a:ext uri="{FF2B5EF4-FFF2-40B4-BE49-F238E27FC236}">
                <a16:creationId xmlns:a16="http://schemas.microsoft.com/office/drawing/2014/main" id="{7AC76023-4A43-BA1B-A0A5-5A36100F1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4091" y="1705477"/>
            <a:ext cx="3056164" cy="3056164"/>
          </a:xfrm>
          <a:prstGeom prst="rect">
            <a:avLst/>
          </a:prstGeom>
        </p:spPr>
      </p:pic>
      <p:sp>
        <p:nvSpPr>
          <p:cNvPr id="12" name="TextBox 11">
            <a:extLst>
              <a:ext uri="{FF2B5EF4-FFF2-40B4-BE49-F238E27FC236}">
                <a16:creationId xmlns:a16="http://schemas.microsoft.com/office/drawing/2014/main" id="{95A7C6ED-3CCE-0C3E-A815-DDD4C76BED5F}"/>
              </a:ext>
            </a:extLst>
          </p:cNvPr>
          <p:cNvSpPr txBox="1"/>
          <p:nvPr/>
        </p:nvSpPr>
        <p:spPr>
          <a:xfrm>
            <a:off x="8160919" y="4998369"/>
            <a:ext cx="2849336" cy="830997"/>
          </a:xfrm>
          <a:prstGeom prst="rect">
            <a:avLst/>
          </a:prstGeom>
          <a:noFill/>
        </p:spPr>
        <p:txBody>
          <a:bodyPr wrap="square" rtlCol="0">
            <a:spAutoFit/>
          </a:bodyPr>
          <a:lstStyle/>
          <a:p>
            <a:r>
              <a:rPr lang="en-GB" sz="1600" b="1" dirty="0"/>
              <a:t>Parliamentary Enquiry: Boys’ attainment and engagement in education</a:t>
            </a:r>
          </a:p>
        </p:txBody>
      </p:sp>
      <p:sp>
        <p:nvSpPr>
          <p:cNvPr id="2" name="Title 1">
            <a:extLst>
              <a:ext uri="{FF2B5EF4-FFF2-40B4-BE49-F238E27FC236}">
                <a16:creationId xmlns:a16="http://schemas.microsoft.com/office/drawing/2014/main" id="{FFFABFD4-148C-A4BD-D3C1-4C1C1E0C9D0F}"/>
              </a:ext>
            </a:extLst>
          </p:cNvPr>
          <p:cNvSpPr>
            <a:spLocks noGrp="1"/>
          </p:cNvSpPr>
          <p:nvPr>
            <p:ph type="title" idx="4294967295"/>
          </p:nvPr>
        </p:nvSpPr>
        <p:spPr>
          <a:xfrm>
            <a:off x="599848" y="863196"/>
            <a:ext cx="7312025" cy="652463"/>
          </a:xfrm>
        </p:spPr>
        <p:txBody>
          <a:bodyPr>
            <a:normAutofit fontScale="90000"/>
          </a:bodyPr>
          <a:lstStyle/>
          <a:p>
            <a:r>
              <a:rPr lang="en-GB" dirty="0"/>
              <a:t>Reports </a:t>
            </a:r>
          </a:p>
        </p:txBody>
      </p:sp>
    </p:spTree>
    <p:extLst>
      <p:ext uri="{BB962C8B-B14F-4D97-AF65-F5344CB8AC3E}">
        <p14:creationId xmlns:p14="http://schemas.microsoft.com/office/powerpoint/2010/main" val="190109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08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974836-4BE7-D66C-4311-7926BA819C4F}"/>
              </a:ext>
            </a:extLst>
          </p:cNvPr>
          <p:cNvSpPr>
            <a:spLocks noGrp="1"/>
          </p:cNvSpPr>
          <p:nvPr>
            <p:ph type="title"/>
          </p:nvPr>
        </p:nvSpPr>
        <p:spPr>
          <a:xfrm>
            <a:off x="1064712" y="596385"/>
            <a:ext cx="7312874" cy="653005"/>
          </a:xfrm>
        </p:spPr>
        <p:txBody>
          <a:bodyPr anchor="t">
            <a:normAutofit fontScale="90000"/>
          </a:bodyPr>
          <a:lstStyle/>
          <a:p>
            <a:r>
              <a:rPr lang="en-GB" sz="3900"/>
              <a:t>Championing Boys – An Overview </a:t>
            </a:r>
          </a:p>
        </p:txBody>
      </p:sp>
      <p:pic>
        <p:nvPicPr>
          <p:cNvPr id="4" name="Picture Placeholder 3" descr="A child in a suit and glasses&#10;&#10;AI-generated content may be incorrect.">
            <a:extLst>
              <a:ext uri="{FF2B5EF4-FFF2-40B4-BE49-F238E27FC236}">
                <a16:creationId xmlns:a16="http://schemas.microsoft.com/office/drawing/2014/main" id="{4BD2F183-F2A9-7960-6AF6-EEA4B8AE42FB}"/>
              </a:ext>
            </a:extLst>
          </p:cNvPr>
          <p:cNvPicPr>
            <a:picLocks noGrp="1" noChangeAspect="1"/>
          </p:cNvPicPr>
          <p:nvPr>
            <p:ph type="pic" sz="quarter" idx="11"/>
          </p:nvPr>
        </p:nvPicPr>
        <p:blipFill>
          <a:blip r:embed="rId3"/>
          <a:srcRect l="3487" r="3487"/>
          <a:stretch>
            <a:fillRect/>
          </a:stretch>
        </p:blipFill>
        <p:spPr>
          <a:xfrm>
            <a:off x="9252154" y="1714040"/>
            <a:ext cx="2674938" cy="4313237"/>
          </a:xfrm>
        </p:spPr>
      </p:pic>
      <p:graphicFrame>
        <p:nvGraphicFramePr>
          <p:cNvPr id="6" name="Content Placeholder 5">
            <a:extLst>
              <a:ext uri="{FF2B5EF4-FFF2-40B4-BE49-F238E27FC236}">
                <a16:creationId xmlns:a16="http://schemas.microsoft.com/office/drawing/2014/main" id="{ABAD1918-C254-5B45-0CB9-0BD0063F33B5}"/>
              </a:ext>
            </a:extLst>
          </p:cNvPr>
          <p:cNvGraphicFramePr>
            <a:graphicFrameLocks noGrp="1"/>
          </p:cNvGraphicFramePr>
          <p:nvPr>
            <p:ph idx="1"/>
            <p:extLst>
              <p:ext uri="{D42A27DB-BD31-4B8C-83A1-F6EECF244321}">
                <p14:modId xmlns:p14="http://schemas.microsoft.com/office/powerpoint/2010/main" val="807536367"/>
              </p:ext>
            </p:extLst>
          </p:nvPr>
        </p:nvGraphicFramePr>
        <p:xfrm>
          <a:off x="334296" y="1406013"/>
          <a:ext cx="8583562" cy="5211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81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84AF1C-9A3E-3A22-C9F4-584CE1FDD83D}"/>
              </a:ext>
            </a:extLst>
          </p:cNvPr>
          <p:cNvSpPr>
            <a:spLocks noGrp="1"/>
          </p:cNvSpPr>
          <p:nvPr>
            <p:ph type="title" idx="4294967295"/>
          </p:nvPr>
        </p:nvSpPr>
        <p:spPr>
          <a:xfrm>
            <a:off x="1789471" y="617267"/>
            <a:ext cx="7312025" cy="652463"/>
          </a:xfrm>
        </p:spPr>
        <p:txBody>
          <a:bodyPr>
            <a:normAutofit fontScale="90000"/>
          </a:bodyPr>
          <a:lstStyle/>
          <a:p>
            <a:r>
              <a:rPr lang="en-GB" dirty="0"/>
              <a:t>Programme Aims </a:t>
            </a:r>
          </a:p>
        </p:txBody>
      </p:sp>
      <p:graphicFrame>
        <p:nvGraphicFramePr>
          <p:cNvPr id="7" name="Content Placeholder 6">
            <a:extLst>
              <a:ext uri="{FF2B5EF4-FFF2-40B4-BE49-F238E27FC236}">
                <a16:creationId xmlns:a16="http://schemas.microsoft.com/office/drawing/2014/main" id="{437FB8B0-5D6C-B367-C06F-C3C291BA2DD8}"/>
              </a:ext>
            </a:extLst>
          </p:cNvPr>
          <p:cNvGraphicFramePr>
            <a:graphicFrameLocks noGrp="1"/>
          </p:cNvGraphicFramePr>
          <p:nvPr>
            <p:ph idx="4294967295"/>
            <p:extLst>
              <p:ext uri="{D42A27DB-BD31-4B8C-83A1-F6EECF244321}">
                <p14:modId xmlns:p14="http://schemas.microsoft.com/office/powerpoint/2010/main" val="637391005"/>
              </p:ext>
            </p:extLst>
          </p:nvPr>
        </p:nvGraphicFramePr>
        <p:xfrm>
          <a:off x="493661" y="293009"/>
          <a:ext cx="10094913"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04077566-1A90-C61B-426B-CBD062A57DAE}"/>
              </a:ext>
            </a:extLst>
          </p:cNvPr>
          <p:cNvSpPr/>
          <p:nvPr/>
        </p:nvSpPr>
        <p:spPr>
          <a:xfrm>
            <a:off x="1028445" y="3060370"/>
            <a:ext cx="9457966" cy="1493764"/>
          </a:xfrm>
          <a:prstGeom prst="rightArrow">
            <a:avLst/>
          </a:prstGeom>
          <a:solidFill>
            <a:schemeClr val="accent1"/>
          </a:solidFill>
          <a:ln>
            <a:solidFill>
              <a:schemeClr val="accent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DD412CA-CE05-3283-B178-6EF8E49479DC}"/>
              </a:ext>
            </a:extLst>
          </p:cNvPr>
          <p:cNvSpPr txBox="1"/>
          <p:nvPr/>
        </p:nvSpPr>
        <p:spPr>
          <a:xfrm>
            <a:off x="1200174" y="3573251"/>
            <a:ext cx="8897939" cy="523220"/>
          </a:xfrm>
          <a:prstGeom prst="rect">
            <a:avLst/>
          </a:prstGeom>
          <a:noFill/>
        </p:spPr>
        <p:txBody>
          <a:bodyPr wrap="square" rtlCol="0">
            <a:spAutoFit/>
          </a:bodyPr>
          <a:lstStyle/>
          <a:p>
            <a:pPr algn="ctr" fontAlgn="ctr"/>
            <a:r>
              <a:rPr lang="en-GB" sz="2800" u="none" strike="noStrike" dirty="0">
                <a:solidFill>
                  <a:schemeClr val="bg2"/>
                </a:solidFill>
                <a:effectLst/>
              </a:rPr>
              <a:t>Enhance and sustain a positive engagement with education</a:t>
            </a:r>
            <a:endParaRPr lang="en-GB" sz="2800" b="0" i="0" u="none" strike="noStrike" dirty="0">
              <a:solidFill>
                <a:schemeClr val="bg2"/>
              </a:solidFill>
              <a:effectLst/>
              <a:latin typeface="Overpass" panose="00000500000000000000" pitchFamily="50" charset="0"/>
            </a:endParaRPr>
          </a:p>
        </p:txBody>
      </p:sp>
      <p:graphicFrame>
        <p:nvGraphicFramePr>
          <p:cNvPr id="11" name="Diagram 10">
            <a:extLst>
              <a:ext uri="{FF2B5EF4-FFF2-40B4-BE49-F238E27FC236}">
                <a16:creationId xmlns:a16="http://schemas.microsoft.com/office/drawing/2014/main" id="{02758310-42FC-2275-1F1E-994F77030ABC}"/>
              </a:ext>
            </a:extLst>
          </p:cNvPr>
          <p:cNvGraphicFramePr/>
          <p:nvPr>
            <p:extLst>
              <p:ext uri="{D42A27DB-BD31-4B8C-83A1-F6EECF244321}">
                <p14:modId xmlns:p14="http://schemas.microsoft.com/office/powerpoint/2010/main" val="251634093"/>
              </p:ext>
            </p:extLst>
          </p:nvPr>
        </p:nvGraphicFramePr>
        <p:xfrm>
          <a:off x="3668295" y="2717024"/>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a:extLst>
              <a:ext uri="{FF2B5EF4-FFF2-40B4-BE49-F238E27FC236}">
                <a16:creationId xmlns:a16="http://schemas.microsoft.com/office/drawing/2014/main" id="{ADA93E6D-BEAF-9175-8897-5E85BE374969}"/>
              </a:ext>
            </a:extLst>
          </p:cNvPr>
          <p:cNvPicPr>
            <a:picLocks noChangeAspect="1"/>
          </p:cNvPicPr>
          <p:nvPr/>
        </p:nvPicPr>
        <p:blipFill>
          <a:blip r:embed="rId13"/>
          <a:stretch>
            <a:fillRect/>
          </a:stretch>
        </p:blipFill>
        <p:spPr>
          <a:xfrm>
            <a:off x="395705" y="4788136"/>
            <a:ext cx="3533775" cy="1295400"/>
          </a:xfrm>
          <a:prstGeom prst="rect">
            <a:avLst/>
          </a:prstGeom>
        </p:spPr>
      </p:pic>
    </p:spTree>
    <p:extLst>
      <p:ext uri="{BB962C8B-B14F-4D97-AF65-F5344CB8AC3E}">
        <p14:creationId xmlns:p14="http://schemas.microsoft.com/office/powerpoint/2010/main" val="144401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14A5B-3622-1D9C-B2E8-C3C683E67A1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44F150-4A9B-A6D3-5A4A-10DB42C09E6D}"/>
              </a:ext>
            </a:extLst>
          </p:cNvPr>
          <p:cNvSpPr>
            <a:spLocks noGrp="1"/>
          </p:cNvSpPr>
          <p:nvPr>
            <p:ph idx="1"/>
          </p:nvPr>
        </p:nvSpPr>
        <p:spPr>
          <a:xfrm>
            <a:off x="2399069" y="2393159"/>
            <a:ext cx="3854245" cy="1593016"/>
          </a:xfrm>
        </p:spPr>
        <p:txBody>
          <a:bodyPr>
            <a:normAutofit/>
          </a:bodyPr>
          <a:lstStyle/>
          <a:p>
            <a:pPr marL="0" indent="0">
              <a:buNone/>
            </a:pPr>
            <a:r>
              <a:rPr lang="en-GB" dirty="0"/>
              <a:t>Foster reflection on who they want to become and building agency in shaping their futures.</a:t>
            </a:r>
          </a:p>
        </p:txBody>
      </p:sp>
      <p:sp>
        <p:nvSpPr>
          <p:cNvPr id="3" name="Title 2">
            <a:extLst>
              <a:ext uri="{FF2B5EF4-FFF2-40B4-BE49-F238E27FC236}">
                <a16:creationId xmlns:a16="http://schemas.microsoft.com/office/drawing/2014/main" id="{2AB9C202-A266-04F8-851F-817985A3B09F}"/>
              </a:ext>
            </a:extLst>
          </p:cNvPr>
          <p:cNvSpPr>
            <a:spLocks noGrp="1"/>
          </p:cNvSpPr>
          <p:nvPr>
            <p:ph type="title"/>
          </p:nvPr>
        </p:nvSpPr>
        <p:spPr>
          <a:xfrm>
            <a:off x="323557" y="596385"/>
            <a:ext cx="10142805" cy="941135"/>
          </a:xfrm>
        </p:spPr>
        <p:txBody>
          <a:bodyPr anchor="t">
            <a:normAutofit fontScale="90000"/>
          </a:bodyPr>
          <a:lstStyle/>
          <a:p>
            <a:r>
              <a:rPr lang="en-GB" sz="3900" dirty="0"/>
              <a:t>Possible Selves Theory (Markus and </a:t>
            </a:r>
            <a:r>
              <a:rPr lang="en-GB" sz="3900" dirty="0" err="1"/>
              <a:t>Nurius</a:t>
            </a:r>
            <a:r>
              <a:rPr lang="en-GB" sz="3900" dirty="0"/>
              <a:t> 1986) </a:t>
            </a:r>
          </a:p>
        </p:txBody>
      </p:sp>
      <p:pic>
        <p:nvPicPr>
          <p:cNvPr id="6" name="Graphic 5" descr="Badge 1 with solid fill">
            <a:extLst>
              <a:ext uri="{FF2B5EF4-FFF2-40B4-BE49-F238E27FC236}">
                <a16:creationId xmlns:a16="http://schemas.microsoft.com/office/drawing/2014/main" id="{A2AE6B50-333C-9D61-66A1-0E16AF0C4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621" y="2164285"/>
            <a:ext cx="1467464" cy="1467464"/>
          </a:xfrm>
          <a:prstGeom prst="rect">
            <a:avLst/>
          </a:prstGeom>
        </p:spPr>
      </p:pic>
      <p:pic>
        <p:nvPicPr>
          <p:cNvPr id="8" name="Graphic 7" descr="Badge with solid fill">
            <a:extLst>
              <a:ext uri="{FF2B5EF4-FFF2-40B4-BE49-F238E27FC236}">
                <a16:creationId xmlns:a16="http://schemas.microsoft.com/office/drawing/2014/main" id="{C7761006-1C9E-915B-1C8C-8734A8C597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620" y="3631749"/>
            <a:ext cx="1467465" cy="1467465"/>
          </a:xfrm>
          <a:prstGeom prst="rect">
            <a:avLst/>
          </a:prstGeom>
        </p:spPr>
      </p:pic>
      <p:sp>
        <p:nvSpPr>
          <p:cNvPr id="10" name="TextBox 9">
            <a:extLst>
              <a:ext uri="{FF2B5EF4-FFF2-40B4-BE49-F238E27FC236}">
                <a16:creationId xmlns:a16="http://schemas.microsoft.com/office/drawing/2014/main" id="{9D874C4D-86D2-24A6-79AB-61166FD93770}"/>
              </a:ext>
            </a:extLst>
          </p:cNvPr>
          <p:cNvSpPr txBox="1"/>
          <p:nvPr/>
        </p:nvSpPr>
        <p:spPr>
          <a:xfrm>
            <a:off x="2399070" y="3977178"/>
            <a:ext cx="3854245" cy="923330"/>
          </a:xfrm>
          <a:prstGeom prst="rect">
            <a:avLst/>
          </a:prstGeom>
          <a:noFill/>
        </p:spPr>
        <p:txBody>
          <a:bodyPr wrap="square">
            <a:spAutoFit/>
          </a:bodyPr>
          <a:lstStyle/>
          <a:p>
            <a:r>
              <a:rPr lang="en-GB" dirty="0">
                <a:latin typeface="Overpass Medium" panose="020B0604020202020204" charset="0"/>
              </a:rPr>
              <a:t>Challenge students to step outside their comfort zone and try something new to them. </a:t>
            </a:r>
          </a:p>
        </p:txBody>
      </p:sp>
      <p:pic>
        <p:nvPicPr>
          <p:cNvPr id="14" name="Picture 13">
            <a:extLst>
              <a:ext uri="{FF2B5EF4-FFF2-40B4-BE49-F238E27FC236}">
                <a16:creationId xmlns:a16="http://schemas.microsoft.com/office/drawing/2014/main" id="{D117F75A-C692-2E84-3EC9-E1A40497FCDD}"/>
              </a:ext>
            </a:extLst>
          </p:cNvPr>
          <p:cNvPicPr>
            <a:picLocks noChangeAspect="1"/>
          </p:cNvPicPr>
          <p:nvPr/>
        </p:nvPicPr>
        <p:blipFill>
          <a:blip r:embed="rId7"/>
          <a:stretch>
            <a:fillRect/>
          </a:stretch>
        </p:blipFill>
        <p:spPr>
          <a:xfrm>
            <a:off x="6622710" y="1537520"/>
            <a:ext cx="4639458" cy="4310246"/>
          </a:xfrm>
          <a:prstGeom prst="rect">
            <a:avLst/>
          </a:prstGeom>
        </p:spPr>
      </p:pic>
    </p:spTree>
    <p:extLst>
      <p:ext uri="{BB962C8B-B14F-4D97-AF65-F5344CB8AC3E}">
        <p14:creationId xmlns:p14="http://schemas.microsoft.com/office/powerpoint/2010/main" val="124231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714C6-6B38-DC87-08D6-77D37CA4E4D9}"/>
              </a:ext>
            </a:extLst>
          </p:cNvPr>
          <p:cNvSpPr>
            <a:spLocks noGrp="1"/>
          </p:cNvSpPr>
          <p:nvPr>
            <p:ph type="title" idx="4294967295"/>
          </p:nvPr>
        </p:nvSpPr>
        <p:spPr>
          <a:xfrm>
            <a:off x="1150375" y="547156"/>
            <a:ext cx="7312025" cy="652463"/>
          </a:xfrm>
        </p:spPr>
        <p:txBody>
          <a:bodyPr anchor="t">
            <a:normAutofit fontScale="90000"/>
          </a:bodyPr>
          <a:lstStyle/>
          <a:p>
            <a:r>
              <a:rPr lang="en-GB" sz="3500" dirty="0"/>
              <a:t>Adopting a strengths-based approach </a:t>
            </a:r>
          </a:p>
        </p:txBody>
      </p:sp>
      <p:sp>
        <p:nvSpPr>
          <p:cNvPr id="6" name="TextBox 5">
            <a:extLst>
              <a:ext uri="{FF2B5EF4-FFF2-40B4-BE49-F238E27FC236}">
                <a16:creationId xmlns:a16="http://schemas.microsoft.com/office/drawing/2014/main" id="{46770766-CC0C-61C6-464A-A3F71DF0AF4F}"/>
              </a:ext>
            </a:extLst>
          </p:cNvPr>
          <p:cNvSpPr txBox="1"/>
          <p:nvPr/>
        </p:nvSpPr>
        <p:spPr>
          <a:xfrm>
            <a:off x="346059" y="1438148"/>
            <a:ext cx="10641490" cy="707886"/>
          </a:xfrm>
          <a:prstGeom prst="rect">
            <a:avLst/>
          </a:prstGeom>
          <a:solidFill>
            <a:schemeClr val="accent1"/>
          </a:solidFill>
        </p:spPr>
        <p:txBody>
          <a:bodyPr wrap="square">
            <a:spAutoFit/>
          </a:bodyPr>
          <a:lstStyle/>
          <a:p>
            <a:r>
              <a:rPr lang="en-GB" sz="2000" b="1" dirty="0">
                <a:solidFill>
                  <a:schemeClr val="bg1"/>
                </a:solidFill>
              </a:rPr>
              <a:t>Taking Boys’ Seriously Principle #3: </a:t>
            </a:r>
            <a:r>
              <a:rPr lang="en-GB" sz="2000" dirty="0">
                <a:solidFill>
                  <a:schemeClr val="bg1"/>
                </a:solidFill>
              </a:rPr>
              <a:t>adopt an approach that acknowledges the strengths that exist within each boy as opposed to focusing on deficits</a:t>
            </a:r>
          </a:p>
        </p:txBody>
      </p:sp>
      <p:graphicFrame>
        <p:nvGraphicFramePr>
          <p:cNvPr id="7" name="Diagram 6">
            <a:extLst>
              <a:ext uri="{FF2B5EF4-FFF2-40B4-BE49-F238E27FC236}">
                <a16:creationId xmlns:a16="http://schemas.microsoft.com/office/drawing/2014/main" id="{0357A21D-E663-4140-2A92-739B8444BA8F}"/>
              </a:ext>
            </a:extLst>
          </p:cNvPr>
          <p:cNvGraphicFramePr/>
          <p:nvPr>
            <p:extLst>
              <p:ext uri="{D42A27DB-BD31-4B8C-83A1-F6EECF244321}">
                <p14:modId xmlns:p14="http://schemas.microsoft.com/office/powerpoint/2010/main" val="1210978944"/>
              </p:ext>
            </p:extLst>
          </p:nvPr>
        </p:nvGraphicFramePr>
        <p:xfrm>
          <a:off x="346060" y="2432092"/>
          <a:ext cx="6482444" cy="3762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004A5317-C4B2-2F26-38A5-B22960EAD569}"/>
              </a:ext>
            </a:extLst>
          </p:cNvPr>
          <p:cNvPicPr>
            <a:picLocks noChangeAspect="1"/>
          </p:cNvPicPr>
          <p:nvPr/>
        </p:nvPicPr>
        <p:blipFill>
          <a:blip r:embed="rId8"/>
          <a:stretch>
            <a:fillRect/>
          </a:stretch>
        </p:blipFill>
        <p:spPr>
          <a:xfrm>
            <a:off x="7116624" y="2384563"/>
            <a:ext cx="4729316" cy="3147997"/>
          </a:xfrm>
          <a:prstGeom prst="rect">
            <a:avLst/>
          </a:prstGeom>
        </p:spPr>
      </p:pic>
      <p:sp>
        <p:nvSpPr>
          <p:cNvPr id="8" name="TextBox 7">
            <a:extLst>
              <a:ext uri="{FF2B5EF4-FFF2-40B4-BE49-F238E27FC236}">
                <a16:creationId xmlns:a16="http://schemas.microsoft.com/office/drawing/2014/main" id="{9946C7CE-FCA6-739E-8ED7-9761E7215F2E}"/>
              </a:ext>
            </a:extLst>
          </p:cNvPr>
          <p:cNvSpPr txBox="1"/>
          <p:nvPr/>
        </p:nvSpPr>
        <p:spPr>
          <a:xfrm>
            <a:off x="7168655" y="4493858"/>
            <a:ext cx="4965405" cy="2077403"/>
          </a:xfrm>
          <a:prstGeom prst="wedgeEllipseCallout">
            <a:avLst/>
          </a:prstGeom>
          <a:solidFill>
            <a:schemeClr val="tx1">
              <a:lumMod val="10000"/>
              <a:lumOff val="90000"/>
            </a:schemeClr>
          </a:solidFill>
        </p:spPr>
        <p:txBody>
          <a:bodyPr wrap="square" rtlCol="0">
            <a:spAutoFit/>
          </a:bodyPr>
          <a:lstStyle/>
          <a:p>
            <a:r>
              <a:rPr lang="en-GB" i="1" dirty="0">
                <a:latin typeface="Overpass" panose="00000500000000000000" pitchFamily="50" charset="0"/>
              </a:rPr>
              <a:t>“When you got the round of applause at the end, it shows that people actually enjoyed it, and they felt it was actually good and you’re proud of yourself.”</a:t>
            </a:r>
          </a:p>
        </p:txBody>
      </p:sp>
    </p:spTree>
    <p:extLst>
      <p:ext uri="{BB962C8B-B14F-4D97-AF65-F5344CB8AC3E}">
        <p14:creationId xmlns:p14="http://schemas.microsoft.com/office/powerpoint/2010/main" val="221635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6243F-A86F-0800-7BC7-BBD46B1055C9}"/>
              </a:ext>
            </a:extLst>
          </p:cNvPr>
          <p:cNvSpPr>
            <a:spLocks noGrp="1"/>
          </p:cNvSpPr>
          <p:nvPr>
            <p:ph type="title" idx="4294967295"/>
          </p:nvPr>
        </p:nvSpPr>
        <p:spPr>
          <a:xfrm>
            <a:off x="418932" y="365943"/>
            <a:ext cx="9928225" cy="835025"/>
          </a:xfrm>
        </p:spPr>
        <p:txBody>
          <a:bodyPr>
            <a:normAutofit fontScale="90000"/>
          </a:bodyPr>
          <a:lstStyle/>
          <a:p>
            <a:r>
              <a:rPr lang="en-GB" dirty="0"/>
              <a:t>Celebrate positive masculine identities </a:t>
            </a:r>
          </a:p>
        </p:txBody>
      </p:sp>
      <p:sp>
        <p:nvSpPr>
          <p:cNvPr id="6" name="TextBox 5">
            <a:extLst>
              <a:ext uri="{FF2B5EF4-FFF2-40B4-BE49-F238E27FC236}">
                <a16:creationId xmlns:a16="http://schemas.microsoft.com/office/drawing/2014/main" id="{003F2938-3CDC-DBE4-05F4-323A5E3D42D6}"/>
              </a:ext>
            </a:extLst>
          </p:cNvPr>
          <p:cNvSpPr txBox="1"/>
          <p:nvPr/>
        </p:nvSpPr>
        <p:spPr>
          <a:xfrm>
            <a:off x="214313" y="1304713"/>
            <a:ext cx="10132844" cy="707886"/>
          </a:xfrm>
          <a:prstGeom prst="rect">
            <a:avLst/>
          </a:prstGeom>
          <a:solidFill>
            <a:schemeClr val="accent1"/>
          </a:solidFill>
        </p:spPr>
        <p:txBody>
          <a:bodyPr wrap="square">
            <a:spAutoFit/>
          </a:bodyPr>
          <a:lstStyle/>
          <a:p>
            <a:r>
              <a:rPr lang="en-GB" sz="2000" b="1" dirty="0">
                <a:solidFill>
                  <a:schemeClr val="bg1"/>
                </a:solidFill>
              </a:rPr>
              <a:t>Taking Boys’ Seriously Principle #4: </a:t>
            </a:r>
            <a:r>
              <a:rPr lang="en-GB" sz="2000" dirty="0">
                <a:solidFill>
                  <a:schemeClr val="bg1"/>
                </a:solidFill>
              </a:rPr>
              <a:t>Challenge narrow and potentially harmful gender stereotypes and intentionally communicate and affirm positive masculinities.</a:t>
            </a:r>
          </a:p>
        </p:txBody>
      </p:sp>
      <p:sp>
        <p:nvSpPr>
          <p:cNvPr id="7" name="TextBox 6">
            <a:extLst>
              <a:ext uri="{FF2B5EF4-FFF2-40B4-BE49-F238E27FC236}">
                <a16:creationId xmlns:a16="http://schemas.microsoft.com/office/drawing/2014/main" id="{71815D79-A637-A7C9-9992-C3300A9F56E3}"/>
              </a:ext>
            </a:extLst>
          </p:cNvPr>
          <p:cNvSpPr txBox="1"/>
          <p:nvPr/>
        </p:nvSpPr>
        <p:spPr>
          <a:xfrm>
            <a:off x="7688958" y="2256279"/>
            <a:ext cx="4283302" cy="1861006"/>
          </a:xfrm>
          <a:prstGeom prst="wedgeEllipseCallout">
            <a:avLst/>
          </a:prstGeom>
          <a:solidFill>
            <a:schemeClr val="tx1">
              <a:lumMod val="10000"/>
              <a:lumOff val="90000"/>
            </a:schemeClr>
          </a:solidFill>
        </p:spPr>
        <p:txBody>
          <a:bodyPr wrap="square">
            <a:spAutoFit/>
          </a:bodyPr>
          <a:lstStyle/>
          <a:p>
            <a:r>
              <a:rPr lang="en-GB" sz="1600" b="0" i="1" dirty="0">
                <a:solidFill>
                  <a:srgbClr val="000000"/>
                </a:solidFill>
                <a:effectLst/>
                <a:latin typeface="Overpass" panose="00000500000000000000" pitchFamily="50" charset="0"/>
              </a:rPr>
              <a:t>“Yeah because you could communicate with fellow boys and see their perspective of masculinity and about being a boy.”</a:t>
            </a:r>
            <a:r>
              <a:rPr lang="en-GB" sz="1600" b="0" i="0" dirty="0">
                <a:solidFill>
                  <a:srgbClr val="000000"/>
                </a:solidFill>
                <a:effectLst/>
                <a:latin typeface="Overpass" panose="00000500000000000000" pitchFamily="50" charset="0"/>
              </a:rPr>
              <a:t> - student </a:t>
            </a:r>
            <a:endParaRPr lang="en-GB" sz="1600" dirty="0">
              <a:latin typeface="Overpass" panose="00000500000000000000" pitchFamily="50" charset="0"/>
            </a:endParaRPr>
          </a:p>
        </p:txBody>
      </p:sp>
      <p:graphicFrame>
        <p:nvGraphicFramePr>
          <p:cNvPr id="2" name="Diagram 1">
            <a:extLst>
              <a:ext uri="{FF2B5EF4-FFF2-40B4-BE49-F238E27FC236}">
                <a16:creationId xmlns:a16="http://schemas.microsoft.com/office/drawing/2014/main" id="{DE6BF353-86FF-729E-9BE8-4C1AFFAE6B8A}"/>
              </a:ext>
            </a:extLst>
          </p:cNvPr>
          <p:cNvGraphicFramePr/>
          <p:nvPr>
            <p:extLst>
              <p:ext uri="{D42A27DB-BD31-4B8C-83A1-F6EECF244321}">
                <p14:modId xmlns:p14="http://schemas.microsoft.com/office/powerpoint/2010/main" val="421582949"/>
              </p:ext>
            </p:extLst>
          </p:nvPr>
        </p:nvGraphicFramePr>
        <p:xfrm>
          <a:off x="499730" y="2012599"/>
          <a:ext cx="7189228" cy="3540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0971253-B714-AD4E-9161-4CE311CA8F9F}"/>
              </a:ext>
            </a:extLst>
          </p:cNvPr>
          <p:cNvSpPr txBox="1"/>
          <p:nvPr/>
        </p:nvSpPr>
        <p:spPr>
          <a:xfrm>
            <a:off x="4409597" y="5410925"/>
            <a:ext cx="3379382" cy="1168539"/>
          </a:xfrm>
          <a:prstGeom prst="wedgeEllipseCallout">
            <a:avLst/>
          </a:prstGeom>
          <a:solidFill>
            <a:schemeClr val="tx1">
              <a:lumMod val="10000"/>
              <a:lumOff val="90000"/>
            </a:schemeClr>
          </a:solidFill>
        </p:spPr>
        <p:txBody>
          <a:bodyPr wrap="square">
            <a:spAutoFit/>
          </a:bodyPr>
          <a:lstStyle/>
          <a:p>
            <a:r>
              <a:rPr lang="en-GB" sz="1600" i="1" dirty="0">
                <a:effectLst/>
                <a:latin typeface="Arial" panose="020B0604020202020204" pitchFamily="34" charset="0"/>
                <a:ea typeface="Calibri" panose="020F0502020204030204" pitchFamily="34" charset="0"/>
              </a:rPr>
              <a:t>People put lots of, like, stereotypes on men that shouldn’t be real.</a:t>
            </a:r>
            <a:endParaRPr lang="en-GB" sz="1600" i="1" dirty="0"/>
          </a:p>
        </p:txBody>
      </p:sp>
      <p:sp>
        <p:nvSpPr>
          <p:cNvPr id="9" name="TextBox 8">
            <a:extLst>
              <a:ext uri="{FF2B5EF4-FFF2-40B4-BE49-F238E27FC236}">
                <a16:creationId xmlns:a16="http://schemas.microsoft.com/office/drawing/2014/main" id="{C339E32E-7FB7-2620-9637-FA3FE9743E05}"/>
              </a:ext>
            </a:extLst>
          </p:cNvPr>
          <p:cNvSpPr txBox="1"/>
          <p:nvPr/>
        </p:nvSpPr>
        <p:spPr>
          <a:xfrm>
            <a:off x="7663186" y="4360965"/>
            <a:ext cx="4470786" cy="2107698"/>
          </a:xfrm>
          <a:prstGeom prst="wedgeEllipseCallout">
            <a:avLst/>
          </a:prstGeom>
          <a:solidFill>
            <a:schemeClr val="tx1">
              <a:lumMod val="10000"/>
              <a:lumOff val="90000"/>
            </a:schemeClr>
          </a:solidFill>
        </p:spPr>
        <p:txBody>
          <a:bodyPr wrap="square">
            <a:spAutoFit/>
          </a:bodyPr>
          <a:lstStyle/>
          <a:p>
            <a:pPr marL="0" indent="0">
              <a:lnSpc>
                <a:spcPct val="115000"/>
              </a:lnSpc>
              <a:spcAft>
                <a:spcPts val="800"/>
              </a:spcAft>
              <a:buNone/>
            </a:pPr>
            <a:r>
              <a:rPr lang="en-GB" sz="1600" i="1" kern="100" dirty="0">
                <a:latin typeface="Overpass" panose="00000500000000000000" pitchFamily="50" charset="0"/>
                <a:ea typeface="DengXian" panose="02010600030101010101" pitchFamily="2" charset="-122"/>
                <a:cs typeface="Times New Roman" panose="02020603050405020304" pitchFamily="18" charset="0"/>
              </a:rPr>
              <a:t>“</a:t>
            </a:r>
            <a:r>
              <a:rPr lang="en-GB" sz="1600" i="1" kern="100" dirty="0">
                <a:effectLst/>
                <a:latin typeface="Overpass" panose="00000500000000000000" pitchFamily="50" charset="0"/>
                <a:ea typeface="DengXian" panose="02010600030101010101" pitchFamily="2" charset="-122"/>
                <a:cs typeface="Times New Roman" panose="02020603050405020304" pitchFamily="18" charset="0"/>
              </a:rPr>
              <a:t>At first, I was a bit reluctant but then, once we started talking and getting through the lesson, I felt more comfortable to talk about all of it.” – student </a:t>
            </a:r>
          </a:p>
        </p:txBody>
      </p:sp>
    </p:spTree>
    <p:extLst>
      <p:ext uri="{BB962C8B-B14F-4D97-AF65-F5344CB8AC3E}">
        <p14:creationId xmlns:p14="http://schemas.microsoft.com/office/powerpoint/2010/main" val="347705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5A18B-563A-3246-A214-77E85BDF3FE3}"/>
              </a:ext>
            </a:extLst>
          </p:cNvPr>
          <p:cNvSpPr>
            <a:spLocks noGrp="1"/>
          </p:cNvSpPr>
          <p:nvPr>
            <p:ph type="title" idx="4294967295"/>
          </p:nvPr>
        </p:nvSpPr>
        <p:spPr>
          <a:xfrm>
            <a:off x="717755" y="498578"/>
            <a:ext cx="8936038" cy="652463"/>
          </a:xfrm>
        </p:spPr>
        <p:txBody>
          <a:bodyPr>
            <a:normAutofit fontScale="90000"/>
          </a:bodyPr>
          <a:lstStyle/>
          <a:p>
            <a:r>
              <a:rPr lang="en-GB" dirty="0"/>
              <a:t>Engage meaningfully with boys </a:t>
            </a:r>
          </a:p>
        </p:txBody>
      </p:sp>
      <p:sp>
        <p:nvSpPr>
          <p:cNvPr id="7" name="TextBox 6">
            <a:extLst>
              <a:ext uri="{FF2B5EF4-FFF2-40B4-BE49-F238E27FC236}">
                <a16:creationId xmlns:a16="http://schemas.microsoft.com/office/drawing/2014/main" id="{22FEE88E-7191-015B-541E-743EDD49402C}"/>
              </a:ext>
            </a:extLst>
          </p:cNvPr>
          <p:cNvSpPr txBox="1"/>
          <p:nvPr/>
        </p:nvSpPr>
        <p:spPr>
          <a:xfrm>
            <a:off x="458632" y="1384917"/>
            <a:ext cx="10688599" cy="707886"/>
          </a:xfrm>
          <a:prstGeom prst="rect">
            <a:avLst/>
          </a:prstGeom>
          <a:solidFill>
            <a:schemeClr val="accent1"/>
          </a:solidFill>
        </p:spPr>
        <p:txBody>
          <a:bodyPr wrap="square">
            <a:spAutoFit/>
          </a:bodyPr>
          <a:lstStyle/>
          <a:p>
            <a:r>
              <a:rPr lang="en-GB" sz="2000" b="1" dirty="0">
                <a:solidFill>
                  <a:schemeClr val="bg1"/>
                </a:solidFill>
              </a:rPr>
              <a:t>Taking Boys’ Seriously Principle #8: </a:t>
            </a:r>
            <a:r>
              <a:rPr lang="en-GB" sz="2000" dirty="0">
                <a:solidFill>
                  <a:schemeClr val="bg1"/>
                </a:solidFill>
              </a:rPr>
              <a:t>Boys need to be seen as individuals and thrive when their individuality and difference is recognised and responded to.</a:t>
            </a:r>
          </a:p>
        </p:txBody>
      </p:sp>
      <p:sp>
        <p:nvSpPr>
          <p:cNvPr id="6" name="TextBox 5">
            <a:extLst>
              <a:ext uri="{FF2B5EF4-FFF2-40B4-BE49-F238E27FC236}">
                <a16:creationId xmlns:a16="http://schemas.microsoft.com/office/drawing/2014/main" id="{C1042A8A-30A4-5A4D-12EE-F7CE1915E069}"/>
              </a:ext>
            </a:extLst>
          </p:cNvPr>
          <p:cNvSpPr txBox="1"/>
          <p:nvPr/>
        </p:nvSpPr>
        <p:spPr>
          <a:xfrm>
            <a:off x="458632" y="2438766"/>
            <a:ext cx="11021962" cy="2308324"/>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Overpass Light" panose="00000400000000000000" pitchFamily="50" charset="0"/>
                <a:ea typeface="Calibri" panose="020F0502020204030204" pitchFamily="34" charset="0"/>
                <a:cs typeface="Times New Roman" panose="02020603050405020304" pitchFamily="18" charset="0"/>
              </a:rPr>
              <a:t>Students talked positively regarding the active and collaborative approach taken by facilitators</a:t>
            </a:r>
          </a:p>
          <a:p>
            <a:pPr marL="285750" indent="-285750">
              <a:buFont typeface="Arial" panose="020B0604020202020204" pitchFamily="34" charset="0"/>
              <a:buChar char="•"/>
            </a:pPr>
            <a:endParaRPr lang="en-GB" dirty="0">
              <a:latin typeface="Overpass Light" panose="00000400000000000000" pitchFamily="50"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Overpass Light" panose="00000400000000000000" pitchFamily="50" charset="0"/>
                <a:ea typeface="Calibri" panose="020F0502020204030204" pitchFamily="34" charset="0"/>
                <a:cs typeface="Times New Roman" panose="02020603050405020304" pitchFamily="18" charset="0"/>
              </a:rPr>
              <a:t>One student reported that he valued being able to </a:t>
            </a:r>
            <a:r>
              <a:rPr lang="en-GB" sz="1800" i="1" dirty="0">
                <a:effectLst/>
                <a:latin typeface="Overpass Light" panose="00000400000000000000" pitchFamily="50" charset="0"/>
                <a:ea typeface="Calibri" panose="020F0502020204030204" pitchFamily="34" charset="0"/>
                <a:cs typeface="Times New Roman" panose="02020603050405020304" pitchFamily="18" charset="0"/>
              </a:rPr>
              <a:t>“build trust in them,” </a:t>
            </a:r>
            <a:r>
              <a:rPr lang="en-GB" sz="1800" dirty="0">
                <a:effectLst/>
                <a:latin typeface="Overpass Light" panose="00000400000000000000" pitchFamily="50" charset="0"/>
                <a:ea typeface="Calibri" panose="020F0502020204030204" pitchFamily="34" charset="0"/>
                <a:cs typeface="Times New Roman" panose="02020603050405020304" pitchFamily="18" charset="0"/>
              </a:rPr>
              <a:t>whereas another liked that </a:t>
            </a:r>
            <a:r>
              <a:rPr lang="en-GB" sz="1800" i="1" dirty="0">
                <a:effectLst/>
                <a:latin typeface="Overpass Light" panose="00000400000000000000" pitchFamily="50" charset="0"/>
                <a:ea typeface="Calibri" panose="020F0502020204030204" pitchFamily="34" charset="0"/>
                <a:cs typeface="Times New Roman" panose="02020603050405020304" pitchFamily="18" charset="0"/>
              </a:rPr>
              <a:t>“could easily get to know them.” </a:t>
            </a:r>
          </a:p>
          <a:p>
            <a:endParaRPr lang="en-GB" sz="1800" dirty="0">
              <a:effectLst/>
              <a:latin typeface="Overpass-Light" panose="00000400000000000000" pitchFamily="50" charset="0"/>
              <a:ea typeface="Overpass-Light" panose="00000400000000000000" pitchFamily="50" charset="0"/>
              <a:cs typeface="Overpass-Light" panose="00000400000000000000" pitchFamily="50" charset="0"/>
            </a:endParaRPr>
          </a:p>
          <a:p>
            <a:pPr marL="285750" indent="-285750">
              <a:buFont typeface="Arial" panose="020B0604020202020204" pitchFamily="34" charset="0"/>
              <a:buChar char="•"/>
            </a:pPr>
            <a:r>
              <a:rPr lang="en-GB" sz="1800" dirty="0">
                <a:effectLst/>
                <a:latin typeface="Overpass-Light" panose="00000400000000000000" pitchFamily="50" charset="0"/>
                <a:ea typeface="Overpass-Light" panose="00000400000000000000" pitchFamily="50" charset="0"/>
                <a:cs typeface="Overpass-Light" panose="00000400000000000000" pitchFamily="50" charset="0"/>
              </a:rPr>
              <a:t>Students’ also </a:t>
            </a:r>
            <a:r>
              <a:rPr lang="en-GB" dirty="0">
                <a:latin typeface="Overpass-Light" panose="00000400000000000000" pitchFamily="50" charset="0"/>
                <a:ea typeface="Overpass-Light" panose="00000400000000000000" pitchFamily="50" charset="0"/>
                <a:cs typeface="Overpass-Light" panose="00000400000000000000" pitchFamily="50" charset="0"/>
              </a:rPr>
              <a:t>e</a:t>
            </a:r>
            <a:r>
              <a:rPr lang="en-GB" sz="1800" dirty="0">
                <a:effectLst/>
                <a:latin typeface="Overpass-Light" panose="00000400000000000000" pitchFamily="50" charset="0"/>
                <a:ea typeface="Overpass-Light" panose="00000400000000000000" pitchFamily="50" charset="0"/>
                <a:cs typeface="Overpass-Light" panose="00000400000000000000" pitchFamily="50" charset="0"/>
              </a:rPr>
              <a:t>xpressed an appreciation of the space they were afforded to ask questions, a space in which information did not only flow down from facilitators or ambassadors but could move freely among students. </a:t>
            </a:r>
            <a:endParaRPr lang="en-GB" dirty="0"/>
          </a:p>
        </p:txBody>
      </p:sp>
      <p:sp>
        <p:nvSpPr>
          <p:cNvPr id="4" name="TextBox 3">
            <a:extLst>
              <a:ext uri="{FF2B5EF4-FFF2-40B4-BE49-F238E27FC236}">
                <a16:creationId xmlns:a16="http://schemas.microsoft.com/office/drawing/2014/main" id="{AAF45463-9287-7FE7-39E6-390EEA5B9476}"/>
              </a:ext>
            </a:extLst>
          </p:cNvPr>
          <p:cNvSpPr txBox="1"/>
          <p:nvPr/>
        </p:nvSpPr>
        <p:spPr>
          <a:xfrm>
            <a:off x="1132351" y="4835338"/>
            <a:ext cx="4670580" cy="1687890"/>
          </a:xfrm>
          <a:prstGeom prst="wedgeEllipseCallout">
            <a:avLst/>
          </a:prstGeom>
          <a:solidFill>
            <a:schemeClr val="accent1">
              <a:lumMod val="20000"/>
              <a:lumOff val="80000"/>
            </a:schemeClr>
          </a:solidFill>
        </p:spPr>
        <p:txBody>
          <a:bodyPr wrap="square">
            <a:spAutoFit/>
          </a:bodyPr>
          <a:lstStyle/>
          <a:p>
            <a:r>
              <a:rPr lang="en-GB" sz="1800" b="0" i="1" dirty="0">
                <a:solidFill>
                  <a:srgbClr val="000000"/>
                </a:solidFill>
                <a:effectLst/>
                <a:latin typeface="Overpass" panose="00000500000000000000" pitchFamily="50" charset="0"/>
              </a:rPr>
              <a:t>“It didn’t feel like he was a teacher though, it felt like he was a close friend.”</a:t>
            </a:r>
            <a:r>
              <a:rPr lang="en-GB" sz="1800" b="0" i="0" dirty="0">
                <a:solidFill>
                  <a:srgbClr val="000000"/>
                </a:solidFill>
                <a:effectLst/>
                <a:latin typeface="Overpass" panose="00000500000000000000" pitchFamily="50" charset="0"/>
              </a:rPr>
              <a:t> - student </a:t>
            </a:r>
          </a:p>
          <a:p>
            <a:endParaRPr lang="en-GB" dirty="0">
              <a:latin typeface="Overpass" panose="00000500000000000000" pitchFamily="50" charset="0"/>
            </a:endParaRPr>
          </a:p>
        </p:txBody>
      </p:sp>
      <p:sp>
        <p:nvSpPr>
          <p:cNvPr id="8" name="TextBox 7">
            <a:extLst>
              <a:ext uri="{FF2B5EF4-FFF2-40B4-BE49-F238E27FC236}">
                <a16:creationId xmlns:a16="http://schemas.microsoft.com/office/drawing/2014/main" id="{AFC6FBBC-483B-8539-34A5-6762C0E4C67A}"/>
              </a:ext>
            </a:extLst>
          </p:cNvPr>
          <p:cNvSpPr txBox="1"/>
          <p:nvPr/>
        </p:nvSpPr>
        <p:spPr>
          <a:xfrm>
            <a:off x="6389071" y="4445825"/>
            <a:ext cx="4670580" cy="2077403"/>
          </a:xfrm>
          <a:prstGeom prst="wedgeEllipseCallout">
            <a:avLst/>
          </a:prstGeom>
          <a:solidFill>
            <a:schemeClr val="accent1">
              <a:lumMod val="20000"/>
              <a:lumOff val="80000"/>
            </a:schemeClr>
          </a:solidFill>
        </p:spPr>
        <p:txBody>
          <a:bodyPr wrap="square">
            <a:spAutoFit/>
          </a:bodyPr>
          <a:lstStyle/>
          <a:p>
            <a:r>
              <a:rPr lang="en-GB" i="1" dirty="0">
                <a:latin typeface="Overpass" panose="00000500000000000000" pitchFamily="50" charset="0"/>
              </a:rPr>
              <a:t>“We could relate to them because obviously, like you said, they could- some of them are from a similar background.”- student </a:t>
            </a:r>
          </a:p>
        </p:txBody>
      </p:sp>
    </p:spTree>
    <p:extLst>
      <p:ext uri="{BB962C8B-B14F-4D97-AF65-F5344CB8AC3E}">
        <p14:creationId xmlns:p14="http://schemas.microsoft.com/office/powerpoint/2010/main" val="153867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3407F-1DE8-DE75-2378-97222064247D}"/>
              </a:ext>
            </a:extLst>
          </p:cNvPr>
          <p:cNvSpPr>
            <a:spLocks noGrp="1"/>
          </p:cNvSpPr>
          <p:nvPr>
            <p:ph type="title" idx="4294967295"/>
          </p:nvPr>
        </p:nvSpPr>
        <p:spPr>
          <a:xfrm>
            <a:off x="277813" y="547688"/>
            <a:ext cx="11914187" cy="1233487"/>
          </a:xfrm>
        </p:spPr>
        <p:txBody>
          <a:bodyPr/>
          <a:lstStyle/>
          <a:p>
            <a:r>
              <a:rPr lang="en-GB" dirty="0"/>
              <a:t>Enable creative learning environments </a:t>
            </a:r>
          </a:p>
        </p:txBody>
      </p:sp>
      <p:sp>
        <p:nvSpPr>
          <p:cNvPr id="5" name="TextBox 4">
            <a:extLst>
              <a:ext uri="{FF2B5EF4-FFF2-40B4-BE49-F238E27FC236}">
                <a16:creationId xmlns:a16="http://schemas.microsoft.com/office/drawing/2014/main" id="{A6C5D5F2-4066-96E2-7F61-F5B3F05AAA2B}"/>
              </a:ext>
            </a:extLst>
          </p:cNvPr>
          <p:cNvSpPr txBox="1"/>
          <p:nvPr/>
        </p:nvSpPr>
        <p:spPr>
          <a:xfrm>
            <a:off x="378178" y="1666959"/>
            <a:ext cx="11350977" cy="707886"/>
          </a:xfrm>
          <a:prstGeom prst="rect">
            <a:avLst/>
          </a:prstGeom>
          <a:solidFill>
            <a:schemeClr val="accent1"/>
          </a:solidFill>
        </p:spPr>
        <p:txBody>
          <a:bodyPr wrap="square">
            <a:spAutoFit/>
          </a:bodyPr>
          <a:lstStyle/>
          <a:p>
            <a:r>
              <a:rPr lang="en-GB" sz="2000" b="1" dirty="0">
                <a:solidFill>
                  <a:schemeClr val="bg1"/>
                </a:solidFill>
              </a:rPr>
              <a:t>Taking Boys’ Seriously Principle #9: </a:t>
            </a:r>
            <a:r>
              <a:rPr lang="en-GB" sz="2000" dirty="0">
                <a:solidFill>
                  <a:schemeClr val="bg1"/>
                </a:solidFill>
              </a:rPr>
              <a:t>Informal education methodologies have been highly successful at re-engaging boys who have completely disengaged from school-based education.</a:t>
            </a:r>
          </a:p>
        </p:txBody>
      </p:sp>
      <p:sp>
        <p:nvSpPr>
          <p:cNvPr id="8" name="TextBox 7">
            <a:extLst>
              <a:ext uri="{FF2B5EF4-FFF2-40B4-BE49-F238E27FC236}">
                <a16:creationId xmlns:a16="http://schemas.microsoft.com/office/drawing/2014/main" id="{59992B5E-C019-002D-5D25-C441E5AC052A}"/>
              </a:ext>
            </a:extLst>
          </p:cNvPr>
          <p:cNvSpPr txBox="1"/>
          <p:nvPr/>
        </p:nvSpPr>
        <p:spPr>
          <a:xfrm>
            <a:off x="7107077" y="4668842"/>
            <a:ext cx="4338700" cy="1861006"/>
          </a:xfrm>
          <a:prstGeom prst="wedgeEllipseCallout">
            <a:avLst/>
          </a:prstGeom>
          <a:solidFill>
            <a:schemeClr val="accent1">
              <a:lumMod val="20000"/>
              <a:lumOff val="80000"/>
            </a:schemeClr>
          </a:solidFill>
        </p:spPr>
        <p:txBody>
          <a:bodyPr wrap="square">
            <a:spAutoFit/>
          </a:bodyPr>
          <a:lstStyle/>
          <a:p>
            <a:r>
              <a:rPr lang="en-GB" sz="1600" i="1" dirty="0">
                <a:effectLst/>
                <a:latin typeface="Overpass" panose="00000500000000000000" pitchFamily="50" charset="0"/>
                <a:ea typeface="Overpass-Light" panose="00000400000000000000" pitchFamily="50" charset="0"/>
                <a:cs typeface="Overpass-Light" panose="00000400000000000000" pitchFamily="50" charset="0"/>
              </a:rPr>
              <a:t>"…we did not know anything about it [a task in a session] until the ambassadors helped us then we found it more interesting and more inclusive“- student </a:t>
            </a:r>
            <a:endParaRPr lang="en-GB" sz="1600" dirty="0">
              <a:effectLst/>
              <a:latin typeface="Overpass" panose="00000500000000000000" pitchFamily="50" charset="0"/>
              <a:ea typeface="Overpass-Light" panose="00000400000000000000" pitchFamily="50" charset="0"/>
              <a:cs typeface="Overpass-Light" panose="00000400000000000000" pitchFamily="50" charset="0"/>
            </a:endParaRPr>
          </a:p>
        </p:txBody>
      </p:sp>
      <p:sp>
        <p:nvSpPr>
          <p:cNvPr id="12" name="TextBox 11">
            <a:extLst>
              <a:ext uri="{FF2B5EF4-FFF2-40B4-BE49-F238E27FC236}">
                <a16:creationId xmlns:a16="http://schemas.microsoft.com/office/drawing/2014/main" id="{60D8DD7F-60B3-EED2-55AF-E34C4F1406C8}"/>
              </a:ext>
            </a:extLst>
          </p:cNvPr>
          <p:cNvSpPr txBox="1"/>
          <p:nvPr/>
        </p:nvSpPr>
        <p:spPr>
          <a:xfrm>
            <a:off x="7788379" y="2563613"/>
            <a:ext cx="4092335" cy="1861006"/>
          </a:xfrm>
          <a:prstGeom prst="wedgeEllipseCallout">
            <a:avLst/>
          </a:prstGeom>
          <a:solidFill>
            <a:schemeClr val="accent1">
              <a:lumMod val="20000"/>
              <a:lumOff val="80000"/>
            </a:schemeClr>
          </a:solidFill>
        </p:spPr>
        <p:txBody>
          <a:bodyPr wrap="square">
            <a:spAutoFit/>
          </a:bodyPr>
          <a:lstStyle/>
          <a:p>
            <a:r>
              <a:rPr lang="en-GB" sz="1600" i="1" dirty="0">
                <a:latin typeface="Overpass" panose="00000500000000000000" pitchFamily="50" charset="0"/>
              </a:rPr>
              <a:t>Yes. Because you’re in groups and if you don’t know but someone next to you does, you can ask them for information about it. – student </a:t>
            </a:r>
          </a:p>
        </p:txBody>
      </p:sp>
      <p:pic>
        <p:nvPicPr>
          <p:cNvPr id="6" name="Picture 5">
            <a:extLst>
              <a:ext uri="{FF2B5EF4-FFF2-40B4-BE49-F238E27FC236}">
                <a16:creationId xmlns:a16="http://schemas.microsoft.com/office/drawing/2014/main" id="{190269A2-DF9A-AAE9-C03F-8C60C67A1D77}"/>
              </a:ext>
            </a:extLst>
          </p:cNvPr>
          <p:cNvPicPr>
            <a:picLocks noChangeAspect="1"/>
          </p:cNvPicPr>
          <p:nvPr/>
        </p:nvPicPr>
        <p:blipFill>
          <a:blip r:embed="rId3"/>
          <a:srcRect t="6354" b="4571"/>
          <a:stretch/>
        </p:blipFill>
        <p:spPr>
          <a:xfrm>
            <a:off x="643644" y="2601406"/>
            <a:ext cx="2816754" cy="3763502"/>
          </a:xfrm>
          <a:prstGeom prst="rect">
            <a:avLst/>
          </a:prstGeom>
        </p:spPr>
      </p:pic>
      <p:sp>
        <p:nvSpPr>
          <p:cNvPr id="10" name="TextBox 9">
            <a:extLst>
              <a:ext uri="{FF2B5EF4-FFF2-40B4-BE49-F238E27FC236}">
                <a16:creationId xmlns:a16="http://schemas.microsoft.com/office/drawing/2014/main" id="{75487858-D455-1EDA-21B8-C3B6A496DD28}"/>
              </a:ext>
            </a:extLst>
          </p:cNvPr>
          <p:cNvSpPr txBox="1"/>
          <p:nvPr/>
        </p:nvSpPr>
        <p:spPr>
          <a:xfrm>
            <a:off x="3842631" y="2699637"/>
            <a:ext cx="3657601" cy="2899708"/>
          </a:xfrm>
          <a:prstGeom prst="wedgeEllipseCallout">
            <a:avLst/>
          </a:prstGeom>
          <a:solidFill>
            <a:schemeClr val="accent1">
              <a:lumMod val="20000"/>
              <a:lumOff val="80000"/>
            </a:schemeClr>
          </a:solidFill>
        </p:spPr>
        <p:txBody>
          <a:bodyPr wrap="square">
            <a:spAutoFit/>
          </a:bodyPr>
          <a:lstStyle/>
          <a:p>
            <a:r>
              <a:rPr lang="en-GB" sz="1600" b="0" i="1" dirty="0">
                <a:solidFill>
                  <a:srgbClr val="000000"/>
                </a:solidFill>
                <a:effectLst/>
                <a:latin typeface="Overpass-Light" panose="00000400000000000000" pitchFamily="50" charset="0"/>
              </a:rPr>
              <a:t>“</a:t>
            </a:r>
            <a:r>
              <a:rPr lang="en-GB" sz="1600" b="0" i="1" dirty="0">
                <a:solidFill>
                  <a:srgbClr val="000000"/>
                </a:solidFill>
                <a:effectLst/>
                <a:latin typeface="Overpass" panose="00000500000000000000" pitchFamily="50" charset="0"/>
              </a:rPr>
              <a:t>For me, it’s just being able to have conversation and just have fun whilst I’m doing something. It makes people more interested in what I’m doing, when I can have a laugh whilst doing it.”- student </a:t>
            </a:r>
            <a:endParaRPr lang="en-GB" sz="1600" dirty="0">
              <a:latin typeface="Overpass" panose="00000500000000000000" pitchFamily="50" charset="0"/>
            </a:endParaRPr>
          </a:p>
        </p:txBody>
      </p:sp>
    </p:spTree>
    <p:extLst>
      <p:ext uri="{BB962C8B-B14F-4D97-AF65-F5344CB8AC3E}">
        <p14:creationId xmlns:p14="http://schemas.microsoft.com/office/powerpoint/2010/main" val="1722872725"/>
      </p:ext>
    </p:extLst>
  </p:cSld>
  <p:clrMapOvr>
    <a:masterClrMapping/>
  </p:clrMapOvr>
</p:sld>
</file>

<file path=ppt/theme/theme1.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2.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3.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4.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5.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D288D-3A56-47E1-9EF5-5D2B82965B08}">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3007</Words>
  <Application>Microsoft Office PowerPoint</Application>
  <PresentationFormat>Widescreen</PresentationFormat>
  <Paragraphs>195</Paragraphs>
  <Slides>21</Slides>
  <Notes>15</Notes>
  <HiddenSlides>0</HiddenSlides>
  <MMClips>0</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Blue Set </vt:lpstr>
      <vt:lpstr>Green Set </vt:lpstr>
      <vt:lpstr>Pink Set </vt:lpstr>
      <vt:lpstr>Orange Set</vt:lpstr>
      <vt:lpstr>Red Set</vt:lpstr>
      <vt:lpstr>Championing Boys</vt:lpstr>
      <vt:lpstr>Why target boys? </vt:lpstr>
      <vt:lpstr>Championing Boys – An Overview </vt:lpstr>
      <vt:lpstr>Programme Aims </vt:lpstr>
      <vt:lpstr>Possible Selves Theory (Markus and Nurius 1986) </vt:lpstr>
      <vt:lpstr>Adopting a strengths-based approach </vt:lpstr>
      <vt:lpstr>Celebrate positive masculine identities </vt:lpstr>
      <vt:lpstr>Engage meaningfully with boys </vt:lpstr>
      <vt:lpstr>Enable creative learning environments </vt:lpstr>
      <vt:lpstr>Value the voice of boys</vt:lpstr>
      <vt:lpstr>Methodology</vt:lpstr>
      <vt:lpstr>Survey Results </vt:lpstr>
      <vt:lpstr>The Boy Quadrant </vt:lpstr>
      <vt:lpstr>Fostering agency </vt:lpstr>
      <vt:lpstr>Positive Engagement with Education</vt:lpstr>
      <vt:lpstr>School Observations </vt:lpstr>
      <vt:lpstr>Interim School Data</vt:lpstr>
      <vt:lpstr>Educational ecosystem </vt:lpstr>
      <vt:lpstr>The School Perspective </vt:lpstr>
      <vt:lpstr>Reports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Francesca Plom</cp:lastModifiedBy>
  <cp:revision>101</cp:revision>
  <dcterms:created xsi:type="dcterms:W3CDTF">2022-08-26T15:47:55Z</dcterms:created>
  <dcterms:modified xsi:type="dcterms:W3CDTF">2025-09-04T11:37:02Z</dcterms:modified>
</cp:coreProperties>
</file>