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10" r:id="rId5"/>
    <p:sldId id="4128" r:id="rId6"/>
    <p:sldId id="4150" r:id="rId7"/>
    <p:sldId id="4152" r:id="rId8"/>
    <p:sldId id="4151" r:id="rId9"/>
    <p:sldId id="4157" r:id="rId10"/>
    <p:sldId id="4158" r:id="rId11"/>
    <p:sldId id="4153" r:id="rId12"/>
    <p:sldId id="4154" r:id="rId13"/>
    <p:sldId id="4155" r:id="rId14"/>
    <p:sldId id="415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246D"/>
    <a:srgbClr val="00AEEF"/>
    <a:srgbClr val="AFA961"/>
    <a:srgbClr val="002A41"/>
    <a:srgbClr val="FFD53A"/>
    <a:srgbClr val="BE1E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B21E5E-2C89-4908-AF66-1C141A4EF658}" v="63" dt="2025-09-03T08:19:08.4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74786" autoAdjust="0"/>
  </p:normalViewPr>
  <p:slideViewPr>
    <p:cSldViewPr snapToGrid="0">
      <p:cViewPr>
        <p:scale>
          <a:sx n="50" d="100"/>
          <a:sy n="50" d="100"/>
        </p:scale>
        <p:origin x="139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463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Ayres" userId="33da7ad6802c60e3" providerId="LiveId" clId="{72B21E5E-2C89-4908-AF66-1C141A4EF658}"/>
    <pc:docChg chg="undo custSel addSld delSld modSld sldOrd">
      <pc:chgData name="Kate Ayres" userId="33da7ad6802c60e3" providerId="LiveId" clId="{72B21E5E-2C89-4908-AF66-1C141A4EF658}" dt="2025-09-03T12:52:42.901" v="3012" actId="20577"/>
      <pc:docMkLst>
        <pc:docMk/>
      </pc:docMkLst>
      <pc:sldChg chg="del">
        <pc:chgData name="Kate Ayres" userId="33da7ad6802c60e3" providerId="LiveId" clId="{72B21E5E-2C89-4908-AF66-1C141A4EF658}" dt="2025-08-20T12:36:33.845" v="36" actId="47"/>
        <pc:sldMkLst>
          <pc:docMk/>
          <pc:sldMk cId="571568521" sldId="267"/>
        </pc:sldMkLst>
      </pc:sldChg>
      <pc:sldChg chg="del">
        <pc:chgData name="Kate Ayres" userId="33da7ad6802c60e3" providerId="LiveId" clId="{72B21E5E-2C89-4908-AF66-1C141A4EF658}" dt="2025-08-20T12:36:33.638" v="35" actId="47"/>
        <pc:sldMkLst>
          <pc:docMk/>
          <pc:sldMk cId="3524318690" sldId="268"/>
        </pc:sldMkLst>
      </pc:sldChg>
      <pc:sldChg chg="del">
        <pc:chgData name="Kate Ayres" userId="33da7ad6802c60e3" providerId="LiveId" clId="{72B21E5E-2C89-4908-AF66-1C141A4EF658}" dt="2025-08-20T12:36:34.780" v="40" actId="47"/>
        <pc:sldMkLst>
          <pc:docMk/>
          <pc:sldMk cId="4145688113" sldId="270"/>
        </pc:sldMkLst>
      </pc:sldChg>
      <pc:sldChg chg="del">
        <pc:chgData name="Kate Ayres" userId="33da7ad6802c60e3" providerId="LiveId" clId="{72B21E5E-2C89-4908-AF66-1C141A4EF658}" dt="2025-08-20T12:36:35.010" v="41" actId="47"/>
        <pc:sldMkLst>
          <pc:docMk/>
          <pc:sldMk cId="1553801512" sldId="271"/>
        </pc:sldMkLst>
      </pc:sldChg>
      <pc:sldChg chg="del">
        <pc:chgData name="Kate Ayres" userId="33da7ad6802c60e3" providerId="LiveId" clId="{72B21E5E-2C89-4908-AF66-1C141A4EF658}" dt="2025-08-20T12:36:34.557" v="39" actId="47"/>
        <pc:sldMkLst>
          <pc:docMk/>
          <pc:sldMk cId="1736908713" sldId="272"/>
        </pc:sldMkLst>
      </pc:sldChg>
      <pc:sldChg chg="del">
        <pc:chgData name="Kate Ayres" userId="33da7ad6802c60e3" providerId="LiveId" clId="{72B21E5E-2C89-4908-AF66-1C141A4EF658}" dt="2025-08-20T12:36:35.288" v="42" actId="47"/>
        <pc:sldMkLst>
          <pc:docMk/>
          <pc:sldMk cId="3368887401" sldId="273"/>
        </pc:sldMkLst>
      </pc:sldChg>
      <pc:sldChg chg="del">
        <pc:chgData name="Kate Ayres" userId="33da7ad6802c60e3" providerId="LiveId" clId="{72B21E5E-2C89-4908-AF66-1C141A4EF658}" dt="2025-08-20T12:36:40.223" v="47" actId="47"/>
        <pc:sldMkLst>
          <pc:docMk/>
          <pc:sldMk cId="1734217226" sldId="276"/>
        </pc:sldMkLst>
      </pc:sldChg>
      <pc:sldChg chg="del">
        <pc:chgData name="Kate Ayres" userId="33da7ad6802c60e3" providerId="LiveId" clId="{72B21E5E-2C89-4908-AF66-1C141A4EF658}" dt="2025-08-20T12:36:40.500" v="48" actId="47"/>
        <pc:sldMkLst>
          <pc:docMk/>
          <pc:sldMk cId="3529867287" sldId="277"/>
        </pc:sldMkLst>
      </pc:sldChg>
      <pc:sldChg chg="del">
        <pc:chgData name="Kate Ayres" userId="33da7ad6802c60e3" providerId="LiveId" clId="{72B21E5E-2C89-4908-AF66-1C141A4EF658}" dt="2025-08-20T12:36:40.761" v="49" actId="47"/>
        <pc:sldMkLst>
          <pc:docMk/>
          <pc:sldMk cId="2546726781" sldId="279"/>
        </pc:sldMkLst>
      </pc:sldChg>
      <pc:sldChg chg="del">
        <pc:chgData name="Kate Ayres" userId="33da7ad6802c60e3" providerId="LiveId" clId="{72B21E5E-2C89-4908-AF66-1C141A4EF658}" dt="2025-08-20T12:36:40.964" v="50" actId="47"/>
        <pc:sldMkLst>
          <pc:docMk/>
          <pc:sldMk cId="2251577868" sldId="280"/>
        </pc:sldMkLst>
      </pc:sldChg>
      <pc:sldChg chg="del">
        <pc:chgData name="Kate Ayres" userId="33da7ad6802c60e3" providerId="LiveId" clId="{72B21E5E-2C89-4908-AF66-1C141A4EF658}" dt="2025-08-20T12:36:34.298" v="38" actId="47"/>
        <pc:sldMkLst>
          <pc:docMk/>
          <pc:sldMk cId="1661745241" sldId="285"/>
        </pc:sldMkLst>
      </pc:sldChg>
      <pc:sldChg chg="del">
        <pc:chgData name="Kate Ayres" userId="33da7ad6802c60e3" providerId="LiveId" clId="{72B21E5E-2C89-4908-AF66-1C141A4EF658}" dt="2025-08-20T12:36:41.255" v="51" actId="47"/>
        <pc:sldMkLst>
          <pc:docMk/>
          <pc:sldMk cId="413225442" sldId="286"/>
        </pc:sldMkLst>
      </pc:sldChg>
      <pc:sldChg chg="del">
        <pc:chgData name="Kate Ayres" userId="33da7ad6802c60e3" providerId="LiveId" clId="{72B21E5E-2C89-4908-AF66-1C141A4EF658}" dt="2025-08-20T12:36:42.167" v="52" actId="47"/>
        <pc:sldMkLst>
          <pc:docMk/>
          <pc:sldMk cId="1912846080" sldId="287"/>
        </pc:sldMkLst>
      </pc:sldChg>
      <pc:sldChg chg="del">
        <pc:chgData name="Kate Ayres" userId="33da7ad6802c60e3" providerId="LiveId" clId="{72B21E5E-2C89-4908-AF66-1C141A4EF658}" dt="2025-08-20T12:36:38.370" v="45" actId="47"/>
        <pc:sldMkLst>
          <pc:docMk/>
          <pc:sldMk cId="1580342476" sldId="288"/>
        </pc:sldMkLst>
      </pc:sldChg>
      <pc:sldChg chg="del">
        <pc:chgData name="Kate Ayres" userId="33da7ad6802c60e3" providerId="LiveId" clId="{72B21E5E-2C89-4908-AF66-1C141A4EF658}" dt="2025-08-20T12:36:34.058" v="37" actId="47"/>
        <pc:sldMkLst>
          <pc:docMk/>
          <pc:sldMk cId="296515753" sldId="290"/>
        </pc:sldMkLst>
      </pc:sldChg>
      <pc:sldChg chg="del">
        <pc:chgData name="Kate Ayres" userId="33da7ad6802c60e3" providerId="LiveId" clId="{72B21E5E-2C89-4908-AF66-1C141A4EF658}" dt="2025-08-20T12:36:38.406" v="46" actId="47"/>
        <pc:sldMkLst>
          <pc:docMk/>
          <pc:sldMk cId="1722027516" sldId="291"/>
        </pc:sldMkLst>
      </pc:sldChg>
      <pc:sldChg chg="del">
        <pc:chgData name="Kate Ayres" userId="33da7ad6802c60e3" providerId="LiveId" clId="{72B21E5E-2C89-4908-AF66-1C141A4EF658}" dt="2025-08-20T12:36:38.286" v="43" actId="47"/>
        <pc:sldMkLst>
          <pc:docMk/>
          <pc:sldMk cId="2177517579" sldId="294"/>
        </pc:sldMkLst>
      </pc:sldChg>
      <pc:sldChg chg="del">
        <pc:chgData name="Kate Ayres" userId="33da7ad6802c60e3" providerId="LiveId" clId="{72B21E5E-2C89-4908-AF66-1C141A4EF658}" dt="2025-08-20T12:36:38.329" v="44" actId="47"/>
        <pc:sldMkLst>
          <pc:docMk/>
          <pc:sldMk cId="2298779216" sldId="295"/>
        </pc:sldMkLst>
      </pc:sldChg>
      <pc:sldChg chg="del">
        <pc:chgData name="Kate Ayres" userId="33da7ad6802c60e3" providerId="LiveId" clId="{72B21E5E-2C89-4908-AF66-1C141A4EF658}" dt="2025-08-20T12:36:15.198" v="21" actId="47"/>
        <pc:sldMkLst>
          <pc:docMk/>
          <pc:sldMk cId="219092444" sldId="296"/>
        </pc:sldMkLst>
      </pc:sldChg>
      <pc:sldChg chg="addSp delSp modSp mod">
        <pc:chgData name="Kate Ayres" userId="33da7ad6802c60e3" providerId="LiveId" clId="{72B21E5E-2C89-4908-AF66-1C141A4EF658}" dt="2025-09-03T08:07:29.176" v="2915" actId="20577"/>
        <pc:sldMkLst>
          <pc:docMk/>
          <pc:sldMk cId="1649249881" sldId="310"/>
        </pc:sldMkLst>
        <pc:spChg chg="mod">
          <ac:chgData name="Kate Ayres" userId="33da7ad6802c60e3" providerId="LiveId" clId="{72B21E5E-2C89-4908-AF66-1C141A4EF658}" dt="2025-09-03T08:07:29.176" v="2915" actId="20577"/>
          <ac:spMkLst>
            <pc:docMk/>
            <pc:sldMk cId="1649249881" sldId="310"/>
            <ac:spMk id="4" creationId="{DC3CB5B3-97D2-4D1C-AEC3-3F883D53E256}"/>
          </ac:spMkLst>
        </pc:spChg>
      </pc:sldChg>
      <pc:sldChg chg="addSp delSp modSp mod">
        <pc:chgData name="Kate Ayres" userId="33da7ad6802c60e3" providerId="LiveId" clId="{72B21E5E-2C89-4908-AF66-1C141A4EF658}" dt="2025-09-01T08:35:08.501" v="2912" actId="790"/>
        <pc:sldMkLst>
          <pc:docMk/>
          <pc:sldMk cId="1198038246" sldId="4128"/>
        </pc:sldMkLst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198038246" sldId="4128"/>
            <ac:spMk id="4" creationId="{C2CAE3EF-736C-5E6B-4594-18561B2B394C}"/>
          </ac:spMkLst>
        </pc:spChg>
        <pc:spChg chg="add mod">
          <ac:chgData name="Kate Ayres" userId="33da7ad6802c60e3" providerId="LiveId" clId="{72B21E5E-2C89-4908-AF66-1C141A4EF658}" dt="2025-09-01T08:35:08.501" v="2912" actId="790"/>
          <ac:spMkLst>
            <pc:docMk/>
            <pc:sldMk cId="1198038246" sldId="4128"/>
            <ac:spMk id="6" creationId="{A94132FF-CFD8-C872-C84B-325C27FF05D5}"/>
          </ac:spMkLst>
        </pc:spChg>
      </pc:sldChg>
      <pc:sldChg chg="del">
        <pc:chgData name="Kate Ayres" userId="33da7ad6802c60e3" providerId="LiveId" clId="{72B21E5E-2C89-4908-AF66-1C141A4EF658}" dt="2025-08-20T12:36:43.906" v="53" actId="47"/>
        <pc:sldMkLst>
          <pc:docMk/>
          <pc:sldMk cId="3334896163" sldId="4129"/>
        </pc:sldMkLst>
      </pc:sldChg>
      <pc:sldChg chg="del">
        <pc:chgData name="Kate Ayres" userId="33da7ad6802c60e3" providerId="LiveId" clId="{72B21E5E-2C89-4908-AF66-1C141A4EF658}" dt="2025-08-20T12:36:13.419" v="13" actId="47"/>
        <pc:sldMkLst>
          <pc:docMk/>
          <pc:sldMk cId="1178038011" sldId="4130"/>
        </pc:sldMkLst>
      </pc:sldChg>
      <pc:sldChg chg="del">
        <pc:chgData name="Kate Ayres" userId="33da7ad6802c60e3" providerId="LiveId" clId="{72B21E5E-2C89-4908-AF66-1C141A4EF658}" dt="2025-08-20T12:36:14.164" v="17" actId="47"/>
        <pc:sldMkLst>
          <pc:docMk/>
          <pc:sldMk cId="3752230292" sldId="4131"/>
        </pc:sldMkLst>
      </pc:sldChg>
      <pc:sldChg chg="del">
        <pc:chgData name="Kate Ayres" userId="33da7ad6802c60e3" providerId="LiveId" clId="{72B21E5E-2C89-4908-AF66-1C141A4EF658}" dt="2025-08-20T12:36:21.117" v="26" actId="47"/>
        <pc:sldMkLst>
          <pc:docMk/>
          <pc:sldMk cId="938134506" sldId="4132"/>
        </pc:sldMkLst>
      </pc:sldChg>
      <pc:sldChg chg="del">
        <pc:chgData name="Kate Ayres" userId="33da7ad6802c60e3" providerId="LiveId" clId="{72B21E5E-2C89-4908-AF66-1C141A4EF658}" dt="2025-08-20T12:36:14.359" v="18" actId="47"/>
        <pc:sldMkLst>
          <pc:docMk/>
          <pc:sldMk cId="477328559" sldId="4133"/>
        </pc:sldMkLst>
      </pc:sldChg>
      <pc:sldChg chg="del">
        <pc:chgData name="Kate Ayres" userId="33da7ad6802c60e3" providerId="LiveId" clId="{72B21E5E-2C89-4908-AF66-1C141A4EF658}" dt="2025-08-20T12:36:11.675" v="6" actId="47"/>
        <pc:sldMkLst>
          <pc:docMk/>
          <pc:sldMk cId="1013031991" sldId="4134"/>
        </pc:sldMkLst>
      </pc:sldChg>
      <pc:sldChg chg="del">
        <pc:chgData name="Kate Ayres" userId="33da7ad6802c60e3" providerId="LiveId" clId="{72B21E5E-2C89-4908-AF66-1C141A4EF658}" dt="2025-08-20T12:36:12.569" v="9" actId="47"/>
        <pc:sldMkLst>
          <pc:docMk/>
          <pc:sldMk cId="1938413143" sldId="4135"/>
        </pc:sldMkLst>
      </pc:sldChg>
      <pc:sldChg chg="del">
        <pc:chgData name="Kate Ayres" userId="33da7ad6802c60e3" providerId="LiveId" clId="{72B21E5E-2C89-4908-AF66-1C141A4EF658}" dt="2025-08-20T12:36:15.052" v="20" actId="47"/>
        <pc:sldMkLst>
          <pc:docMk/>
          <pc:sldMk cId="1916973421" sldId="4136"/>
        </pc:sldMkLst>
      </pc:sldChg>
      <pc:sldChg chg="del">
        <pc:chgData name="Kate Ayres" userId="33da7ad6802c60e3" providerId="LiveId" clId="{72B21E5E-2C89-4908-AF66-1C141A4EF658}" dt="2025-08-20T12:36:14.705" v="19" actId="47"/>
        <pc:sldMkLst>
          <pc:docMk/>
          <pc:sldMk cId="663040274" sldId="4137"/>
        </pc:sldMkLst>
      </pc:sldChg>
      <pc:sldChg chg="del">
        <pc:chgData name="Kate Ayres" userId="33da7ad6802c60e3" providerId="LiveId" clId="{72B21E5E-2C89-4908-AF66-1C141A4EF658}" dt="2025-08-20T12:36:20.701" v="25" actId="47"/>
        <pc:sldMkLst>
          <pc:docMk/>
          <pc:sldMk cId="4089312046" sldId="4138"/>
        </pc:sldMkLst>
      </pc:sldChg>
      <pc:sldChg chg="del">
        <pc:chgData name="Kate Ayres" userId="33da7ad6802c60e3" providerId="LiveId" clId="{72B21E5E-2C89-4908-AF66-1C141A4EF658}" dt="2025-08-20T12:36:32.268" v="30" actId="47"/>
        <pc:sldMkLst>
          <pc:docMk/>
          <pc:sldMk cId="1946641404" sldId="4139"/>
        </pc:sldMkLst>
      </pc:sldChg>
      <pc:sldChg chg="del">
        <pc:chgData name="Kate Ayres" userId="33da7ad6802c60e3" providerId="LiveId" clId="{72B21E5E-2C89-4908-AF66-1C141A4EF658}" dt="2025-08-20T12:36:32.706" v="31" actId="47"/>
        <pc:sldMkLst>
          <pc:docMk/>
          <pc:sldMk cId="2538186943" sldId="4140"/>
        </pc:sldMkLst>
      </pc:sldChg>
      <pc:sldChg chg="del">
        <pc:chgData name="Kate Ayres" userId="33da7ad6802c60e3" providerId="LiveId" clId="{72B21E5E-2C89-4908-AF66-1C141A4EF658}" dt="2025-08-20T12:36:32.965" v="32" actId="47"/>
        <pc:sldMkLst>
          <pc:docMk/>
          <pc:sldMk cId="3811652713" sldId="4141"/>
        </pc:sldMkLst>
      </pc:sldChg>
      <pc:sldChg chg="del">
        <pc:chgData name="Kate Ayres" userId="33da7ad6802c60e3" providerId="LiveId" clId="{72B21E5E-2C89-4908-AF66-1C141A4EF658}" dt="2025-08-20T12:36:33.210" v="33" actId="47"/>
        <pc:sldMkLst>
          <pc:docMk/>
          <pc:sldMk cId="3921882042" sldId="4142"/>
        </pc:sldMkLst>
      </pc:sldChg>
      <pc:sldChg chg="del">
        <pc:chgData name="Kate Ayres" userId="33da7ad6802c60e3" providerId="LiveId" clId="{72B21E5E-2C89-4908-AF66-1C141A4EF658}" dt="2025-08-20T12:36:33.438" v="34" actId="47"/>
        <pc:sldMkLst>
          <pc:docMk/>
          <pc:sldMk cId="3899771366" sldId="4143"/>
        </pc:sldMkLst>
      </pc:sldChg>
      <pc:sldChg chg="del">
        <pc:chgData name="Kate Ayres" userId="33da7ad6802c60e3" providerId="LiveId" clId="{72B21E5E-2C89-4908-AF66-1C141A4EF658}" dt="2025-08-20T12:36:19.099" v="22" actId="47"/>
        <pc:sldMkLst>
          <pc:docMk/>
          <pc:sldMk cId="2531614543" sldId="4144"/>
        </pc:sldMkLst>
      </pc:sldChg>
      <pc:sldChg chg="del">
        <pc:chgData name="Kate Ayres" userId="33da7ad6802c60e3" providerId="LiveId" clId="{72B21E5E-2C89-4908-AF66-1C141A4EF658}" dt="2025-08-20T12:36:19.710" v="23" actId="47"/>
        <pc:sldMkLst>
          <pc:docMk/>
          <pc:sldMk cId="1991237303" sldId="4145"/>
        </pc:sldMkLst>
      </pc:sldChg>
      <pc:sldChg chg="del">
        <pc:chgData name="Kate Ayres" userId="33da7ad6802c60e3" providerId="LiveId" clId="{72B21E5E-2C89-4908-AF66-1C141A4EF658}" dt="2025-08-20T12:36:20.036" v="24" actId="47"/>
        <pc:sldMkLst>
          <pc:docMk/>
          <pc:sldMk cId="2432873772" sldId="4146"/>
        </pc:sldMkLst>
      </pc:sldChg>
      <pc:sldChg chg="del">
        <pc:chgData name="Kate Ayres" userId="33da7ad6802c60e3" providerId="LiveId" clId="{72B21E5E-2C89-4908-AF66-1C141A4EF658}" dt="2025-08-20T12:36:26.109" v="29" actId="47"/>
        <pc:sldMkLst>
          <pc:docMk/>
          <pc:sldMk cId="1793065609" sldId="4147"/>
        </pc:sldMkLst>
      </pc:sldChg>
      <pc:sldChg chg="del">
        <pc:chgData name="Kate Ayres" userId="33da7ad6802c60e3" providerId="LiveId" clId="{72B21E5E-2C89-4908-AF66-1C141A4EF658}" dt="2025-08-20T12:36:11.024" v="3" actId="47"/>
        <pc:sldMkLst>
          <pc:docMk/>
          <pc:sldMk cId="912950032" sldId="4148"/>
        </pc:sldMkLst>
      </pc:sldChg>
      <pc:sldChg chg="del">
        <pc:chgData name="Kate Ayres" userId="33da7ad6802c60e3" providerId="LiveId" clId="{72B21E5E-2C89-4908-AF66-1C141A4EF658}" dt="2025-08-20T12:46:42.126" v="423" actId="47"/>
        <pc:sldMkLst>
          <pc:docMk/>
          <pc:sldMk cId="3437258256" sldId="4149"/>
        </pc:sldMkLst>
      </pc:sldChg>
      <pc:sldChg chg="modSp add mod">
        <pc:chgData name="Kate Ayres" userId="33da7ad6802c60e3" providerId="LiveId" clId="{72B21E5E-2C89-4908-AF66-1C141A4EF658}" dt="2025-09-03T08:09:37.710" v="2916" actId="20577"/>
        <pc:sldMkLst>
          <pc:docMk/>
          <pc:sldMk cId="121843537" sldId="4150"/>
        </pc:sldMkLst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21843537" sldId="4150"/>
            <ac:spMk id="4" creationId="{2A71E213-EAA2-C6A6-7B2A-38C71EC54990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21843537" sldId="4150"/>
            <ac:spMk id="5" creationId="{4B1D7B09-FD12-9363-3904-810DD068AB83}"/>
          </ac:spMkLst>
        </pc:spChg>
        <pc:spChg chg="mod">
          <ac:chgData name="Kate Ayres" userId="33da7ad6802c60e3" providerId="LiveId" clId="{72B21E5E-2C89-4908-AF66-1C141A4EF658}" dt="2025-09-03T08:09:37.710" v="2916" actId="20577"/>
          <ac:spMkLst>
            <pc:docMk/>
            <pc:sldMk cId="121843537" sldId="4150"/>
            <ac:spMk id="6" creationId="{F0B1C36A-023F-710E-FF9A-783B56087352}"/>
          </ac:spMkLst>
        </pc:spChg>
      </pc:sldChg>
      <pc:sldChg chg="del">
        <pc:chgData name="Kate Ayres" userId="33da7ad6802c60e3" providerId="LiveId" clId="{72B21E5E-2C89-4908-AF66-1C141A4EF658}" dt="2025-08-20T12:36:22.235" v="28" actId="47"/>
        <pc:sldMkLst>
          <pc:docMk/>
          <pc:sldMk cId="2146837868" sldId="4150"/>
        </pc:sldMkLst>
      </pc:sldChg>
      <pc:sldChg chg="del">
        <pc:chgData name="Kate Ayres" userId="33da7ad6802c60e3" providerId="LiveId" clId="{72B21E5E-2C89-4908-AF66-1C141A4EF658}" dt="2025-08-20T12:36:21.443" v="27" actId="47"/>
        <pc:sldMkLst>
          <pc:docMk/>
          <pc:sldMk cId="1033289429" sldId="4151"/>
        </pc:sldMkLst>
      </pc:sldChg>
      <pc:sldChg chg="modSp add mod">
        <pc:chgData name="Kate Ayres" userId="33da7ad6802c60e3" providerId="LiveId" clId="{72B21E5E-2C89-4908-AF66-1C141A4EF658}" dt="2025-09-03T12:16:48.337" v="2927" actId="20577"/>
        <pc:sldMkLst>
          <pc:docMk/>
          <pc:sldMk cId="1959964803" sldId="4151"/>
        </pc:sldMkLst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959964803" sldId="4151"/>
            <ac:spMk id="4" creationId="{F40F27A7-AEDB-1D13-96EE-9D62DDF5B774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959964803" sldId="4151"/>
            <ac:spMk id="5" creationId="{1715671C-6B53-18AD-D45E-5BF0D4343B50}"/>
          </ac:spMkLst>
        </pc:spChg>
        <pc:spChg chg="mod">
          <ac:chgData name="Kate Ayres" userId="33da7ad6802c60e3" providerId="LiveId" clId="{72B21E5E-2C89-4908-AF66-1C141A4EF658}" dt="2025-09-03T12:16:48.337" v="2927" actId="20577"/>
          <ac:spMkLst>
            <pc:docMk/>
            <pc:sldMk cId="1959964803" sldId="4151"/>
            <ac:spMk id="6" creationId="{B7570442-E89E-A772-AD6A-57133FD77A8E}"/>
          </ac:spMkLst>
        </pc:spChg>
      </pc:sldChg>
      <pc:sldChg chg="del">
        <pc:chgData name="Kate Ayres" userId="33da7ad6802c60e3" providerId="LiveId" clId="{72B21E5E-2C89-4908-AF66-1C141A4EF658}" dt="2025-08-20T12:36:13.975" v="16" actId="47"/>
        <pc:sldMkLst>
          <pc:docMk/>
          <pc:sldMk cId="512354336" sldId="4152"/>
        </pc:sldMkLst>
      </pc:sldChg>
      <pc:sldChg chg="modSp add mod ord">
        <pc:chgData name="Kate Ayres" userId="33da7ad6802c60e3" providerId="LiveId" clId="{72B21E5E-2C89-4908-AF66-1C141A4EF658}" dt="2025-09-01T08:35:08.501" v="2912" actId="790"/>
        <pc:sldMkLst>
          <pc:docMk/>
          <pc:sldMk cId="2503471086" sldId="4152"/>
        </pc:sldMkLst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2503471086" sldId="4152"/>
            <ac:spMk id="4" creationId="{9EBA8E67-C19F-53D4-96DB-633F8012BC23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2503471086" sldId="4152"/>
            <ac:spMk id="5" creationId="{FFD57920-6363-8AA0-5219-05BBB6E4A913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2503471086" sldId="4152"/>
            <ac:spMk id="6" creationId="{130778F6-698C-6B33-98CA-E51C9840E920}"/>
          </ac:spMkLst>
        </pc:spChg>
      </pc:sldChg>
      <pc:sldChg chg="addSp delSp modSp add mod ord modNotesTx">
        <pc:chgData name="Kate Ayres" userId="33da7ad6802c60e3" providerId="LiveId" clId="{72B21E5E-2C89-4908-AF66-1C141A4EF658}" dt="2025-09-01T08:35:08.501" v="2912" actId="790"/>
        <pc:sldMkLst>
          <pc:docMk/>
          <pc:sldMk cId="460797933" sldId="4153"/>
        </pc:sldMkLst>
        <pc:spChg chg="add mod">
          <ac:chgData name="Kate Ayres" userId="33da7ad6802c60e3" providerId="LiveId" clId="{72B21E5E-2C89-4908-AF66-1C141A4EF658}" dt="2025-09-01T08:35:08.501" v="2912" actId="790"/>
          <ac:spMkLst>
            <pc:docMk/>
            <pc:sldMk cId="460797933" sldId="4153"/>
            <ac:spMk id="3" creationId="{75DF8127-230D-C08B-5106-4E8E1BBA1ACC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460797933" sldId="4153"/>
            <ac:spMk id="4" creationId="{9BC02396-5D4A-5FC7-D230-289159750A45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460797933" sldId="4153"/>
            <ac:spMk id="6" creationId="{F2F61732-79AA-3F90-CB12-85AE4FC5086D}"/>
          </ac:spMkLst>
        </pc:spChg>
        <pc:graphicFrameChg chg="add mod modGraphic">
          <ac:chgData name="Kate Ayres" userId="33da7ad6802c60e3" providerId="LiveId" clId="{72B21E5E-2C89-4908-AF66-1C141A4EF658}" dt="2025-09-01T08:35:08.501" v="2912" actId="790"/>
          <ac:graphicFrameMkLst>
            <pc:docMk/>
            <pc:sldMk cId="460797933" sldId="4153"/>
            <ac:graphicFrameMk id="2" creationId="{B853DE03-C413-4B8A-91F0-9B6819C2F9FF}"/>
          </ac:graphicFrameMkLst>
        </pc:graphicFrameChg>
      </pc:sldChg>
      <pc:sldChg chg="del">
        <pc:chgData name="Kate Ayres" userId="33da7ad6802c60e3" providerId="LiveId" clId="{72B21E5E-2C89-4908-AF66-1C141A4EF658}" dt="2025-08-20T12:36:13.779" v="15" actId="47"/>
        <pc:sldMkLst>
          <pc:docMk/>
          <pc:sldMk cId="1411016029" sldId="4153"/>
        </pc:sldMkLst>
      </pc:sldChg>
      <pc:sldChg chg="modSp add mod modNotesTx">
        <pc:chgData name="Kate Ayres" userId="33da7ad6802c60e3" providerId="LiveId" clId="{72B21E5E-2C89-4908-AF66-1C141A4EF658}" dt="2025-09-03T12:52:42.901" v="3012" actId="20577"/>
        <pc:sldMkLst>
          <pc:docMk/>
          <pc:sldMk cId="1422141692" sldId="4154"/>
        </pc:sldMkLst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422141692" sldId="4154"/>
            <ac:spMk id="4" creationId="{46561B5A-2A54-956B-364F-3E6D4818D013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422141692" sldId="4154"/>
            <ac:spMk id="5" creationId="{C5B528AD-E840-A003-BA65-C68749287065}"/>
          </ac:spMkLst>
        </pc:spChg>
        <pc:spChg chg="mod">
          <ac:chgData name="Kate Ayres" userId="33da7ad6802c60e3" providerId="LiveId" clId="{72B21E5E-2C89-4908-AF66-1C141A4EF658}" dt="2025-09-03T12:52:42.901" v="3012" actId="20577"/>
          <ac:spMkLst>
            <pc:docMk/>
            <pc:sldMk cId="1422141692" sldId="4154"/>
            <ac:spMk id="6" creationId="{9104F100-6989-5FA6-45A1-2AE7FD8FC8F3}"/>
          </ac:spMkLst>
        </pc:spChg>
      </pc:sldChg>
      <pc:sldChg chg="del">
        <pc:chgData name="Kate Ayres" userId="33da7ad6802c60e3" providerId="LiveId" clId="{72B21E5E-2C89-4908-AF66-1C141A4EF658}" dt="2025-08-20T12:36:13.563" v="14" actId="47"/>
        <pc:sldMkLst>
          <pc:docMk/>
          <pc:sldMk cId="2592654440" sldId="4154"/>
        </pc:sldMkLst>
      </pc:sldChg>
      <pc:sldChg chg="del">
        <pc:chgData name="Kate Ayres" userId="33da7ad6802c60e3" providerId="LiveId" clId="{72B21E5E-2C89-4908-AF66-1C141A4EF658}" dt="2025-08-20T12:36:11.966" v="7" actId="47"/>
        <pc:sldMkLst>
          <pc:docMk/>
          <pc:sldMk cId="563949360" sldId="4155"/>
        </pc:sldMkLst>
      </pc:sldChg>
      <pc:sldChg chg="modSp add mod">
        <pc:chgData name="Kate Ayres" userId="33da7ad6802c60e3" providerId="LiveId" clId="{72B21E5E-2C89-4908-AF66-1C141A4EF658}" dt="2025-09-01T08:35:08.501" v="2912" actId="790"/>
        <pc:sldMkLst>
          <pc:docMk/>
          <pc:sldMk cId="1647207690" sldId="4155"/>
        </pc:sldMkLst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647207690" sldId="4155"/>
            <ac:spMk id="4" creationId="{18EF64F6-45E0-F164-78F3-4E6FD7927836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647207690" sldId="4155"/>
            <ac:spMk id="5" creationId="{1F68656A-BD7A-AC19-90DE-06F818A55616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647207690" sldId="4155"/>
            <ac:spMk id="6" creationId="{E471E455-939A-6003-068D-0BED1C834313}"/>
          </ac:spMkLst>
        </pc:spChg>
      </pc:sldChg>
      <pc:sldChg chg="addSp delSp modSp add mod">
        <pc:chgData name="Kate Ayres" userId="33da7ad6802c60e3" providerId="LiveId" clId="{72B21E5E-2C89-4908-AF66-1C141A4EF658}" dt="2025-09-01T08:35:08.501" v="2912" actId="790"/>
        <pc:sldMkLst>
          <pc:docMk/>
          <pc:sldMk cId="274362720" sldId="4156"/>
        </pc:sldMkLst>
        <pc:spChg chg="add mod">
          <ac:chgData name="Kate Ayres" userId="33da7ad6802c60e3" providerId="LiveId" clId="{72B21E5E-2C89-4908-AF66-1C141A4EF658}" dt="2025-09-01T08:35:08.501" v="2912" actId="790"/>
          <ac:spMkLst>
            <pc:docMk/>
            <pc:sldMk cId="274362720" sldId="4156"/>
            <ac:spMk id="2" creationId="{9F81B910-A230-A25E-2129-382F4CF2C1E8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274362720" sldId="4156"/>
            <ac:spMk id="4" creationId="{F1A04F2D-2897-1FE0-4048-DD878B106C1E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274362720" sldId="4156"/>
            <ac:spMk id="5" creationId="{8C03081C-CF68-BF9D-7F54-D1D8B9C1AD8F}"/>
          </ac:spMkLst>
        </pc:spChg>
        <pc:picChg chg="add mod">
          <ac:chgData name="Kate Ayres" userId="33da7ad6802c60e3" providerId="LiveId" clId="{72B21E5E-2C89-4908-AF66-1C141A4EF658}" dt="2025-08-20T12:52:32.459" v="517" actId="1076"/>
          <ac:picMkLst>
            <pc:docMk/>
            <pc:sldMk cId="274362720" sldId="4156"/>
            <ac:picMk id="7" creationId="{2889CF0E-6078-6274-4080-3F1346E42196}"/>
          </ac:picMkLst>
        </pc:picChg>
      </pc:sldChg>
      <pc:sldChg chg="del">
        <pc:chgData name="Kate Ayres" userId="33da7ad6802c60e3" providerId="LiveId" clId="{72B21E5E-2C89-4908-AF66-1C141A4EF658}" dt="2025-08-20T12:36:13.202" v="12" actId="47"/>
        <pc:sldMkLst>
          <pc:docMk/>
          <pc:sldMk cId="3106783161" sldId="4156"/>
        </pc:sldMkLst>
      </pc:sldChg>
      <pc:sldChg chg="addSp modSp add mod">
        <pc:chgData name="Kate Ayres" userId="33da7ad6802c60e3" providerId="LiveId" clId="{72B21E5E-2C89-4908-AF66-1C141A4EF658}" dt="2025-09-01T08:35:08.501" v="2912" actId="790"/>
        <pc:sldMkLst>
          <pc:docMk/>
          <pc:sldMk cId="2970036988" sldId="4157"/>
        </pc:sldMkLst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2970036988" sldId="4157"/>
            <ac:spMk id="4" creationId="{4DFD1869-03B7-0480-902E-1F2CA981478D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2970036988" sldId="4157"/>
            <ac:spMk id="5" creationId="{70797B0A-D707-1D03-4BEE-398935E1B54B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2970036988" sldId="4157"/>
            <ac:spMk id="6" creationId="{92A10299-EE5F-D9FC-E24E-D0B16FC087D9}"/>
          </ac:spMkLst>
        </pc:spChg>
        <pc:graphicFrameChg chg="add mod modGraphic">
          <ac:chgData name="Kate Ayres" userId="33da7ad6802c60e3" providerId="LiveId" clId="{72B21E5E-2C89-4908-AF66-1C141A4EF658}" dt="2025-09-01T08:35:08.501" v="2912" actId="790"/>
          <ac:graphicFrameMkLst>
            <pc:docMk/>
            <pc:sldMk cId="2970036988" sldId="4157"/>
            <ac:graphicFrameMk id="2" creationId="{5EB43064-A06D-C173-7605-4551808A25EC}"/>
          </ac:graphicFrameMkLst>
        </pc:graphicFrameChg>
      </pc:sldChg>
      <pc:sldChg chg="del">
        <pc:chgData name="Kate Ayres" userId="33da7ad6802c60e3" providerId="LiveId" clId="{72B21E5E-2C89-4908-AF66-1C141A4EF658}" dt="2025-08-20T12:36:13.074" v="11" actId="47"/>
        <pc:sldMkLst>
          <pc:docMk/>
          <pc:sldMk cId="4111231965" sldId="4157"/>
        </pc:sldMkLst>
      </pc:sldChg>
      <pc:sldChg chg="addSp delSp modSp add mod modNotesTx">
        <pc:chgData name="Kate Ayres" userId="33da7ad6802c60e3" providerId="LiveId" clId="{72B21E5E-2C89-4908-AF66-1C141A4EF658}" dt="2025-09-01T08:35:08.501" v="2912" actId="790"/>
        <pc:sldMkLst>
          <pc:docMk/>
          <pc:sldMk cId="1552557219" sldId="4158"/>
        </pc:sldMkLst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552557219" sldId="4158"/>
            <ac:spMk id="4" creationId="{B9D6CC43-3F0F-C4D3-370E-A3E634D59281}"/>
          </ac:spMkLst>
        </pc:spChg>
        <pc:spChg chg="mod">
          <ac:chgData name="Kate Ayres" userId="33da7ad6802c60e3" providerId="LiveId" clId="{72B21E5E-2C89-4908-AF66-1C141A4EF658}" dt="2025-09-01T08:35:08.501" v="2912" actId="790"/>
          <ac:spMkLst>
            <pc:docMk/>
            <pc:sldMk cId="1552557219" sldId="4158"/>
            <ac:spMk id="6" creationId="{D9E8B70A-CB4E-7422-85DF-F7515BCDFDFD}"/>
          </ac:spMkLst>
        </pc:spChg>
        <pc:spChg chg="add mod">
          <ac:chgData name="Kate Ayres" userId="33da7ad6802c60e3" providerId="LiveId" clId="{72B21E5E-2C89-4908-AF66-1C141A4EF658}" dt="2025-09-01T08:35:08.501" v="2912" actId="790"/>
          <ac:spMkLst>
            <pc:docMk/>
            <pc:sldMk cId="1552557219" sldId="4158"/>
            <ac:spMk id="8" creationId="{83086C80-104A-D1F4-860E-F3FA761498EB}"/>
          </ac:spMkLst>
        </pc:spChg>
        <pc:graphicFrameChg chg="add mod modGraphic">
          <ac:chgData name="Kate Ayres" userId="33da7ad6802c60e3" providerId="LiveId" clId="{72B21E5E-2C89-4908-AF66-1C141A4EF658}" dt="2025-09-01T08:35:08.501" v="2912" actId="790"/>
          <ac:graphicFrameMkLst>
            <pc:docMk/>
            <pc:sldMk cId="1552557219" sldId="4158"/>
            <ac:graphicFrameMk id="3" creationId="{DF26F6D4-C0A0-AB72-7429-E1022A7E9BAA}"/>
          </ac:graphicFrameMkLst>
        </pc:graphicFrameChg>
      </pc:sldChg>
      <pc:sldChg chg="del">
        <pc:chgData name="Kate Ayres" userId="33da7ad6802c60e3" providerId="LiveId" clId="{72B21E5E-2C89-4908-AF66-1C141A4EF658}" dt="2025-08-20T12:36:12.315" v="8" actId="47"/>
        <pc:sldMkLst>
          <pc:docMk/>
          <pc:sldMk cId="2982480754" sldId="4158"/>
        </pc:sldMkLst>
      </pc:sldChg>
      <pc:sldChg chg="del">
        <pc:chgData name="Kate Ayres" userId="33da7ad6802c60e3" providerId="LiveId" clId="{72B21E5E-2C89-4908-AF66-1C141A4EF658}" dt="2025-08-20T12:36:12.786" v="10" actId="47"/>
        <pc:sldMkLst>
          <pc:docMk/>
          <pc:sldMk cId="2357844532" sldId="4159"/>
        </pc:sldMkLst>
      </pc:sldChg>
      <pc:sldChg chg="del">
        <pc:chgData name="Kate Ayres" userId="33da7ad6802c60e3" providerId="LiveId" clId="{72B21E5E-2C89-4908-AF66-1C141A4EF658}" dt="2025-08-20T12:36:11.246" v="4" actId="47"/>
        <pc:sldMkLst>
          <pc:docMk/>
          <pc:sldMk cId="1144796858" sldId="4160"/>
        </pc:sldMkLst>
      </pc:sldChg>
      <pc:sldChg chg="del">
        <pc:chgData name="Kate Ayres" userId="33da7ad6802c60e3" providerId="LiveId" clId="{72B21E5E-2C89-4908-AF66-1C141A4EF658}" dt="2025-08-20T12:36:45.886" v="54" actId="47"/>
        <pc:sldMkLst>
          <pc:docMk/>
          <pc:sldMk cId="2706112714" sldId="4161"/>
        </pc:sldMkLst>
      </pc:sldChg>
      <pc:sldChg chg="del">
        <pc:chgData name="Kate Ayres" userId="33da7ad6802c60e3" providerId="LiveId" clId="{72B21E5E-2C89-4908-AF66-1C141A4EF658}" dt="2025-08-20T12:36:10.561" v="2" actId="47"/>
        <pc:sldMkLst>
          <pc:docMk/>
          <pc:sldMk cId="2262681742" sldId="4162"/>
        </pc:sldMkLst>
      </pc:sldChg>
      <pc:sldChg chg="del">
        <pc:chgData name="Kate Ayres" userId="33da7ad6802c60e3" providerId="LiveId" clId="{72B21E5E-2C89-4908-AF66-1C141A4EF658}" dt="2025-08-20T12:36:10.162" v="1" actId="47"/>
        <pc:sldMkLst>
          <pc:docMk/>
          <pc:sldMk cId="1071781736" sldId="4163"/>
        </pc:sldMkLst>
      </pc:sldChg>
      <pc:sldChg chg="del">
        <pc:chgData name="Kate Ayres" userId="33da7ad6802c60e3" providerId="LiveId" clId="{72B21E5E-2C89-4908-AF66-1C141A4EF658}" dt="2025-08-20T12:36:09.481" v="0" actId="47"/>
        <pc:sldMkLst>
          <pc:docMk/>
          <pc:sldMk cId="1414525041" sldId="4164"/>
        </pc:sldMkLst>
      </pc:sldChg>
      <pc:sldChg chg="del">
        <pc:chgData name="Kate Ayres" userId="33da7ad6802c60e3" providerId="LiveId" clId="{72B21E5E-2C89-4908-AF66-1C141A4EF658}" dt="2025-08-20T12:36:11.460" v="5" actId="47"/>
        <pc:sldMkLst>
          <pc:docMk/>
          <pc:sldMk cId="961718822" sldId="4165"/>
        </pc:sldMkLst>
      </pc:sldChg>
      <pc:sldMasterChg chg="delSldLayout">
        <pc:chgData name="Kate Ayres" userId="33da7ad6802c60e3" providerId="LiveId" clId="{72B21E5E-2C89-4908-AF66-1C141A4EF658}" dt="2025-08-20T12:36:35.288" v="42" actId="47"/>
        <pc:sldMasterMkLst>
          <pc:docMk/>
          <pc:sldMasterMk cId="1862671559" sldId="2147483648"/>
        </pc:sldMasterMkLst>
        <pc:sldLayoutChg chg="del">
          <pc:chgData name="Kate Ayres" userId="33da7ad6802c60e3" providerId="LiveId" clId="{72B21E5E-2C89-4908-AF66-1C141A4EF658}" dt="2025-08-20T12:36:35.288" v="42" actId="47"/>
          <pc:sldLayoutMkLst>
            <pc:docMk/>
            <pc:sldMasterMk cId="1862671559" sldId="2147483648"/>
            <pc:sldLayoutMk cId="1570248472" sldId="214748366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3da7ad6802c60e3/Academic%20Work/DBA/Thesis%20Drafts/Final%20Version/Tables%20and%20Graphs%20Fin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33da7ad6802c60e3/Academic%20Work/DBA/Thesis%20Drafts/Final%20Version/Tables%20and%20Graphs%20Fina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noProof="0" dirty="0"/>
              <a:t>Offer Rate by Department Type for Contextual</a:t>
            </a:r>
            <a:r>
              <a:rPr lang="en-GB" b="1" baseline="0" noProof="0" dirty="0"/>
              <a:t> Students</a:t>
            </a:r>
            <a:r>
              <a:rPr lang="en-GB" b="1" noProof="0" dirty="0"/>
              <a:t> 2010-2018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'Other Graphs'!$C$24</c:f>
              <c:strCache>
                <c:ptCount val="1"/>
                <c:pt idx="0">
                  <c:v>Selecting Departments Offer Rate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'Other Graphs'!$B$25:$B$33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'Other Graphs'!$C$25:$C$33</c:f>
              <c:numCache>
                <c:formatCode>0.00</c:formatCode>
                <c:ptCount val="9"/>
                <c:pt idx="0">
                  <c:v>0.31</c:v>
                </c:pt>
                <c:pt idx="1">
                  <c:v>0.35</c:v>
                </c:pt>
                <c:pt idx="2">
                  <c:v>0.39</c:v>
                </c:pt>
                <c:pt idx="3">
                  <c:v>0.39</c:v>
                </c:pt>
                <c:pt idx="4">
                  <c:v>0.48</c:v>
                </c:pt>
                <c:pt idx="5">
                  <c:v>0.51</c:v>
                </c:pt>
                <c:pt idx="6">
                  <c:v>0.53</c:v>
                </c:pt>
                <c:pt idx="7">
                  <c:v>0.55000000000000004</c:v>
                </c:pt>
                <c:pt idx="8">
                  <c:v>0.65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841-4DE6-8F10-D592F3F2FD0B}"/>
            </c:ext>
          </c:extLst>
        </c:ser>
        <c:ser>
          <c:idx val="1"/>
          <c:order val="1"/>
          <c:tx>
            <c:strRef>
              <c:f>'Other Graphs'!$D$24</c:f>
              <c:strCache>
                <c:ptCount val="1"/>
                <c:pt idx="0">
                  <c:v>Recruiting Departments Offer Rate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'Other Graphs'!$B$25:$B$33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'Other Graphs'!$D$25:$D$33</c:f>
              <c:numCache>
                <c:formatCode>0.00</c:formatCode>
                <c:ptCount val="9"/>
                <c:pt idx="0">
                  <c:v>0.5</c:v>
                </c:pt>
                <c:pt idx="1">
                  <c:v>0.48</c:v>
                </c:pt>
                <c:pt idx="2">
                  <c:v>0.46</c:v>
                </c:pt>
                <c:pt idx="3">
                  <c:v>0.53</c:v>
                </c:pt>
                <c:pt idx="4">
                  <c:v>0.57999999999999996</c:v>
                </c:pt>
                <c:pt idx="5">
                  <c:v>0.6</c:v>
                </c:pt>
                <c:pt idx="6">
                  <c:v>0.63</c:v>
                </c:pt>
                <c:pt idx="7">
                  <c:v>0.67</c:v>
                </c:pt>
                <c:pt idx="8">
                  <c:v>0.77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841-4DE6-8F10-D592F3F2FD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4664191"/>
        <c:axId val="1274693471"/>
      </c:lineChart>
      <c:catAx>
        <c:axId val="127466419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noProof="0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693471"/>
        <c:crosses val="autoZero"/>
        <c:auto val="1"/>
        <c:lblAlgn val="ctr"/>
        <c:lblOffset val="100"/>
        <c:noMultiLvlLbl val="0"/>
      </c:catAx>
      <c:valAx>
        <c:axId val="1274693471"/>
        <c:scaling>
          <c:orientation val="minMax"/>
          <c:min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noProof="0" dirty="0"/>
                  <a:t>Offer</a:t>
                </a:r>
                <a:r>
                  <a:rPr lang="en-GB" baseline="0" noProof="0" dirty="0"/>
                  <a:t> Rate</a:t>
                </a:r>
                <a:endParaRPr lang="en-GB" noProof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6641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noProof="0" dirty="0"/>
              <a:t>Offer Rate by Department Type for Contextual</a:t>
            </a:r>
            <a:r>
              <a:rPr lang="en-GB" b="1" baseline="0" noProof="0" dirty="0"/>
              <a:t> Students</a:t>
            </a:r>
            <a:r>
              <a:rPr lang="en-GB" b="1" noProof="0" dirty="0"/>
              <a:t> 2019-2023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'Other Graphs'!$C$24</c:f>
              <c:strCache>
                <c:ptCount val="1"/>
                <c:pt idx="0">
                  <c:v>Selecting Departments Offer Rate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'Other Graphs'!$B$34:$B$36</c:f>
              <c:numCache>
                <c:formatCode>General</c:formatCode>
                <c:ptCount val="3"/>
                <c:pt idx="0">
                  <c:v>2019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'Other Graphs'!$C$34:$C$36</c:f>
              <c:numCache>
                <c:formatCode>0.00</c:formatCode>
                <c:ptCount val="3"/>
                <c:pt idx="0">
                  <c:v>0.73</c:v>
                </c:pt>
                <c:pt idx="1">
                  <c:v>0.69</c:v>
                </c:pt>
                <c:pt idx="2">
                  <c:v>0.72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56C-45E0-ACE9-B4861546704C}"/>
            </c:ext>
          </c:extLst>
        </c:ser>
        <c:ser>
          <c:idx val="1"/>
          <c:order val="1"/>
          <c:tx>
            <c:strRef>
              <c:f>'Other Graphs'!$D$24</c:f>
              <c:strCache>
                <c:ptCount val="1"/>
                <c:pt idx="0">
                  <c:v>Recruiting Departments Offer Rate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'Other Graphs'!$B$34:$B$36</c:f>
              <c:numCache>
                <c:formatCode>General</c:formatCode>
                <c:ptCount val="3"/>
                <c:pt idx="0">
                  <c:v>2019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'Other Graphs'!$D$34:$D$36</c:f>
              <c:numCache>
                <c:formatCode>0.00</c:formatCode>
                <c:ptCount val="3"/>
                <c:pt idx="0">
                  <c:v>0.83</c:v>
                </c:pt>
                <c:pt idx="1">
                  <c:v>0.84</c:v>
                </c:pt>
                <c:pt idx="2">
                  <c:v>0.83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56C-45E0-ACE9-B486154670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4664191"/>
        <c:axId val="1274693471"/>
      </c:lineChart>
      <c:catAx>
        <c:axId val="1274664191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noProof="0" dirty="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693471"/>
        <c:crosses val="autoZero"/>
        <c:auto val="1"/>
        <c:lblAlgn val="ctr"/>
        <c:lblOffset val="100"/>
        <c:noMultiLvlLbl val="0"/>
      </c:catAx>
      <c:valAx>
        <c:axId val="1274693471"/>
        <c:scaling>
          <c:orientation val="minMax"/>
          <c:min val="0.60000000000000009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noProof="0" dirty="0"/>
                  <a:t>Offer</a:t>
                </a:r>
                <a:r>
                  <a:rPr lang="en-GB" baseline="0" noProof="0" dirty="0"/>
                  <a:t> Rate</a:t>
                </a:r>
                <a:endParaRPr lang="en-GB" noProof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46641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9A1A977-F406-D648-9345-504BE8BF6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3857A8-D018-BC4C-89D5-21A6D34C28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949B4-757B-1543-9E04-6CA6CA5EE065}" type="datetimeFigureOut">
              <a:rPr lang="en-GB" smtClean="0"/>
              <a:pPr/>
              <a:t>03/09/2025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510648-55A3-9144-8AE7-AD155D3CC5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D4704-E2D4-544F-83F5-11B1721219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03344-2795-E946-B8BC-22387D7E52A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923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51266-9537-DB42-AE18-F6BC0E48FF4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F3DA83-E28A-9D43-819E-D546817CDE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03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F3DA83-E28A-9D43-819E-D546817CDE5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33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F3DA83-E28A-9D43-819E-D546817CDE5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635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F3DA83-E28A-9D43-819E-D546817CDE5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025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F3DA83-E28A-9D43-819E-D546817CDE5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02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A8C74-9346-044B-8DE5-6F7E614C66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47CD08-2B2F-2A4E-8966-3710891E1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0E8A0-95E9-B549-988B-363D239F4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54970-E87D-3D46-BCA0-D2CAB871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BA301-46A3-AC4F-A043-43BFD60E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98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C5768-BC2C-164D-98F5-61EBFAA64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B577A6-F744-E74E-A0E5-BAA33EA13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0E089-1064-F246-A9E8-652C0B88E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D90FD-1D2A-3F4E-B4AE-116876E88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54B70-301D-C940-A5DE-56737F8B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21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7DEC0C-1AFB-C046-B184-F988499FC7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105D42-DA14-2946-8AD0-7856D21CA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B2115-61BA-C245-970E-9DBE5D466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26050-FCB3-C544-9B17-C15FA65AB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3074D-EF9B-0047-8C15-07C1CA948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33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A93FD-830A-AB4E-A728-3722CDBC7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A06B4-937B-9B43-B8B1-14FF78C1A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FD1BC-549E-794A-90CE-3F5C99A44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DE1E7-A4D6-D64D-8820-A1B02A680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FD8376-C8C8-234B-BC1A-DD714703A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6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BF20-594E-B049-8FF9-436A6D3F5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0B642C-AD0F-FE41-B164-7482CE563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7DE6D-4E7E-8C45-BDF2-72E154F6F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86E0E-BFAC-C847-A156-43B570CC2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C340C-8B0E-F546-B649-FA14668D8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B9531-8961-1847-9743-CDCF0E0C2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606CC-D314-9040-B95A-EE1E70BD1F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25109D-322A-0E4F-9B62-6C7AFA087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D32CC-5E2F-D74B-8248-024FF4FE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D94CD2-3931-8A40-9AC0-E1807CB8D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8A2894-690C-C341-9ED2-0C5072122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9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6D28C-6F8C-6041-BD6E-1C64F0CF5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7801B6-2224-1C42-8752-175F58679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780343-802A-EF41-A5B6-7944D8C680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561AAE-22D0-1E47-82BA-B6FDFBEB04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890A7A-A02E-5B4D-B699-7361FF95C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3BC0E0-37AA-0B4B-9404-0B152731F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8404AA-AE0C-E141-8FA5-2FB9EDB5F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E2CF71-57A5-3B41-B856-FCBE12E27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9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BFDE5-45B1-0B48-ADA5-8701150BB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02C6B9-E850-BF45-83F3-4F7A5D329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CF31BC-0C90-3C4A-8A52-BC4EF9BCA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1EA45B-0BE2-534F-8186-154C90592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2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17A2BD-835F-114C-B53E-6329D8B3F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0787A1-0978-0945-B024-B038D6190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15BDB9-0D06-AB47-928B-47E94AF0D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34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57F59-44C0-8246-A21E-F1A365327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C1745-A792-A84C-9FDB-8BC412F4C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9F28D1-41E2-A54F-A8A8-3B41C88398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63D86-7531-DC4A-8F76-9986347AC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B2BFE1-FA13-784D-A85D-49B242205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92DDD-55B5-C444-BF7B-61468F341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6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D6880-9650-CF42-9433-CEEAA387E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270EE1-1B2C-624A-9D11-D4B49C4E84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E3159F-09B3-2B43-A3BA-8F5238515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4E8FE-9115-9F4E-8C3D-86E8A44E6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6FAB68-2757-7549-9D37-A7F514303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029C1D-93FC-C145-9D49-41E178014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19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EBB780-AC5F-2D46-91DA-193FECF35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9C314-909B-D541-95C6-F2E0E37B5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E2D19-46C0-8E49-B038-4CF1D00E90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2FC47-03CE-E64C-B68A-203364CF06F3}" type="datetimeFigureOut">
              <a:rPr lang="en-US" smtClean="0"/>
              <a:pPr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9835A-5E04-C94B-BC05-AB3C96D86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42481-F4CA-AB4D-BD9B-7BB2251E8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60165-2067-C248-B442-739BEF863AA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hape, polygon&#10;&#10;Description automatically generated">
            <a:extLst>
              <a:ext uri="{FF2B5EF4-FFF2-40B4-BE49-F238E27FC236}">
                <a16:creationId xmlns:a16="http://schemas.microsoft.com/office/drawing/2014/main" id="{3A4ED125-26EE-324B-B849-2AB65E2AF16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975034" y="6078939"/>
            <a:ext cx="2995267" cy="535276"/>
          </a:xfrm>
          <a:prstGeom prst="rect">
            <a:avLst/>
          </a:prstGeom>
        </p:spPr>
      </p:pic>
      <p:pic>
        <p:nvPicPr>
          <p:cNvPr id="8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0EA62CC3-FE0B-3F4A-84C4-BBB59FDA930A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91707" y="6009585"/>
            <a:ext cx="1092985" cy="60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671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0C737A8-AEB1-43FD-B34F-F1938CDA0D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" y="1615"/>
            <a:ext cx="12189185" cy="68559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3CB5B3-97D2-4D1C-AEC3-3F883D53E256}"/>
              </a:ext>
            </a:extLst>
          </p:cNvPr>
          <p:cNvSpPr txBox="1"/>
          <p:nvPr/>
        </p:nvSpPr>
        <p:spPr>
          <a:xfrm>
            <a:off x="819150" y="1809750"/>
            <a:ext cx="5860324" cy="3600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/>
              <a:t>Out of Our Hands? </a:t>
            </a:r>
          </a:p>
          <a:p>
            <a:pPr algn="l"/>
            <a:r>
              <a:rPr lang="en-GB" sz="2800" b="1" noProof="0" dirty="0"/>
              <a:t>Towards Collaborative Accountability in Elite Admissions</a:t>
            </a:r>
          </a:p>
          <a:p>
            <a:pPr algn="l"/>
            <a:endParaRPr lang="en-GB" sz="2400" noProof="0" dirty="0"/>
          </a:p>
          <a:p>
            <a:pPr algn="l"/>
            <a:endParaRPr lang="en-GB" sz="2400" noProof="0" dirty="0"/>
          </a:p>
          <a:p>
            <a:pPr algn="l"/>
            <a:endParaRPr lang="en-GB" sz="2400" noProof="0" dirty="0"/>
          </a:p>
          <a:p>
            <a:pPr algn="l"/>
            <a:r>
              <a:rPr lang="en-GB" sz="2400" noProof="0" dirty="0"/>
              <a:t>Dr Kate Ayres </a:t>
            </a:r>
          </a:p>
          <a:p>
            <a:pPr algn="l"/>
            <a:r>
              <a:rPr lang="en-GB" sz="2400" noProof="0" dirty="0"/>
              <a:t>Durham University Business School</a:t>
            </a:r>
          </a:p>
          <a:p>
            <a:pPr algn="l"/>
            <a:r>
              <a:rPr lang="en-GB" sz="2400" noProof="0" dirty="0"/>
              <a:t>HEIR Conference 2025</a:t>
            </a:r>
          </a:p>
        </p:txBody>
      </p:sp>
    </p:spTree>
    <p:extLst>
      <p:ext uri="{BB962C8B-B14F-4D97-AF65-F5344CB8AC3E}">
        <p14:creationId xmlns:p14="http://schemas.microsoft.com/office/powerpoint/2010/main" val="1649249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015DFE-8BE1-EE3A-DD01-8D9D4CB38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EF64F6-45E0-F164-78F3-4E6FD7927836}"/>
              </a:ext>
            </a:extLst>
          </p:cNvPr>
          <p:cNvSpPr txBox="1"/>
          <p:nvPr/>
        </p:nvSpPr>
        <p:spPr>
          <a:xfrm>
            <a:off x="542925" y="390525"/>
            <a:ext cx="586032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Conclusion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68656A-BD7A-AC19-90DE-06F818A55616}"/>
              </a:ext>
            </a:extLst>
          </p:cNvPr>
          <p:cNvSpPr txBox="1"/>
          <p:nvPr/>
        </p:nvSpPr>
        <p:spPr>
          <a:xfrm>
            <a:off x="956310" y="3602496"/>
            <a:ext cx="52197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3200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71E455-939A-6003-068D-0BED1C834313}"/>
              </a:ext>
            </a:extLst>
          </p:cNvPr>
          <p:cNvSpPr txBox="1"/>
          <p:nvPr/>
        </p:nvSpPr>
        <p:spPr>
          <a:xfrm>
            <a:off x="559558" y="1160060"/>
            <a:ext cx="1082267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Durham’s historic niche and traditions slow adaptation to widening participation (WP) demands.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Centralisation of admissions improved offer rates (+72%) but outcomes remain uneven across departments.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Limited impact on firm acceptances and enrolment suggests deeper cultural and institutional barriers.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System-level perspectives (Organisational Ecology, Blau Space) show that niches shift only marginally.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Collaborative accountability—shared responsibility across institutions—offers a fairer, more effective path to WP.</a:t>
            </a:r>
          </a:p>
        </p:txBody>
      </p:sp>
    </p:spTree>
    <p:extLst>
      <p:ext uri="{BB962C8B-B14F-4D97-AF65-F5344CB8AC3E}">
        <p14:creationId xmlns:p14="http://schemas.microsoft.com/office/powerpoint/2010/main" val="1647207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690A24-282D-FC0E-B034-B12647BB5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A04F2D-2897-1FE0-4048-DD878B106C1E}"/>
              </a:ext>
            </a:extLst>
          </p:cNvPr>
          <p:cNvSpPr txBox="1"/>
          <p:nvPr/>
        </p:nvSpPr>
        <p:spPr>
          <a:xfrm>
            <a:off x="542925" y="390525"/>
            <a:ext cx="586032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Questions?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03081C-CF68-BF9D-7F54-D1D8B9C1AD8F}"/>
              </a:ext>
            </a:extLst>
          </p:cNvPr>
          <p:cNvSpPr txBox="1"/>
          <p:nvPr/>
        </p:nvSpPr>
        <p:spPr>
          <a:xfrm>
            <a:off x="956310" y="3602496"/>
            <a:ext cx="52197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3200" noProof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81B910-A230-A25E-2129-382F4CF2C1E8}"/>
              </a:ext>
            </a:extLst>
          </p:cNvPr>
          <p:cNvSpPr txBox="1"/>
          <p:nvPr/>
        </p:nvSpPr>
        <p:spPr>
          <a:xfrm>
            <a:off x="800100" y="1227013"/>
            <a:ext cx="103441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fontAlgn="ctr"/>
            <a:r>
              <a:rPr lang="en-GB" sz="24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Thank you for listening!</a:t>
            </a:r>
          </a:p>
          <a:p>
            <a:pPr algn="ctr" rtl="0" fontAlgn="ctr"/>
            <a:endParaRPr lang="en-GB" sz="2400" b="1" noProof="0" dirty="0">
              <a:solidFill>
                <a:srgbClr val="54145A"/>
              </a:solidFill>
              <a:latin typeface="Arial"/>
              <a:ea typeface="等线 Light"/>
              <a:cs typeface="Arial"/>
            </a:endParaRPr>
          </a:p>
          <a:p>
            <a:pPr algn="ctr" rtl="0" fontAlgn="ctr"/>
            <a:endParaRPr lang="en-GB" sz="2400" b="1" noProof="0" dirty="0">
              <a:solidFill>
                <a:srgbClr val="54145A"/>
              </a:solidFill>
              <a:highlight>
                <a:srgbClr val="FFFF00"/>
              </a:highlight>
              <a:latin typeface="Arial"/>
              <a:ea typeface="等线 Light"/>
              <a:cs typeface="Arial"/>
            </a:endParaRPr>
          </a:p>
          <a:p>
            <a:pPr algn="ctr" rtl="0" fontAlgn="ctr"/>
            <a:r>
              <a:rPr lang="en-GB" sz="24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Follow me on LinkedIn: </a:t>
            </a:r>
          </a:p>
          <a:p>
            <a:pPr algn="ctr" rtl="0" fontAlgn="ctr"/>
            <a:endParaRPr lang="en-GB" sz="2400" b="1" noProof="0" dirty="0">
              <a:solidFill>
                <a:srgbClr val="54145A"/>
              </a:solidFill>
              <a:latin typeface="Arial"/>
              <a:ea typeface="等线 Light"/>
              <a:cs typeface="Arial"/>
            </a:endParaRPr>
          </a:p>
          <a:p>
            <a:pPr algn="ctr" rtl="0" fontAlgn="ctr"/>
            <a:endParaRPr lang="en-GB" sz="2400" b="1" noProof="0" dirty="0">
              <a:solidFill>
                <a:srgbClr val="54145A"/>
              </a:solidFill>
              <a:latin typeface="Arial"/>
              <a:ea typeface="等线 Light"/>
              <a:cs typeface="Arial"/>
            </a:endParaRPr>
          </a:p>
          <a:p>
            <a:pPr algn="ctr" rtl="0" fontAlgn="ctr"/>
            <a:endParaRPr lang="en-GB" sz="2400" b="1" noProof="0" dirty="0">
              <a:solidFill>
                <a:srgbClr val="54145A"/>
              </a:solidFill>
              <a:latin typeface="Arial"/>
              <a:ea typeface="等线 Light"/>
              <a:cs typeface="Arial"/>
            </a:endParaRPr>
          </a:p>
          <a:p>
            <a:pPr algn="ctr" rtl="0" fontAlgn="ctr"/>
            <a:endParaRPr lang="en-GB" sz="2400" b="1" noProof="0" dirty="0">
              <a:solidFill>
                <a:srgbClr val="54145A"/>
              </a:solidFill>
              <a:latin typeface="Arial"/>
              <a:ea typeface="等线 Light"/>
              <a:cs typeface="Arial"/>
            </a:endParaRPr>
          </a:p>
          <a:p>
            <a:pPr algn="ctr" rtl="0" fontAlgn="ctr"/>
            <a:endParaRPr lang="en-GB" sz="2400" b="1" noProof="0" dirty="0">
              <a:solidFill>
                <a:srgbClr val="54145A"/>
              </a:solidFill>
              <a:latin typeface="Arial"/>
              <a:ea typeface="等线 Light"/>
              <a:cs typeface="Arial"/>
            </a:endParaRPr>
          </a:p>
          <a:p>
            <a:pPr algn="ctr" rtl="0" fontAlgn="ctr"/>
            <a:endParaRPr lang="en-GB" sz="2400" b="1" noProof="0" dirty="0">
              <a:solidFill>
                <a:srgbClr val="54145A"/>
              </a:solidFill>
              <a:latin typeface="Arial"/>
              <a:ea typeface="等线 Light"/>
              <a:cs typeface="Arial"/>
            </a:endParaRPr>
          </a:p>
          <a:p>
            <a:pPr algn="ctr" rtl="0" fontAlgn="ctr"/>
            <a:r>
              <a:rPr lang="en-GB" sz="24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Email: kate.ayres@durham.ac.uk</a:t>
            </a:r>
          </a:p>
          <a:p>
            <a:pPr algn="ctr" rtl="0" fontAlgn="ctr"/>
            <a:endParaRPr lang="en-GB" sz="2400" noProof="0" dirty="0">
              <a:latin typeface="Calibri" panose="020F0502020204030204" pitchFamily="34" charset="0"/>
            </a:endParaRPr>
          </a:p>
          <a:p>
            <a:pPr algn="ctr" rtl="0" fontAlgn="ctr"/>
            <a:endParaRPr lang="en-GB" sz="2400" noProof="0" dirty="0">
              <a:latin typeface="Calibri" panose="020F0502020204030204" pitchFamily="34" charset="0"/>
            </a:endParaRPr>
          </a:p>
          <a:p>
            <a:pPr algn="ctr" fontAlgn="ctr"/>
            <a:endParaRPr lang="en-GB" sz="2400" b="1" noProof="0" dirty="0">
              <a:solidFill>
                <a:srgbClr val="54145A"/>
              </a:solidFill>
              <a:latin typeface="Arial"/>
              <a:ea typeface="等线 Light"/>
              <a:cs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89CF0E-6078-6274-4080-3F1346E42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1150" y="2897646"/>
            <a:ext cx="14097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62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07779-349E-C3C9-05D0-6271D42EA6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CAE3EF-736C-5E6B-4594-18561B2B394C}"/>
              </a:ext>
            </a:extLst>
          </p:cNvPr>
          <p:cNvSpPr txBox="1"/>
          <p:nvPr/>
        </p:nvSpPr>
        <p:spPr>
          <a:xfrm>
            <a:off x="542925" y="390525"/>
            <a:ext cx="586032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Agenda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4132FF-CFD8-C872-C84B-325C27FF05D5}"/>
              </a:ext>
            </a:extLst>
          </p:cNvPr>
          <p:cNvSpPr txBox="1"/>
          <p:nvPr/>
        </p:nvSpPr>
        <p:spPr>
          <a:xfrm>
            <a:off x="559558" y="1160060"/>
            <a:ext cx="108226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Introduction &amp; Context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Management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Theoretical Framing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Case Study: Durham Admissions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Towards Collaborative Accountability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Conclusion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19803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28D3A-C5C6-2A47-CD6F-D8661A9EB1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A71E213-EAA2-C6A6-7B2A-38C71EC54990}"/>
              </a:ext>
            </a:extLst>
          </p:cNvPr>
          <p:cNvSpPr txBox="1"/>
          <p:nvPr/>
        </p:nvSpPr>
        <p:spPr>
          <a:xfrm>
            <a:off x="542925" y="390525"/>
            <a:ext cx="586032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Introduction &amp; Context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1D7B09-FD12-9363-3904-810DD068AB83}"/>
              </a:ext>
            </a:extLst>
          </p:cNvPr>
          <p:cNvSpPr txBox="1"/>
          <p:nvPr/>
        </p:nvSpPr>
        <p:spPr>
          <a:xfrm>
            <a:off x="956310" y="3602496"/>
            <a:ext cx="52197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3200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B1C36A-023F-710E-FF9A-783B56087352}"/>
              </a:ext>
            </a:extLst>
          </p:cNvPr>
          <p:cNvSpPr txBox="1"/>
          <p:nvPr/>
        </p:nvSpPr>
        <p:spPr>
          <a:xfrm>
            <a:off x="559558" y="1160060"/>
            <a:ext cx="1082267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Personal motivation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Research question: </a:t>
            </a:r>
          </a:p>
          <a:p>
            <a:endParaRPr lang="en-GB" sz="2000" noProof="0" dirty="0"/>
          </a:p>
          <a:p>
            <a:pPr lvl="1"/>
            <a:r>
              <a:rPr lang="en-GB" sz="2000" noProof="0" dirty="0"/>
              <a:t>Did the change to the undergraduate admissions process at Durham University in 2019 increase the likelihood of students with a contextual flag:</a:t>
            </a:r>
          </a:p>
          <a:p>
            <a:pPr lvl="1"/>
            <a:endParaRPr lang="en-GB" sz="2000" noProof="0" dirty="0"/>
          </a:p>
          <a:p>
            <a:pPr lvl="1"/>
            <a:r>
              <a:rPr lang="en-GB" sz="2000" noProof="0" dirty="0"/>
              <a:t>•	being offered a place and </a:t>
            </a:r>
          </a:p>
          <a:p>
            <a:pPr lvl="1"/>
            <a:r>
              <a:rPr lang="en-GB" sz="2000" noProof="0" dirty="0"/>
              <a:t>•	accepting a place given an offer for undergraduate study at Durham University?</a:t>
            </a:r>
          </a:p>
          <a:p>
            <a:pPr lvl="1"/>
            <a:endParaRPr lang="en-GB" sz="2000" noProof="0" dirty="0"/>
          </a:p>
          <a:p>
            <a:pPr lvl="1"/>
            <a:r>
              <a:rPr lang="en-GB" sz="2000" noProof="0" dirty="0"/>
              <a:t>If there are any differences between these outcomes, what might be the explanations?</a:t>
            </a:r>
          </a:p>
        </p:txBody>
      </p:sp>
    </p:spTree>
    <p:extLst>
      <p:ext uri="{BB962C8B-B14F-4D97-AF65-F5344CB8AC3E}">
        <p14:creationId xmlns:p14="http://schemas.microsoft.com/office/powerpoint/2010/main" val="121843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D3794-4EAC-A65D-82C5-0317AAD5C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BA8E67-C19F-53D4-96DB-633F8012BC23}"/>
              </a:ext>
            </a:extLst>
          </p:cNvPr>
          <p:cNvSpPr txBox="1"/>
          <p:nvPr/>
        </p:nvSpPr>
        <p:spPr>
          <a:xfrm>
            <a:off x="542924" y="390525"/>
            <a:ext cx="709982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Management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D57920-6363-8AA0-5219-05BBB6E4A913}"/>
              </a:ext>
            </a:extLst>
          </p:cNvPr>
          <p:cNvSpPr txBox="1"/>
          <p:nvPr/>
        </p:nvSpPr>
        <p:spPr>
          <a:xfrm>
            <a:off x="956310" y="3602496"/>
            <a:ext cx="52197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3200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0778F6-698C-6B33-98CA-E51C9840E920}"/>
              </a:ext>
            </a:extLst>
          </p:cNvPr>
          <p:cNvSpPr txBox="1"/>
          <p:nvPr/>
        </p:nvSpPr>
        <p:spPr>
          <a:xfrm>
            <a:off x="559558" y="1160060"/>
            <a:ext cx="1082267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Durham’s market niche has historically centred on a selective student base (white, independent school students).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Government policy now pressures the university to widen participation (WP) and improve equity of access.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Organisational inertia, limited resources, and tradition slow strategic adaptation.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Misalignment exists between external policy demands and internal change capacity.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Failure to meet WP targets risks losing maximum fee status and income.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Raises the key question: why is progress so hard for elite HEIs like Durham.</a:t>
            </a:r>
          </a:p>
          <a:p>
            <a:endParaRPr lang="en-GB" sz="2000" noProof="0" dirty="0"/>
          </a:p>
          <a:p>
            <a:r>
              <a:rPr lang="en-GB" sz="2000" b="1" noProof="0" dirty="0"/>
              <a:t>Widening Participation &amp; Fair Access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Institutions never meant to be targeted individually—WP was intended as a system-wide effort.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Current POLAR metrics risk penalising institutional differentiation, forcing homogenisation.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Power of </a:t>
            </a:r>
            <a:r>
              <a:rPr lang="en-GB" sz="2000" noProof="0" dirty="0" err="1"/>
              <a:t>OfS</a:t>
            </a:r>
            <a:r>
              <a:rPr lang="en-GB" sz="2000" noProof="0" dirty="0"/>
              <a:t> is debatable – there are mixed views.</a:t>
            </a:r>
          </a:p>
        </p:txBody>
      </p:sp>
    </p:spTree>
    <p:extLst>
      <p:ext uri="{BB962C8B-B14F-4D97-AF65-F5344CB8AC3E}">
        <p14:creationId xmlns:p14="http://schemas.microsoft.com/office/powerpoint/2010/main" val="2503471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C2F6B-978A-9027-74E4-5D9EF68FD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0F27A7-AEDB-1D13-96EE-9D62DDF5B774}"/>
              </a:ext>
            </a:extLst>
          </p:cNvPr>
          <p:cNvSpPr txBox="1"/>
          <p:nvPr/>
        </p:nvSpPr>
        <p:spPr>
          <a:xfrm>
            <a:off x="542925" y="390525"/>
            <a:ext cx="586032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Theoretical Framing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15671C-6B53-18AD-D45E-5BF0D4343B50}"/>
              </a:ext>
            </a:extLst>
          </p:cNvPr>
          <p:cNvSpPr txBox="1"/>
          <p:nvPr/>
        </p:nvSpPr>
        <p:spPr>
          <a:xfrm>
            <a:off x="956310" y="3602496"/>
            <a:ext cx="52197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3200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570442-E89E-A772-AD6A-57133FD77A8E}"/>
              </a:ext>
            </a:extLst>
          </p:cNvPr>
          <p:cNvSpPr txBox="1"/>
          <p:nvPr/>
        </p:nvSpPr>
        <p:spPr>
          <a:xfrm>
            <a:off x="559558" y="1160060"/>
            <a:ext cx="1082267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Organisational Ecology: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HEIs operate in ecosystems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Resources are finite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Appeal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Niches are shaped by interactions between the HEI and the ecosystem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Niches don’t move (much)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Blau Space: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Each HEI operates within a particular corner in a 3D-sociodemographic space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Key idea: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HEIs appeal to potential applicants according to fit: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Entry Grades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Geographic location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Social values, networks, and belonging</a:t>
            </a:r>
          </a:p>
        </p:txBody>
      </p:sp>
    </p:spTree>
    <p:extLst>
      <p:ext uri="{BB962C8B-B14F-4D97-AF65-F5344CB8AC3E}">
        <p14:creationId xmlns:p14="http://schemas.microsoft.com/office/powerpoint/2010/main" val="1959964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4D298-0F77-F2DA-C62B-C6243B467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FD1869-03B7-0480-902E-1F2CA981478D}"/>
              </a:ext>
            </a:extLst>
          </p:cNvPr>
          <p:cNvSpPr txBox="1"/>
          <p:nvPr/>
        </p:nvSpPr>
        <p:spPr>
          <a:xfrm>
            <a:off x="542925" y="390525"/>
            <a:ext cx="586032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Case Study: Durham Admissions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797B0A-D707-1D03-4BEE-398935E1B54B}"/>
              </a:ext>
            </a:extLst>
          </p:cNvPr>
          <p:cNvSpPr txBox="1"/>
          <p:nvPr/>
        </p:nvSpPr>
        <p:spPr>
          <a:xfrm>
            <a:off x="956310" y="3602496"/>
            <a:ext cx="52197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3200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A10299-EE5F-D9FC-E24E-D0B16FC087D9}"/>
              </a:ext>
            </a:extLst>
          </p:cNvPr>
          <p:cNvSpPr txBox="1"/>
          <p:nvPr/>
        </p:nvSpPr>
        <p:spPr>
          <a:xfrm>
            <a:off x="559558" y="1160060"/>
            <a:ext cx="108226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Centralisation of admissions (2019)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Dataset: UCAS PERS data 2010 – 2023 entry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000" noProof="0" dirty="0"/>
          </a:p>
          <a:p>
            <a:endParaRPr lang="en-GB" sz="2000" noProof="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EB43064-A06D-C173-7605-4551808A2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837278"/>
              </p:ext>
            </p:extLst>
          </p:nvPr>
        </p:nvGraphicFramePr>
        <p:xfrm>
          <a:off x="4475797" y="2183158"/>
          <a:ext cx="3240405" cy="3630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5110">
                  <a:extLst>
                    <a:ext uri="{9D8B030D-6E8A-4147-A177-3AD203B41FA5}">
                      <a16:colId xmlns:a16="http://schemas.microsoft.com/office/drawing/2014/main" val="4265275255"/>
                    </a:ext>
                  </a:extLst>
                </a:gridCol>
                <a:gridCol w="1725295">
                  <a:extLst>
                    <a:ext uri="{9D8B030D-6E8A-4147-A177-3AD203B41FA5}">
                      <a16:colId xmlns:a16="http://schemas.microsoft.com/office/drawing/2014/main" val="267368067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Application Year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Number of Applications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1722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2010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19,847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225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2011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18,946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67488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2012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18,844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3106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2013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18,381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96052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2014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18,502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56861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2015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19,448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0372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2016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20,170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6180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2017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19,728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9224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2018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19,728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2506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2019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20,122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5537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2020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Omitted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320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2021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Omitted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6044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2022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17,550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8335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2023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17,591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7224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Total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100" kern="100" noProof="0" dirty="0">
                          <a:effectLst/>
                        </a:rPr>
                        <a:t>229,217</a:t>
                      </a:r>
                      <a:endParaRPr lang="en-GB" sz="1100" kern="100" noProof="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4525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036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AAD69-8725-1913-185F-F2A7EDAD4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D6CC43-3F0F-C4D3-370E-A3E634D59281}"/>
              </a:ext>
            </a:extLst>
          </p:cNvPr>
          <p:cNvSpPr txBox="1"/>
          <p:nvPr/>
        </p:nvSpPr>
        <p:spPr>
          <a:xfrm>
            <a:off x="542925" y="390525"/>
            <a:ext cx="586032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Case Study: Durham Admissions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E8B70A-CB4E-7422-85DF-F7515BCDFDFD}"/>
              </a:ext>
            </a:extLst>
          </p:cNvPr>
          <p:cNvSpPr txBox="1"/>
          <p:nvPr/>
        </p:nvSpPr>
        <p:spPr>
          <a:xfrm>
            <a:off x="559558" y="1160060"/>
            <a:ext cx="445663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noProof="0" dirty="0"/>
              <a:t>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Centralisation of Admissions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Multivariate logistic regression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noProof="0" dirty="0"/>
              <a:t>4 Models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Difference in Difference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noProof="0" dirty="0"/>
              <a:t>Parallel Trends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noProof="0" dirty="0"/>
              <a:t>Shocks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noProof="0" dirty="0"/>
              <a:t>Recruiting/Selecting Departments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2000" noProof="0" dirty="0"/>
          </a:p>
          <a:p>
            <a:endParaRPr lang="en-GB" sz="2000" noProof="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F26F6D4-C0A0-AB72-7429-E1022A7E9B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7807743"/>
              </p:ext>
            </p:extLst>
          </p:nvPr>
        </p:nvGraphicFramePr>
        <p:xfrm>
          <a:off x="5016196" y="1609084"/>
          <a:ext cx="6616246" cy="4088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3086C80-104A-D1F4-860E-F3FA761498EB}"/>
              </a:ext>
            </a:extLst>
          </p:cNvPr>
          <p:cNvSpPr txBox="1"/>
          <p:nvPr/>
        </p:nvSpPr>
        <p:spPr>
          <a:xfrm>
            <a:off x="5276319" y="116006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noProof="0" dirty="0"/>
              <a:t>Parallel Trends Graph</a:t>
            </a:r>
          </a:p>
        </p:txBody>
      </p:sp>
    </p:spTree>
    <p:extLst>
      <p:ext uri="{BB962C8B-B14F-4D97-AF65-F5344CB8AC3E}">
        <p14:creationId xmlns:p14="http://schemas.microsoft.com/office/powerpoint/2010/main" val="1552557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4D60A-5477-24D8-DA04-26D1A2935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C02396-5D4A-5FC7-D230-289159750A45}"/>
              </a:ext>
            </a:extLst>
          </p:cNvPr>
          <p:cNvSpPr txBox="1"/>
          <p:nvPr/>
        </p:nvSpPr>
        <p:spPr>
          <a:xfrm>
            <a:off x="542925" y="390525"/>
            <a:ext cx="586032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Case Study: Durham Admissions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F61732-79AA-3F90-CB12-85AE4FC5086D}"/>
              </a:ext>
            </a:extLst>
          </p:cNvPr>
          <p:cNvSpPr txBox="1"/>
          <p:nvPr/>
        </p:nvSpPr>
        <p:spPr>
          <a:xfrm>
            <a:off x="559558" y="1160060"/>
            <a:ext cx="5275185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noProof="0" dirty="0"/>
              <a:t>Headline results: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Since 2019, contextual applicants have been 16% more likely to enter Durham, showing a surface-level improvement in access.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Contextual students are now 72% more likely to receive an offer, reflecting a major shift in offer-making behaviour.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Applicants to selecting departments remain 40% less likely to get offers than those applying to recruiting ones, highlighting uneven benefits.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No improvement is seen in firm-acceptance rates, suggesting culture, cost, or fit still shape applicant choices.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Insurance-acceptance has risen 21%, showing Durham is increasingly seen as a backup option.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noProof="0" dirty="0"/>
              <a:t>Contextual students are now 2% less likely to enrol after receiving an offer, raising concerns about deeper barriers</a:t>
            </a:r>
            <a:r>
              <a:rPr lang="en-GB" sz="1600" noProof="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noProof="0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853DE03-C413-4B8A-91F0-9B6819C2F9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75572148"/>
              </p:ext>
            </p:extLst>
          </p:nvPr>
        </p:nvGraphicFramePr>
        <p:xfrm>
          <a:off x="5967969" y="1586234"/>
          <a:ext cx="5570312" cy="3641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5DF8127-230D-C08B-5106-4E8E1BBA1ACC}"/>
              </a:ext>
            </a:extLst>
          </p:cNvPr>
          <p:cNvSpPr txBox="1"/>
          <p:nvPr/>
        </p:nvSpPr>
        <p:spPr>
          <a:xfrm>
            <a:off x="6096000" y="116006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noProof="0" dirty="0" err="1"/>
              <a:t>DiD</a:t>
            </a:r>
            <a:r>
              <a:rPr lang="en-GB" sz="1800" b="1" noProof="0" dirty="0"/>
              <a:t> Graph</a:t>
            </a:r>
          </a:p>
        </p:txBody>
      </p:sp>
    </p:spTree>
    <p:extLst>
      <p:ext uri="{BB962C8B-B14F-4D97-AF65-F5344CB8AC3E}">
        <p14:creationId xmlns:p14="http://schemas.microsoft.com/office/powerpoint/2010/main" val="460797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5A8F6-BCF4-0BD0-D7AA-B102E7805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6561B5A-2A54-956B-364F-3E6D4818D013}"/>
              </a:ext>
            </a:extLst>
          </p:cNvPr>
          <p:cNvSpPr txBox="1"/>
          <p:nvPr/>
        </p:nvSpPr>
        <p:spPr>
          <a:xfrm>
            <a:off x="542925" y="390525"/>
            <a:ext cx="7836800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noProof="0" dirty="0">
                <a:solidFill>
                  <a:srgbClr val="54145A"/>
                </a:solidFill>
                <a:latin typeface="Arial"/>
                <a:ea typeface="等线 Light"/>
                <a:cs typeface="Arial"/>
              </a:rPr>
              <a:t>Towards Collaborative Accountability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B528AD-E840-A003-BA65-C68749287065}"/>
              </a:ext>
            </a:extLst>
          </p:cNvPr>
          <p:cNvSpPr txBox="1"/>
          <p:nvPr/>
        </p:nvSpPr>
        <p:spPr>
          <a:xfrm>
            <a:off x="956310" y="3602496"/>
            <a:ext cx="52197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3200" noProof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4F100-6989-5FA6-45A1-2AE7FD8FC8F3}"/>
              </a:ext>
            </a:extLst>
          </p:cNvPr>
          <p:cNvSpPr txBox="1"/>
          <p:nvPr/>
        </p:nvSpPr>
        <p:spPr>
          <a:xfrm>
            <a:off x="559558" y="1160060"/>
            <a:ext cx="1082267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noProof="0" dirty="0"/>
              <a:t>System-level approach is needed: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Niche can only be moved fractionally to those who are on periphery of BS/area of peak appeal.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Demand from the ecosystem sets the niche and these entrenched values are hard to overcome.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System needs to recognise this when setting metrics.</a:t>
            </a:r>
          </a:p>
          <a:p>
            <a:pPr lvl="1"/>
            <a:endParaRPr lang="en-GB" sz="2000" noProof="0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noProof="0" dirty="0">
              <a:highlight>
                <a:srgbClr val="FFFF00"/>
              </a:highlight>
            </a:endParaRPr>
          </a:p>
          <a:p>
            <a:r>
              <a:rPr lang="en-GB" sz="2000" b="1" noProof="0" dirty="0"/>
              <a:t>Proposals: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/>
              <a:t>Metrics need to take into account market segments or niches</a:t>
            </a:r>
            <a:r>
              <a:rPr lang="en-GB" sz="2000" noProof="0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Share and measure </a:t>
            </a:r>
            <a:r>
              <a:rPr lang="en-GB" sz="2000" noProof="0"/>
              <a:t>outreach across </a:t>
            </a:r>
            <a:r>
              <a:rPr lang="en-GB" sz="2000" noProof="0" dirty="0"/>
              <a:t>institutions with similar appeal (e.g. Russell Group).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Measure conversion rates from off to firm-acceptance/entrance.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noProof="0" dirty="0"/>
              <a:t>Work on narrative change within social networks.</a:t>
            </a:r>
          </a:p>
        </p:txBody>
      </p:sp>
    </p:spTree>
    <p:extLst>
      <p:ext uri="{BB962C8B-B14F-4D97-AF65-F5344CB8AC3E}">
        <p14:creationId xmlns:p14="http://schemas.microsoft.com/office/powerpoint/2010/main" val="1422141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2547D3B8143344C8A30371DB0B0BC24" ma:contentTypeVersion="10" ma:contentTypeDescription="Create a new document." ma:contentTypeScope="" ma:versionID="ce8661c1b338f315edf0114fd7a3f24b">
  <xsd:schema xmlns:xsd="http://www.w3.org/2001/XMLSchema" xmlns:xs="http://www.w3.org/2001/XMLSchema" xmlns:p="http://schemas.microsoft.com/office/2006/metadata/properties" xmlns:ns2="847059ad-fb2c-4298-baab-3de64dca8743" xmlns:ns3="69cfba63-f764-4cb0-8413-980e54f5ef76" targetNamespace="http://schemas.microsoft.com/office/2006/metadata/properties" ma:root="true" ma:fieldsID="dbe670a5aa8b14fbdf305a3b7d73bec5" ns2:_="" ns3:_="">
    <xsd:import namespace="847059ad-fb2c-4298-baab-3de64dca8743"/>
    <xsd:import namespace="69cfba63-f764-4cb0-8413-980e54f5ef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7059ad-fb2c-4298-baab-3de64dca87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fba63-f764-4cb0-8413-980e54f5ef7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9cfba63-f764-4cb0-8413-980e54f5ef76">
      <UserInfo>
        <DisplayName>SMITH, JENNIFER C.</DisplayName>
        <AccountId>12</AccountId>
        <AccountType/>
      </UserInfo>
      <UserInfo>
        <DisplayName>BELL, ALLISON</DisplayName>
        <AccountId>13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6577DE-9B76-4E77-9A0F-0B0C8CD9B9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7059ad-fb2c-4298-baab-3de64dca8743"/>
    <ds:schemaRef ds:uri="69cfba63-f764-4cb0-8413-980e54f5ef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227324-552C-4188-AE91-70673152475B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847059ad-fb2c-4298-baab-3de64dca8743"/>
    <ds:schemaRef ds:uri="http://www.w3.org/XML/1998/namespace"/>
    <ds:schemaRef ds:uri="69cfba63-f764-4cb0-8413-980e54f5ef76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AD5F050-1906-44D2-8E8C-E8CBACCFC28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753</Words>
  <Application>Microsoft Office PowerPoint</Application>
  <PresentationFormat>Widescreen</PresentationFormat>
  <Paragraphs>147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Resource Template</dc:title>
  <dc:creator>DAVIDSON, JON M.</dc:creator>
  <cp:lastModifiedBy>Kate Ayres</cp:lastModifiedBy>
  <cp:revision>219</cp:revision>
  <dcterms:created xsi:type="dcterms:W3CDTF">2020-05-15T11:19:41Z</dcterms:created>
  <dcterms:modified xsi:type="dcterms:W3CDTF">2025-09-03T12:52:44Z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0x010100D2547D3B8143344C8A30371DB0B0BC24</vt:lpwstr>
  </property>
  <property fmtid="{D5CDD505-2E9C-101B-9397-08002B2CF9AE}" pid="3" name="Tag">
    <vt:lpwstr>media
powerpoint
lectures
presentation</vt:lpwstr>
  </property>
  <property fmtid="{D5CDD505-2E9C-101B-9397-08002B2CF9AE}" pid="4" name="TaxKeyword">
    <vt:lpwstr/>
  </property>
  <property fmtid="{D5CDD505-2E9C-101B-9397-08002B2CF9AE}" pid="5" name="Order">
    <vt:r8>145100</vt:r8>
  </property>
  <property fmtid="{D5CDD505-2E9C-101B-9397-08002B2CF9AE}" pid="6" name="xd_Signature">
    <vt:bool>false</vt:bool>
  </property>
  <property fmtid="{D5CDD505-2E9C-101B-9397-08002B2CF9AE}" pid="7" name="SharedWithUsers">
    <vt:lpwstr>12;#SMITH, JENNIFER C.;#13;#BELL, ALLISON</vt:lpwstr>
  </property>
  <property fmtid="{D5CDD505-2E9C-101B-9397-08002B2CF9AE}" pid="8" name="xd_ProgID">
    <vt:lpwstr/>
  </property>
  <property fmtid="{D5CDD505-2E9C-101B-9397-08002B2CF9AE}" pid="9" name="ComplianceAssetId">
    <vt:lpwstr/>
  </property>
  <property fmtid="{D5CDD505-2E9C-101B-9397-08002B2CF9AE}" pid="10" name="TemplateUrl">
    <vt:lpwstr/>
  </property>
</Properties>
</file>