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3" r:id="rId5"/>
    <p:sldMasterId id="2147483656" r:id="rId6"/>
    <p:sldMasterId id="2147483669" r:id="rId7"/>
  </p:sldMasterIdLst>
  <p:sldIdLst>
    <p:sldId id="258" r:id="rId8"/>
    <p:sldId id="260" r:id="rId9"/>
    <p:sldId id="4645" r:id="rId10"/>
    <p:sldId id="283" r:id="rId11"/>
    <p:sldId id="285" r:id="rId12"/>
    <p:sldId id="284" r:id="rId13"/>
    <p:sldId id="4646" r:id="rId14"/>
    <p:sldId id="4647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BB4"/>
    <a:srgbClr val="15375C"/>
    <a:srgbClr val="2A7E7E"/>
    <a:srgbClr val="339999"/>
    <a:srgbClr val="4EA2A0"/>
    <a:srgbClr val="32DDE9"/>
    <a:srgbClr val="FF4F5C"/>
    <a:srgbClr val="FDEB37"/>
    <a:srgbClr val="FF4AB8"/>
    <a:srgbClr val="EC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C7055-6E42-29D5-058B-96AA2F533D17}" v="80" dt="2025-09-01T15:05:51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c65f8795-ba3d-4351-8a07-0865e5d8f090::" providerId="AD" clId="Web-{F9FC7055-6E42-29D5-058B-96AA2F533D17}"/>
    <pc:docChg chg="modSld">
      <pc:chgData name="Guest User" userId="S::urn:spo:tenantanon#c65f8795-ba3d-4351-8a07-0865e5d8f090::" providerId="AD" clId="Web-{F9FC7055-6E42-29D5-058B-96AA2F533D17}" dt="2025-09-01T15:05:51.231" v="65" actId="20577"/>
      <pc:docMkLst>
        <pc:docMk/>
      </pc:docMkLst>
      <pc:sldChg chg="modSp">
        <pc:chgData name="Guest User" userId="S::urn:spo:tenantanon#c65f8795-ba3d-4351-8a07-0865e5d8f090::" providerId="AD" clId="Web-{F9FC7055-6E42-29D5-058B-96AA2F533D17}" dt="2025-09-01T15:02:33.333" v="28" actId="20577"/>
        <pc:sldMkLst>
          <pc:docMk/>
          <pc:sldMk cId="829392049" sldId="258"/>
        </pc:sldMkLst>
        <pc:spChg chg="mod">
          <ac:chgData name="Guest User" userId="S::urn:spo:tenantanon#c65f8795-ba3d-4351-8a07-0865e5d8f090::" providerId="AD" clId="Web-{F9FC7055-6E42-29D5-058B-96AA2F533D17}" dt="2025-09-01T15:02:33.333" v="28" actId="20577"/>
          <ac:spMkLst>
            <pc:docMk/>
            <pc:sldMk cId="829392049" sldId="258"/>
            <ac:spMk id="3" creationId="{3900C65F-7C80-494C-A487-495E464D7D9A}"/>
          </ac:spMkLst>
        </pc:spChg>
      </pc:sldChg>
      <pc:sldChg chg="addSp delSp modSp">
        <pc:chgData name="Guest User" userId="S::urn:spo:tenantanon#c65f8795-ba3d-4351-8a07-0865e5d8f090::" providerId="AD" clId="Web-{F9FC7055-6E42-29D5-058B-96AA2F533D17}" dt="2025-09-01T15:05:51.231" v="65" actId="20577"/>
        <pc:sldMkLst>
          <pc:docMk/>
          <pc:sldMk cId="595548396" sldId="277"/>
        </pc:sldMkLst>
        <pc:spChg chg="add del mod">
          <ac:chgData name="Guest User" userId="S::urn:spo:tenantanon#c65f8795-ba3d-4351-8a07-0865e5d8f090::" providerId="AD" clId="Web-{F9FC7055-6E42-29D5-058B-96AA2F533D17}" dt="2025-09-01T15:05:51.231" v="65" actId="20577"/>
          <ac:spMkLst>
            <pc:docMk/>
            <pc:sldMk cId="595548396" sldId="277"/>
            <ac:spMk id="2" creationId="{0AE5CDA1-D008-0838-51AC-077679A26B0A}"/>
          </ac:spMkLst>
        </pc:spChg>
        <pc:picChg chg="mod">
          <ac:chgData name="Guest User" userId="S::urn:spo:tenantanon#c65f8795-ba3d-4351-8a07-0865e5d8f090::" providerId="AD" clId="Web-{F9FC7055-6E42-29D5-058B-96AA2F533D17}" dt="2025-09-01T15:05:22.652" v="59" actId="1076"/>
          <ac:picMkLst>
            <pc:docMk/>
            <pc:sldMk cId="595548396" sldId="277"/>
            <ac:picMk id="6" creationId="{57F8A42F-30C4-C732-E984-D1BFD4F0FE52}"/>
          </ac:picMkLst>
        </pc:picChg>
      </pc:sldChg>
    </pc:docChg>
  </pc:docChgLst>
  <pc:docChgLst>
    <pc:chgData name="Julie Blackwell Young" userId="90fd9689-62db-4245-9cfa-657de441f818" providerId="ADAL" clId="{D804ED72-5605-4B4D-B494-4EDF824CCBD3}"/>
    <pc:docChg chg="custSel addSld delSld modSld sldOrd">
      <pc:chgData name="Julie Blackwell Young" userId="90fd9689-62db-4245-9cfa-657de441f818" providerId="ADAL" clId="{D804ED72-5605-4B4D-B494-4EDF824CCBD3}" dt="2025-09-01T14:27:02.794" v="1048" actId="20577"/>
      <pc:docMkLst>
        <pc:docMk/>
      </pc:docMkLst>
      <pc:sldChg chg="modSp mod">
        <pc:chgData name="Julie Blackwell Young" userId="90fd9689-62db-4245-9cfa-657de441f818" providerId="ADAL" clId="{D804ED72-5605-4B4D-B494-4EDF824CCBD3}" dt="2025-09-01T14:26:41.122" v="1047" actId="1076"/>
        <pc:sldMkLst>
          <pc:docMk/>
          <pc:sldMk cId="829392049" sldId="258"/>
        </pc:sldMkLst>
        <pc:spChg chg="mod">
          <ac:chgData name="Julie Blackwell Young" userId="90fd9689-62db-4245-9cfa-657de441f818" providerId="ADAL" clId="{D804ED72-5605-4B4D-B494-4EDF824CCBD3}" dt="2025-09-01T14:26:36.809" v="1046" actId="404"/>
          <ac:spMkLst>
            <pc:docMk/>
            <pc:sldMk cId="829392049" sldId="258"/>
            <ac:spMk id="2" creationId="{560F1EB3-5BE3-2B4F-9F2C-DF4F0AE9BD65}"/>
          </ac:spMkLst>
        </pc:spChg>
        <pc:spChg chg="mod">
          <ac:chgData name="Julie Blackwell Young" userId="90fd9689-62db-4245-9cfa-657de441f818" providerId="ADAL" clId="{D804ED72-5605-4B4D-B494-4EDF824CCBD3}" dt="2025-09-01T14:26:41.122" v="1047" actId="1076"/>
          <ac:spMkLst>
            <pc:docMk/>
            <pc:sldMk cId="829392049" sldId="258"/>
            <ac:spMk id="3" creationId="{3900C65F-7C80-494C-A487-495E464D7D9A}"/>
          </ac:spMkLst>
        </pc:spChg>
      </pc:sldChg>
      <pc:sldChg chg="modSp mod">
        <pc:chgData name="Julie Blackwell Young" userId="90fd9689-62db-4245-9cfa-657de441f818" providerId="ADAL" clId="{D804ED72-5605-4B4D-B494-4EDF824CCBD3}" dt="2025-09-01T14:27:02.794" v="1048" actId="20577"/>
        <pc:sldMkLst>
          <pc:docMk/>
          <pc:sldMk cId="3170530983" sldId="260"/>
        </pc:sldMkLst>
        <pc:spChg chg="mod">
          <ac:chgData name="Julie Blackwell Young" userId="90fd9689-62db-4245-9cfa-657de441f818" providerId="ADAL" clId="{D804ED72-5605-4B4D-B494-4EDF824CCBD3}" dt="2025-09-01T14:27:02.794" v="1048" actId="20577"/>
          <ac:spMkLst>
            <pc:docMk/>
            <pc:sldMk cId="3170530983" sldId="260"/>
            <ac:spMk id="2" creationId="{B1F4A5E9-8E57-C44F-B03C-0C07D75B9FE0}"/>
          </ac:spMkLst>
        </pc:spChg>
        <pc:picChg chg="mod">
          <ac:chgData name="Julie Blackwell Young" userId="90fd9689-62db-4245-9cfa-657de441f818" providerId="ADAL" clId="{D804ED72-5605-4B4D-B494-4EDF824CCBD3}" dt="2025-08-27T13:34:03.355" v="1002" actId="1076"/>
          <ac:picMkLst>
            <pc:docMk/>
            <pc:sldMk cId="3170530983" sldId="260"/>
            <ac:picMk id="4" creationId="{AB955CBF-8385-4A8D-C828-E379E64B8D80}"/>
          </ac:picMkLst>
        </pc:picChg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3672582920" sldId="261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2497385485" sldId="262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53724884" sldId="263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323403075" sldId="264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541430030" sldId="265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642964792" sldId="266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1149868514" sldId="267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2989137467" sldId="268"/>
        </pc:sldMkLst>
      </pc:sldChg>
      <pc:sldChg chg="del">
        <pc:chgData name="Julie Blackwell Young" userId="90fd9689-62db-4245-9cfa-657de441f818" providerId="ADAL" clId="{D804ED72-5605-4B4D-B494-4EDF824CCBD3}" dt="2025-08-27T13:34:17.930" v="1003" actId="47"/>
        <pc:sldMkLst>
          <pc:docMk/>
          <pc:sldMk cId="4043647775" sldId="273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941357408" sldId="274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1783135336" sldId="275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1511955930" sldId="276"/>
        </pc:sldMkLst>
      </pc:sldChg>
      <pc:sldChg chg="del">
        <pc:chgData name="Julie Blackwell Young" userId="90fd9689-62db-4245-9cfa-657de441f818" providerId="ADAL" clId="{D804ED72-5605-4B4D-B494-4EDF824CCBD3}" dt="2025-08-27T13:22:10.513" v="856" actId="2696"/>
        <pc:sldMkLst>
          <pc:docMk/>
          <pc:sldMk cId="3682260301" sldId="278"/>
        </pc:sldMkLst>
      </pc:sldChg>
      <pc:sldChg chg="del">
        <pc:chgData name="Julie Blackwell Young" userId="90fd9689-62db-4245-9cfa-657de441f818" providerId="ADAL" clId="{D804ED72-5605-4B4D-B494-4EDF824CCBD3}" dt="2025-08-27T13:22:10.513" v="856" actId="2696"/>
        <pc:sldMkLst>
          <pc:docMk/>
          <pc:sldMk cId="157977410" sldId="279"/>
        </pc:sldMkLst>
      </pc:sldChg>
      <pc:sldChg chg="del">
        <pc:chgData name="Julie Blackwell Young" userId="90fd9689-62db-4245-9cfa-657de441f818" providerId="ADAL" clId="{D804ED72-5605-4B4D-B494-4EDF824CCBD3}" dt="2025-08-27T13:21:49.492" v="855" actId="47"/>
        <pc:sldMkLst>
          <pc:docMk/>
          <pc:sldMk cId="1194181115" sldId="282"/>
        </pc:sldMkLst>
      </pc:sldChg>
      <pc:sldChg chg="modSp mod">
        <pc:chgData name="Julie Blackwell Young" userId="90fd9689-62db-4245-9cfa-657de441f818" providerId="ADAL" clId="{D804ED72-5605-4B4D-B494-4EDF824CCBD3}" dt="2025-08-27T13:18:54.001" v="716" actId="113"/>
        <pc:sldMkLst>
          <pc:docMk/>
          <pc:sldMk cId="3122946647" sldId="283"/>
        </pc:sldMkLst>
        <pc:spChg chg="mod">
          <ac:chgData name="Julie Blackwell Young" userId="90fd9689-62db-4245-9cfa-657de441f818" providerId="ADAL" clId="{D804ED72-5605-4B4D-B494-4EDF824CCBD3}" dt="2025-08-27T13:18:54.001" v="716" actId="113"/>
          <ac:spMkLst>
            <pc:docMk/>
            <pc:sldMk cId="3122946647" sldId="283"/>
            <ac:spMk id="2" creationId="{AD293B66-9483-C707-EA99-E01253220920}"/>
          </ac:spMkLst>
        </pc:spChg>
      </pc:sldChg>
      <pc:sldChg chg="addSp modSp mod">
        <pc:chgData name="Julie Blackwell Young" userId="90fd9689-62db-4245-9cfa-657de441f818" providerId="ADAL" clId="{D804ED72-5605-4B4D-B494-4EDF824CCBD3}" dt="2025-08-27T13:10:00.295" v="568" actId="14100"/>
        <pc:sldMkLst>
          <pc:docMk/>
          <pc:sldMk cId="1797500438" sldId="284"/>
        </pc:sldMkLst>
        <pc:spChg chg="mod">
          <ac:chgData name="Julie Blackwell Young" userId="90fd9689-62db-4245-9cfa-657de441f818" providerId="ADAL" clId="{D804ED72-5605-4B4D-B494-4EDF824CCBD3}" dt="2025-08-27T13:09:27.728" v="561" actId="1076"/>
          <ac:spMkLst>
            <pc:docMk/>
            <pc:sldMk cId="1797500438" sldId="284"/>
            <ac:spMk id="2" creationId="{3BC4A4A8-16A7-E5C7-5FB4-883AAC42D867}"/>
          </ac:spMkLst>
        </pc:spChg>
        <pc:spChg chg="mod">
          <ac:chgData name="Julie Blackwell Young" userId="90fd9689-62db-4245-9cfa-657de441f818" providerId="ADAL" clId="{D804ED72-5605-4B4D-B494-4EDF824CCBD3}" dt="2025-08-27T11:59:48.736" v="303" actId="20577"/>
          <ac:spMkLst>
            <pc:docMk/>
            <pc:sldMk cId="1797500438" sldId="284"/>
            <ac:spMk id="3" creationId="{B8E184F0-957A-46A4-DA45-55452D6F0FA8}"/>
          </ac:spMkLst>
        </pc:spChg>
        <pc:picChg chg="add mod">
          <ac:chgData name="Julie Blackwell Young" userId="90fd9689-62db-4245-9cfa-657de441f818" providerId="ADAL" clId="{D804ED72-5605-4B4D-B494-4EDF824CCBD3}" dt="2025-08-27T13:10:00.295" v="568" actId="14100"/>
          <ac:picMkLst>
            <pc:docMk/>
            <pc:sldMk cId="1797500438" sldId="284"/>
            <ac:picMk id="2052" creationId="{6449E308-3BA9-3F9E-AFA0-45061C316D6A}"/>
          </ac:picMkLst>
        </pc:picChg>
      </pc:sldChg>
      <pc:sldChg chg="addSp delSp modSp mod ord">
        <pc:chgData name="Julie Blackwell Young" userId="90fd9689-62db-4245-9cfa-657de441f818" providerId="ADAL" clId="{D804ED72-5605-4B4D-B494-4EDF824CCBD3}" dt="2025-08-27T13:06:36.296" v="420" actId="1076"/>
        <pc:sldMkLst>
          <pc:docMk/>
          <pc:sldMk cId="4063268473" sldId="285"/>
        </pc:sldMkLst>
        <pc:spChg chg="mod">
          <ac:chgData name="Julie Blackwell Young" userId="90fd9689-62db-4245-9cfa-657de441f818" providerId="ADAL" clId="{D804ED72-5605-4B4D-B494-4EDF824CCBD3}" dt="2025-08-27T13:06:28.552" v="419" actId="14100"/>
          <ac:spMkLst>
            <pc:docMk/>
            <pc:sldMk cId="4063268473" sldId="285"/>
            <ac:spMk id="3" creationId="{B15B060F-9865-24F0-A1BD-FF756BA91F26}"/>
          </ac:spMkLst>
        </pc:spChg>
        <pc:picChg chg="add mod">
          <ac:chgData name="Julie Blackwell Young" userId="90fd9689-62db-4245-9cfa-657de441f818" providerId="ADAL" clId="{D804ED72-5605-4B4D-B494-4EDF824CCBD3}" dt="2025-08-27T13:06:36.296" v="420" actId="1076"/>
          <ac:picMkLst>
            <pc:docMk/>
            <pc:sldMk cId="4063268473" sldId="285"/>
            <ac:picMk id="1026" creationId="{4E29F20F-0013-58B4-89EC-3DC2BBA617D7}"/>
          </ac:picMkLst>
        </pc:picChg>
      </pc:sldChg>
      <pc:sldChg chg="modSp add mod ord">
        <pc:chgData name="Julie Blackwell Young" userId="90fd9689-62db-4245-9cfa-657de441f818" providerId="ADAL" clId="{D804ED72-5605-4B4D-B494-4EDF824CCBD3}" dt="2025-08-27T13:10:07.260" v="570"/>
        <pc:sldMkLst>
          <pc:docMk/>
          <pc:sldMk cId="1183133956" sldId="4646"/>
        </pc:sldMkLst>
        <pc:spChg chg="mod">
          <ac:chgData name="Julie Blackwell Young" userId="90fd9689-62db-4245-9cfa-657de441f818" providerId="ADAL" clId="{D804ED72-5605-4B4D-B494-4EDF824CCBD3}" dt="2025-08-27T13:04:12.938" v="306" actId="20577"/>
          <ac:spMkLst>
            <pc:docMk/>
            <pc:sldMk cId="1183133956" sldId="4646"/>
            <ac:spMk id="2" creationId="{4E508129-8BEE-9A13-4B5A-A90ADDC88E31}"/>
          </ac:spMkLst>
        </pc:spChg>
        <pc:picChg chg="mod">
          <ac:chgData name="Julie Blackwell Young" userId="90fd9689-62db-4245-9cfa-657de441f818" providerId="ADAL" clId="{D804ED72-5605-4B4D-B494-4EDF824CCBD3}" dt="2025-08-27T13:04:18.925" v="307" actId="1076"/>
          <ac:picMkLst>
            <pc:docMk/>
            <pc:sldMk cId="1183133956" sldId="4646"/>
            <ac:picMk id="4" creationId="{271116DF-09D0-2B40-0F0E-8A80E3735ADE}"/>
          </ac:picMkLst>
        </pc:picChg>
      </pc:sldChg>
      <pc:sldChg chg="modSp add mod">
        <pc:chgData name="Julie Blackwell Young" userId="90fd9689-62db-4245-9cfa-657de441f818" providerId="ADAL" clId="{D804ED72-5605-4B4D-B494-4EDF824CCBD3}" dt="2025-08-27T13:24:15.049" v="934" actId="255"/>
        <pc:sldMkLst>
          <pc:docMk/>
          <pc:sldMk cId="2327473092" sldId="4647"/>
        </pc:sldMkLst>
        <pc:spChg chg="mod">
          <ac:chgData name="Julie Blackwell Young" userId="90fd9689-62db-4245-9cfa-657de441f818" providerId="ADAL" clId="{D804ED72-5605-4B4D-B494-4EDF824CCBD3}" dt="2025-08-27T13:24:15.049" v="934" actId="255"/>
          <ac:spMkLst>
            <pc:docMk/>
            <pc:sldMk cId="2327473092" sldId="4647"/>
            <ac:spMk id="2" creationId="{AC7FC5C0-3AC5-84AC-CD41-3AF1F501E6B8}"/>
          </ac:spMkLst>
        </pc:spChg>
        <pc:spChg chg="mod">
          <ac:chgData name="Julie Blackwell Young" userId="90fd9689-62db-4245-9cfa-657de441f818" providerId="ADAL" clId="{D804ED72-5605-4B4D-B494-4EDF824CCBD3}" dt="2025-08-27T13:10:28.280" v="584" actId="20577"/>
          <ac:spMkLst>
            <pc:docMk/>
            <pc:sldMk cId="2327473092" sldId="4647"/>
            <ac:spMk id="3" creationId="{09869397-4C66-8567-52EF-A6D18A87CEA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117C-EFD4-45D8-BE2D-D308B928DB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E621A7-3F8B-409E-9A75-3EDBB7CF0E91}">
      <dgm:prSet phldrT="[Text]"/>
      <dgm:spPr>
        <a:solidFill>
          <a:srgbClr val="153A5E"/>
        </a:solidFill>
      </dgm:spPr>
      <dgm:t>
        <a:bodyPr/>
        <a:lstStyle/>
        <a:p>
          <a:r>
            <a:rPr lang="en-GB"/>
            <a:t>Transitions &amp; Outcomes</a:t>
          </a:r>
        </a:p>
      </dgm:t>
    </dgm:pt>
    <dgm:pt modelId="{AF4363DC-DEB9-477A-98FD-B552AA68B09B}" type="parTrans" cxnId="{B9828716-C381-4618-9079-C8831A82CA34}">
      <dgm:prSet/>
      <dgm:spPr/>
      <dgm:t>
        <a:bodyPr/>
        <a:lstStyle/>
        <a:p>
          <a:endParaRPr lang="en-GB"/>
        </a:p>
      </dgm:t>
    </dgm:pt>
    <dgm:pt modelId="{1ACBEE08-ADCC-4870-968C-3312A52DC195}" type="sibTrans" cxnId="{B9828716-C381-4618-9079-C8831A82CA34}">
      <dgm:prSet/>
      <dgm:spPr/>
      <dgm:t>
        <a:bodyPr/>
        <a:lstStyle/>
        <a:p>
          <a:endParaRPr lang="en-GB"/>
        </a:p>
      </dgm:t>
    </dgm:pt>
    <dgm:pt modelId="{994774E0-0788-464A-A9A2-EBA7E9F0C024}">
      <dgm:prSet phldrT="[Text]"/>
      <dgm:spPr/>
      <dgm:t>
        <a:bodyPr/>
        <a:lstStyle/>
        <a:p>
          <a:r>
            <a:rPr lang="en-GB" b="0" i="0" u="none" strike="noStrike" baseline="0">
              <a:latin typeface="+mn-lt"/>
            </a:rPr>
            <a:t>Articulation and College alignment through partnerships</a:t>
          </a:r>
          <a:endParaRPr lang="en-GB"/>
        </a:p>
      </dgm:t>
    </dgm:pt>
    <dgm:pt modelId="{2DAD777B-C813-45C5-A356-E0D8C68CB760}" type="parTrans" cxnId="{08C9CC5B-3641-4E8A-88F7-31C5B0646D48}">
      <dgm:prSet/>
      <dgm:spPr/>
      <dgm:t>
        <a:bodyPr/>
        <a:lstStyle/>
        <a:p>
          <a:endParaRPr lang="en-GB"/>
        </a:p>
      </dgm:t>
    </dgm:pt>
    <dgm:pt modelId="{7CC6F7C9-6F39-47DB-BFD4-12D14D2940DC}" type="sibTrans" cxnId="{08C9CC5B-3641-4E8A-88F7-31C5B0646D48}">
      <dgm:prSet/>
      <dgm:spPr/>
      <dgm:t>
        <a:bodyPr/>
        <a:lstStyle/>
        <a:p>
          <a:endParaRPr lang="en-GB"/>
        </a:p>
      </dgm:t>
    </dgm:pt>
    <dgm:pt modelId="{8AE93F24-6764-454C-A754-321E278B8E8B}">
      <dgm:prSet phldrT="[Text]"/>
      <dgm:spPr>
        <a:solidFill>
          <a:srgbClr val="153A5E"/>
        </a:solidFill>
      </dgm:spPr>
      <dgm:t>
        <a:bodyPr/>
        <a:lstStyle/>
        <a:p>
          <a:r>
            <a:rPr lang="en-GB"/>
            <a:t>Curriculum Enhancement &amp; Quality</a:t>
          </a:r>
        </a:p>
      </dgm:t>
    </dgm:pt>
    <dgm:pt modelId="{E0407ED5-EAF4-414A-B9EC-7F49D7C28BD7}" type="parTrans" cxnId="{D8B1E2C1-8CEF-46F0-A73F-1CF206D0E598}">
      <dgm:prSet/>
      <dgm:spPr/>
      <dgm:t>
        <a:bodyPr/>
        <a:lstStyle/>
        <a:p>
          <a:endParaRPr lang="en-GB"/>
        </a:p>
      </dgm:t>
    </dgm:pt>
    <dgm:pt modelId="{536B66E4-0758-4154-A774-A5B42C01DEDC}" type="sibTrans" cxnId="{D8B1E2C1-8CEF-46F0-A73F-1CF206D0E598}">
      <dgm:prSet/>
      <dgm:spPr/>
      <dgm:t>
        <a:bodyPr/>
        <a:lstStyle/>
        <a:p>
          <a:endParaRPr lang="en-GB"/>
        </a:p>
      </dgm:t>
    </dgm:pt>
    <dgm:pt modelId="{082EE99C-943A-4B23-AD1A-D4AFCAEB80E7}">
      <dgm:prSet phldrT="[Text]"/>
      <dgm:spPr/>
      <dgm:t>
        <a:bodyPr/>
        <a:lstStyle/>
        <a:p>
          <a:r>
            <a:rPr lang="fr-FR" b="0" i="0" u="none" strike="noStrike" baseline="0">
              <a:latin typeface="+mn-lt"/>
            </a:rPr>
            <a:t>Curriculum Design &amp; Structure </a:t>
          </a:r>
          <a:endParaRPr lang="en-GB"/>
        </a:p>
      </dgm:t>
    </dgm:pt>
    <dgm:pt modelId="{D45BA089-07BC-451A-8F59-FB9BA3E31F09}" type="parTrans" cxnId="{45DA10FB-145F-4499-B6F0-2AA13496BB6F}">
      <dgm:prSet/>
      <dgm:spPr/>
      <dgm:t>
        <a:bodyPr/>
        <a:lstStyle/>
        <a:p>
          <a:endParaRPr lang="en-GB"/>
        </a:p>
      </dgm:t>
    </dgm:pt>
    <dgm:pt modelId="{D46953D7-079B-4FF1-864F-DD50D317AB18}" type="sibTrans" cxnId="{45DA10FB-145F-4499-B6F0-2AA13496BB6F}">
      <dgm:prSet/>
      <dgm:spPr/>
      <dgm:t>
        <a:bodyPr/>
        <a:lstStyle/>
        <a:p>
          <a:endParaRPr lang="en-GB"/>
        </a:p>
      </dgm:t>
    </dgm:pt>
    <dgm:pt modelId="{D522CE08-A27E-4673-80D6-60DC8F959B06}">
      <dgm:prSet phldrT="[Text]"/>
      <dgm:spPr/>
      <dgm:t>
        <a:bodyPr/>
        <a:lstStyle/>
        <a:p>
          <a:r>
            <a:rPr lang="en-GB">
              <a:latin typeface="+mn-lt"/>
            </a:rPr>
            <a:t>Themes – EDI, Sustainability, Global, AI </a:t>
          </a:r>
          <a:endParaRPr lang="en-GB"/>
        </a:p>
      </dgm:t>
    </dgm:pt>
    <dgm:pt modelId="{929AF8C8-4B4A-47F4-A577-7DBE6A3D6A23}" type="parTrans" cxnId="{14717B32-1348-494A-8C3E-881391CFF354}">
      <dgm:prSet/>
      <dgm:spPr/>
      <dgm:t>
        <a:bodyPr/>
        <a:lstStyle/>
        <a:p>
          <a:endParaRPr lang="en-GB"/>
        </a:p>
      </dgm:t>
    </dgm:pt>
    <dgm:pt modelId="{7755AE13-C731-49C9-9A22-9149C0CA966F}" type="sibTrans" cxnId="{14717B32-1348-494A-8C3E-881391CFF354}">
      <dgm:prSet/>
      <dgm:spPr/>
      <dgm:t>
        <a:bodyPr/>
        <a:lstStyle/>
        <a:p>
          <a:endParaRPr lang="en-GB"/>
        </a:p>
      </dgm:t>
    </dgm:pt>
    <dgm:pt modelId="{A1F3FA26-7638-4C78-A96E-1FC3017D719D}">
      <dgm:prSet phldrT="[Text]"/>
      <dgm:spPr>
        <a:solidFill>
          <a:srgbClr val="153A5E"/>
        </a:solidFill>
      </dgm:spPr>
      <dgm:t>
        <a:bodyPr/>
        <a:lstStyle/>
        <a:p>
          <a:r>
            <a:rPr lang="en-GB"/>
            <a:t>Designing the Learning Environment</a:t>
          </a:r>
        </a:p>
      </dgm:t>
    </dgm:pt>
    <dgm:pt modelId="{9A789C9F-27E9-43FE-951E-139AF9592BE1}" type="parTrans" cxnId="{5845629D-CD6E-47EB-A1E2-464698A76D28}">
      <dgm:prSet/>
      <dgm:spPr/>
      <dgm:t>
        <a:bodyPr/>
        <a:lstStyle/>
        <a:p>
          <a:endParaRPr lang="en-GB"/>
        </a:p>
      </dgm:t>
    </dgm:pt>
    <dgm:pt modelId="{EDC9D5E5-525A-4121-86F5-D75B27464222}" type="sibTrans" cxnId="{5845629D-CD6E-47EB-A1E2-464698A76D28}">
      <dgm:prSet/>
      <dgm:spPr/>
      <dgm:t>
        <a:bodyPr/>
        <a:lstStyle/>
        <a:p>
          <a:endParaRPr lang="en-GB"/>
        </a:p>
      </dgm:t>
    </dgm:pt>
    <dgm:pt modelId="{E2B675C2-ECD8-4F2F-9493-7AFCFB05A258}">
      <dgm:prSet phldrT="[Text]"/>
      <dgm:spPr/>
      <dgm:t>
        <a:bodyPr/>
        <a:lstStyle/>
        <a:p>
          <a:r>
            <a:rPr lang="en-GB">
              <a:latin typeface="+mn-lt"/>
            </a:rPr>
            <a:t>Purpose of Physical Estate </a:t>
          </a:r>
          <a:endParaRPr lang="en-GB"/>
        </a:p>
      </dgm:t>
    </dgm:pt>
    <dgm:pt modelId="{FB15DEAC-94AD-46EE-B559-B2EC73BAE072}" type="parTrans" cxnId="{59FBDD13-2387-4875-8689-24F7BF79B045}">
      <dgm:prSet/>
      <dgm:spPr/>
      <dgm:t>
        <a:bodyPr/>
        <a:lstStyle/>
        <a:p>
          <a:endParaRPr lang="en-GB"/>
        </a:p>
      </dgm:t>
    </dgm:pt>
    <dgm:pt modelId="{0CDEF4D2-3C04-4DCE-A481-6578B748350D}" type="sibTrans" cxnId="{59FBDD13-2387-4875-8689-24F7BF79B045}">
      <dgm:prSet/>
      <dgm:spPr/>
      <dgm:t>
        <a:bodyPr/>
        <a:lstStyle/>
        <a:p>
          <a:endParaRPr lang="en-GB"/>
        </a:p>
      </dgm:t>
    </dgm:pt>
    <dgm:pt modelId="{9D344530-0B69-4C2F-93B9-1F31F585A83F}">
      <dgm:prSet/>
      <dgm:spPr/>
      <dgm:t>
        <a:bodyPr/>
        <a:lstStyle/>
        <a:p>
          <a:r>
            <a:rPr lang="fr-FR" b="0" i="0" u="none" strike="noStrike" baseline="0">
              <a:latin typeface="+mn-lt"/>
            </a:rPr>
            <a:t>Retention </a:t>
          </a:r>
        </a:p>
      </dgm:t>
    </dgm:pt>
    <dgm:pt modelId="{CA181CCE-C9C2-4DB7-9CE7-BCBB47D29CB9}" type="parTrans" cxnId="{CEC7F3D4-107D-4FF1-83F4-A87807F49699}">
      <dgm:prSet/>
      <dgm:spPr/>
      <dgm:t>
        <a:bodyPr/>
        <a:lstStyle/>
        <a:p>
          <a:endParaRPr lang="en-GB"/>
        </a:p>
      </dgm:t>
    </dgm:pt>
    <dgm:pt modelId="{27DF6E40-3DA2-43B5-A43B-98D5DD2687F6}" type="sibTrans" cxnId="{CEC7F3D4-107D-4FF1-83F4-A87807F49699}">
      <dgm:prSet/>
      <dgm:spPr/>
      <dgm:t>
        <a:bodyPr/>
        <a:lstStyle/>
        <a:p>
          <a:endParaRPr lang="en-GB"/>
        </a:p>
      </dgm:t>
    </dgm:pt>
    <dgm:pt modelId="{4AC5C875-44E6-45D9-8BBC-B601A1721279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Student Experience, Purpose and Community </a:t>
          </a:r>
        </a:p>
      </dgm:t>
    </dgm:pt>
    <dgm:pt modelId="{10479EE6-40B2-4B1D-A7E4-0406C5A2879C}" type="parTrans" cxnId="{B131B18D-B285-4810-87C8-FCBCDF7A99F0}">
      <dgm:prSet/>
      <dgm:spPr/>
      <dgm:t>
        <a:bodyPr/>
        <a:lstStyle/>
        <a:p>
          <a:endParaRPr lang="en-GB"/>
        </a:p>
      </dgm:t>
    </dgm:pt>
    <dgm:pt modelId="{963A4E4E-E1F2-4EBE-9C74-51B46284CDF4}" type="sibTrans" cxnId="{B131B18D-B285-4810-87C8-FCBCDF7A99F0}">
      <dgm:prSet/>
      <dgm:spPr/>
      <dgm:t>
        <a:bodyPr/>
        <a:lstStyle/>
        <a:p>
          <a:endParaRPr lang="en-GB"/>
        </a:p>
      </dgm:t>
    </dgm:pt>
    <dgm:pt modelId="{C5F127FF-1454-4C22-BB22-C2531CEDBF0C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Academic and Pastoral Support </a:t>
          </a:r>
        </a:p>
      </dgm:t>
    </dgm:pt>
    <dgm:pt modelId="{6C8B3C21-1D96-4723-A6C5-9B3E107C3DAF}" type="parTrans" cxnId="{86D9330C-35FD-4187-9BA3-EC74F2B1EC59}">
      <dgm:prSet/>
      <dgm:spPr/>
      <dgm:t>
        <a:bodyPr/>
        <a:lstStyle/>
        <a:p>
          <a:endParaRPr lang="en-GB"/>
        </a:p>
      </dgm:t>
    </dgm:pt>
    <dgm:pt modelId="{E86E927F-3359-4DBF-ACCA-9A1A1A224290}" type="sibTrans" cxnId="{86D9330C-35FD-4187-9BA3-EC74F2B1EC59}">
      <dgm:prSet/>
      <dgm:spPr/>
      <dgm:t>
        <a:bodyPr/>
        <a:lstStyle/>
        <a:p>
          <a:endParaRPr lang="en-GB"/>
        </a:p>
      </dgm:t>
    </dgm:pt>
    <dgm:pt modelId="{7B2DECD9-F298-4060-A911-B7CD98896ECE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Employability, jobs and mentoring </a:t>
          </a:r>
        </a:p>
      </dgm:t>
    </dgm:pt>
    <dgm:pt modelId="{151D56F4-0DD6-4E3D-8C7A-7DACA6FB187F}" type="parTrans" cxnId="{E11414E5-98B9-4AE1-BBC0-866BB4F32849}">
      <dgm:prSet/>
      <dgm:spPr/>
      <dgm:t>
        <a:bodyPr/>
        <a:lstStyle/>
        <a:p>
          <a:endParaRPr lang="en-GB"/>
        </a:p>
      </dgm:t>
    </dgm:pt>
    <dgm:pt modelId="{6FCEB49D-D6E8-472D-ABA6-73057E4D5A3E}" type="sibTrans" cxnId="{E11414E5-98B9-4AE1-BBC0-866BB4F32849}">
      <dgm:prSet/>
      <dgm:spPr/>
      <dgm:t>
        <a:bodyPr/>
        <a:lstStyle/>
        <a:p>
          <a:endParaRPr lang="en-GB"/>
        </a:p>
      </dgm:t>
    </dgm:pt>
    <dgm:pt modelId="{305B59C5-C31D-4FBD-AEAA-C575C2155A9D}">
      <dgm:prSet/>
      <dgm:spPr/>
      <dgm:t>
        <a:bodyPr/>
        <a:lstStyle/>
        <a:p>
          <a:r>
            <a:rPr lang="en-US" b="0" i="0" u="none" strike="noStrike" baseline="0">
              <a:latin typeface="+mn-lt"/>
            </a:rPr>
            <a:t>Social impact and CPD</a:t>
          </a:r>
        </a:p>
      </dgm:t>
    </dgm:pt>
    <dgm:pt modelId="{9334ED3F-5FEA-49D9-AEBB-B0187EE50132}" type="parTrans" cxnId="{1EBDCA75-4265-4BBE-8203-CD32CB891AC1}">
      <dgm:prSet/>
      <dgm:spPr/>
      <dgm:t>
        <a:bodyPr/>
        <a:lstStyle/>
        <a:p>
          <a:endParaRPr lang="en-GB"/>
        </a:p>
      </dgm:t>
    </dgm:pt>
    <dgm:pt modelId="{75419CFD-8825-49F9-8076-4738C2196D3E}" type="sibTrans" cxnId="{1EBDCA75-4265-4BBE-8203-CD32CB891AC1}">
      <dgm:prSet/>
      <dgm:spPr/>
      <dgm:t>
        <a:bodyPr/>
        <a:lstStyle/>
        <a:p>
          <a:endParaRPr lang="en-GB"/>
        </a:p>
      </dgm:t>
    </dgm:pt>
    <dgm:pt modelId="{DC99E26B-B3B9-4E59-A3AA-79F85FCB4900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Assessment and Feedback </a:t>
          </a:r>
        </a:p>
      </dgm:t>
    </dgm:pt>
    <dgm:pt modelId="{A39B531D-BD42-436A-8CDB-DD4FBB375A6B}" type="parTrans" cxnId="{DA5A6B55-919F-4F83-803D-93996453D629}">
      <dgm:prSet/>
      <dgm:spPr/>
      <dgm:t>
        <a:bodyPr/>
        <a:lstStyle/>
        <a:p>
          <a:endParaRPr lang="en-GB"/>
        </a:p>
      </dgm:t>
    </dgm:pt>
    <dgm:pt modelId="{C93AE71D-AC24-4EA0-97BC-6403D65F108D}" type="sibTrans" cxnId="{DA5A6B55-919F-4F83-803D-93996453D629}">
      <dgm:prSet/>
      <dgm:spPr/>
      <dgm:t>
        <a:bodyPr/>
        <a:lstStyle/>
        <a:p>
          <a:endParaRPr lang="en-GB"/>
        </a:p>
      </dgm:t>
    </dgm:pt>
    <dgm:pt modelId="{85C74B25-FFAF-4249-B0FB-A421A7921633}">
      <dgm:prSet/>
      <dgm:spPr/>
      <dgm:t>
        <a:bodyPr/>
        <a:lstStyle/>
        <a:p>
          <a:r>
            <a:rPr lang="en-US" b="0" i="0" u="none" strike="noStrike" baseline="0">
              <a:latin typeface="+mn-lt"/>
            </a:rPr>
            <a:t>Students as Partners</a:t>
          </a:r>
        </a:p>
      </dgm:t>
    </dgm:pt>
    <dgm:pt modelId="{0371D519-E9E1-47F5-8EA9-A9D591DAEE58}" type="parTrans" cxnId="{BD5A3B4C-C87E-492E-8FA5-D8E17AA84A47}">
      <dgm:prSet/>
      <dgm:spPr/>
      <dgm:t>
        <a:bodyPr/>
        <a:lstStyle/>
        <a:p>
          <a:endParaRPr lang="en-GB"/>
        </a:p>
      </dgm:t>
    </dgm:pt>
    <dgm:pt modelId="{367CB9EE-6DC8-4CD1-B73A-08C3053363B2}" type="sibTrans" cxnId="{BD5A3B4C-C87E-492E-8FA5-D8E17AA84A47}">
      <dgm:prSet/>
      <dgm:spPr/>
      <dgm:t>
        <a:bodyPr/>
        <a:lstStyle/>
        <a:p>
          <a:endParaRPr lang="en-GB"/>
        </a:p>
      </dgm:t>
    </dgm:pt>
    <dgm:pt modelId="{50168C8A-B489-49CF-B582-DD2585C78C92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Wellbeing and compassion </a:t>
          </a:r>
        </a:p>
      </dgm:t>
    </dgm:pt>
    <dgm:pt modelId="{B1E5C957-AA0C-40F8-83EB-8852B96B0187}" type="parTrans" cxnId="{575A12DE-DCA6-4108-A650-14BA43942456}">
      <dgm:prSet/>
      <dgm:spPr/>
      <dgm:t>
        <a:bodyPr/>
        <a:lstStyle/>
        <a:p>
          <a:endParaRPr lang="en-GB"/>
        </a:p>
      </dgm:t>
    </dgm:pt>
    <dgm:pt modelId="{7B96BA51-DED9-41FD-A22C-DECD3B33A9A7}" type="sibTrans" cxnId="{575A12DE-DCA6-4108-A650-14BA43942456}">
      <dgm:prSet/>
      <dgm:spPr/>
      <dgm:t>
        <a:bodyPr/>
        <a:lstStyle/>
        <a:p>
          <a:endParaRPr lang="en-GB"/>
        </a:p>
      </dgm:t>
    </dgm:pt>
    <dgm:pt modelId="{35DC7965-7175-478E-9B1A-3E633AFE397E}">
      <dgm:prSet/>
      <dgm:spPr/>
      <dgm:t>
        <a:bodyPr/>
        <a:lstStyle/>
        <a:p>
          <a:r>
            <a:rPr lang="en-GB" b="0" i="0" u="none" strike="noStrike" baseline="0">
              <a:latin typeface="+mn-lt"/>
            </a:rPr>
            <a:t>Staff Development and Scholarship</a:t>
          </a:r>
        </a:p>
      </dgm:t>
    </dgm:pt>
    <dgm:pt modelId="{562AE5B1-84D9-4FCA-A2C7-D19CFA7ED9DC}" type="parTrans" cxnId="{2A1101A0-436C-4FAB-A90D-79D51B44B23D}">
      <dgm:prSet/>
      <dgm:spPr/>
      <dgm:t>
        <a:bodyPr/>
        <a:lstStyle/>
        <a:p>
          <a:endParaRPr lang="en-GB"/>
        </a:p>
      </dgm:t>
    </dgm:pt>
    <dgm:pt modelId="{248787F9-58AF-4AE4-9D06-0D227CA5451E}" type="sibTrans" cxnId="{2A1101A0-436C-4FAB-A90D-79D51B44B23D}">
      <dgm:prSet/>
      <dgm:spPr/>
      <dgm:t>
        <a:bodyPr/>
        <a:lstStyle/>
        <a:p>
          <a:endParaRPr lang="en-GB"/>
        </a:p>
      </dgm:t>
    </dgm:pt>
    <dgm:pt modelId="{99F4695B-D739-4C74-A694-D35CB761FEA5}">
      <dgm:prSet/>
      <dgm:spPr/>
      <dgm:t>
        <a:bodyPr/>
        <a:lstStyle/>
        <a:p>
          <a:r>
            <a:rPr lang="en-GB">
              <a:latin typeface="+mn-lt"/>
            </a:rPr>
            <a:t>Community Engagement (International and local)</a:t>
          </a:r>
        </a:p>
      </dgm:t>
    </dgm:pt>
    <dgm:pt modelId="{8E4BA03B-ED74-404D-B0D6-5DB73A31063F}" type="parTrans" cxnId="{3FBBBE96-541D-42F8-AB47-1A0B5E1B80A4}">
      <dgm:prSet/>
      <dgm:spPr/>
      <dgm:t>
        <a:bodyPr/>
        <a:lstStyle/>
        <a:p>
          <a:endParaRPr lang="en-GB"/>
        </a:p>
      </dgm:t>
    </dgm:pt>
    <dgm:pt modelId="{9C920161-B4E0-470E-A051-9E0CD180F856}" type="sibTrans" cxnId="{3FBBBE96-541D-42F8-AB47-1A0B5E1B80A4}">
      <dgm:prSet/>
      <dgm:spPr/>
      <dgm:t>
        <a:bodyPr/>
        <a:lstStyle/>
        <a:p>
          <a:endParaRPr lang="en-GB"/>
        </a:p>
      </dgm:t>
    </dgm:pt>
    <dgm:pt modelId="{1451F61B-8700-4863-8EF6-D21327915585}">
      <dgm:prSet/>
      <dgm:spPr/>
      <dgm:t>
        <a:bodyPr/>
        <a:lstStyle/>
        <a:p>
          <a:r>
            <a:rPr lang="en-GB">
              <a:latin typeface="+mn-lt"/>
            </a:rPr>
            <a:t>Equity and Purpose of Digital Estate</a:t>
          </a:r>
          <a:endParaRPr lang="en-US">
            <a:latin typeface="+mn-lt"/>
          </a:endParaRPr>
        </a:p>
      </dgm:t>
    </dgm:pt>
    <dgm:pt modelId="{11F4B44D-0A04-446B-B2BE-DDCB9AD5C05B}" type="parTrans" cxnId="{3639F0FF-7B10-41DA-B312-7F3AD617D458}">
      <dgm:prSet/>
      <dgm:spPr/>
      <dgm:t>
        <a:bodyPr/>
        <a:lstStyle/>
        <a:p>
          <a:endParaRPr lang="en-GB"/>
        </a:p>
      </dgm:t>
    </dgm:pt>
    <dgm:pt modelId="{5DAACF03-276F-432D-81CA-9AEBAAB3391E}" type="sibTrans" cxnId="{3639F0FF-7B10-41DA-B312-7F3AD617D458}">
      <dgm:prSet/>
      <dgm:spPr/>
      <dgm:t>
        <a:bodyPr/>
        <a:lstStyle/>
        <a:p>
          <a:endParaRPr lang="en-GB"/>
        </a:p>
      </dgm:t>
    </dgm:pt>
    <dgm:pt modelId="{25597AB4-A130-4B95-8CC8-34777A5B813F}" type="pres">
      <dgm:prSet presAssocID="{6571117C-EFD4-45D8-BE2D-D308B928DB06}" presName="Name0" presStyleCnt="0">
        <dgm:presLayoutVars>
          <dgm:dir/>
          <dgm:animLvl val="lvl"/>
          <dgm:resizeHandles val="exact"/>
        </dgm:presLayoutVars>
      </dgm:prSet>
      <dgm:spPr/>
    </dgm:pt>
    <dgm:pt modelId="{194FD92B-35C8-41C5-8E54-4AFB21658BE7}" type="pres">
      <dgm:prSet presAssocID="{F5E621A7-3F8B-409E-9A75-3EDBB7CF0E91}" presName="composite" presStyleCnt="0"/>
      <dgm:spPr/>
    </dgm:pt>
    <dgm:pt modelId="{833068C3-E04E-4458-A1D1-4D25288044B1}" type="pres">
      <dgm:prSet presAssocID="{F5E621A7-3F8B-409E-9A75-3EDBB7CF0E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32222EB-9C3A-4347-9859-A668BAA26869}" type="pres">
      <dgm:prSet presAssocID="{F5E621A7-3F8B-409E-9A75-3EDBB7CF0E91}" presName="desTx" presStyleLbl="alignAccFollowNode1" presStyleIdx="0" presStyleCnt="3">
        <dgm:presLayoutVars>
          <dgm:bulletEnabled val="1"/>
        </dgm:presLayoutVars>
      </dgm:prSet>
      <dgm:spPr/>
    </dgm:pt>
    <dgm:pt modelId="{BA708030-B55D-40B0-8B7D-064B8CECD7CD}" type="pres">
      <dgm:prSet presAssocID="{1ACBEE08-ADCC-4870-968C-3312A52DC195}" presName="space" presStyleCnt="0"/>
      <dgm:spPr/>
    </dgm:pt>
    <dgm:pt modelId="{6CB5F5CF-4742-4296-BE40-3548BC354BBB}" type="pres">
      <dgm:prSet presAssocID="{8AE93F24-6764-454C-A754-321E278B8E8B}" presName="composite" presStyleCnt="0"/>
      <dgm:spPr/>
    </dgm:pt>
    <dgm:pt modelId="{1A331D88-A0D7-43EC-9BEE-1C44DBD5C73E}" type="pres">
      <dgm:prSet presAssocID="{8AE93F24-6764-454C-A754-321E278B8E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83F1AE0-9E71-4A51-AF46-D13A4F3B57C4}" type="pres">
      <dgm:prSet presAssocID="{8AE93F24-6764-454C-A754-321E278B8E8B}" presName="desTx" presStyleLbl="alignAccFollowNode1" presStyleIdx="1" presStyleCnt="3">
        <dgm:presLayoutVars>
          <dgm:bulletEnabled val="1"/>
        </dgm:presLayoutVars>
      </dgm:prSet>
      <dgm:spPr/>
    </dgm:pt>
    <dgm:pt modelId="{8CE94F7F-CFE0-4141-A789-BDFDE980C762}" type="pres">
      <dgm:prSet presAssocID="{536B66E4-0758-4154-A774-A5B42C01DEDC}" presName="space" presStyleCnt="0"/>
      <dgm:spPr/>
    </dgm:pt>
    <dgm:pt modelId="{785BD963-4337-44A2-A5AE-6543821BD2AA}" type="pres">
      <dgm:prSet presAssocID="{A1F3FA26-7638-4C78-A96E-1FC3017D719D}" presName="composite" presStyleCnt="0"/>
      <dgm:spPr/>
    </dgm:pt>
    <dgm:pt modelId="{E56CDAEF-FE92-46D2-9F86-C85D327B45B5}" type="pres">
      <dgm:prSet presAssocID="{A1F3FA26-7638-4C78-A96E-1FC3017D71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5723AE7-E57A-4729-9246-7AFAA38751EA}" type="pres">
      <dgm:prSet presAssocID="{A1F3FA26-7638-4C78-A96E-1FC3017D719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98B6902-0F47-40D8-8C4E-78E368C74286}" type="presOf" srcId="{E2B675C2-ECD8-4F2F-9493-7AFCFB05A258}" destId="{75723AE7-E57A-4729-9246-7AFAA38751EA}" srcOrd="0" destOrd="0" presId="urn:microsoft.com/office/officeart/2005/8/layout/hList1"/>
    <dgm:cxn modelId="{86D9330C-35FD-4187-9BA3-EC74F2B1EC59}" srcId="{F5E621A7-3F8B-409E-9A75-3EDBB7CF0E91}" destId="{C5F127FF-1454-4C22-BB22-C2531CEDBF0C}" srcOrd="3" destOrd="0" parTransId="{6C8B3C21-1D96-4723-A6C5-9B3E107C3DAF}" sibTransId="{E86E927F-3359-4DBF-ACCA-9A1A1A224290}"/>
    <dgm:cxn modelId="{5268B80D-8FA6-4DE4-9B4B-90A5FCE06F06}" type="presOf" srcId="{99F4695B-D739-4C74-A694-D35CB761FEA5}" destId="{75723AE7-E57A-4729-9246-7AFAA38751EA}" srcOrd="0" destOrd="1" presId="urn:microsoft.com/office/officeart/2005/8/layout/hList1"/>
    <dgm:cxn modelId="{2B32670E-0C7D-445E-B4FD-C5FD8B849139}" type="presOf" srcId="{305B59C5-C31D-4FBD-AEAA-C575C2155A9D}" destId="{932222EB-9C3A-4347-9859-A668BAA26869}" srcOrd="0" destOrd="5" presId="urn:microsoft.com/office/officeart/2005/8/layout/hList1"/>
    <dgm:cxn modelId="{59FBDD13-2387-4875-8689-24F7BF79B045}" srcId="{A1F3FA26-7638-4C78-A96E-1FC3017D719D}" destId="{E2B675C2-ECD8-4F2F-9493-7AFCFB05A258}" srcOrd="0" destOrd="0" parTransId="{FB15DEAC-94AD-46EE-B559-B2EC73BAE072}" sibTransId="{0CDEF4D2-3C04-4DCE-A481-6578B748350D}"/>
    <dgm:cxn modelId="{07AE6114-D7B3-44E9-A121-E4C2905B93B0}" type="presOf" srcId="{9D344530-0B69-4C2F-93B9-1F31F585A83F}" destId="{932222EB-9C3A-4347-9859-A668BAA26869}" srcOrd="0" destOrd="1" presId="urn:microsoft.com/office/officeart/2005/8/layout/hList1"/>
    <dgm:cxn modelId="{B9828716-C381-4618-9079-C8831A82CA34}" srcId="{6571117C-EFD4-45D8-BE2D-D308B928DB06}" destId="{F5E621A7-3F8B-409E-9A75-3EDBB7CF0E91}" srcOrd="0" destOrd="0" parTransId="{AF4363DC-DEB9-477A-98FD-B552AA68B09B}" sibTransId="{1ACBEE08-ADCC-4870-968C-3312A52DC195}"/>
    <dgm:cxn modelId="{4ED7D12B-0DFB-4A59-B1E3-D95C70B2C1EB}" type="presOf" srcId="{A1F3FA26-7638-4C78-A96E-1FC3017D719D}" destId="{E56CDAEF-FE92-46D2-9F86-C85D327B45B5}" srcOrd="0" destOrd="0" presId="urn:microsoft.com/office/officeart/2005/8/layout/hList1"/>
    <dgm:cxn modelId="{14717B32-1348-494A-8C3E-881391CFF354}" srcId="{8AE93F24-6764-454C-A754-321E278B8E8B}" destId="{D522CE08-A27E-4673-80D6-60DC8F959B06}" srcOrd="2" destOrd="0" parTransId="{929AF8C8-4B4A-47F4-A577-7DBE6A3D6A23}" sibTransId="{7755AE13-C731-49C9-9A22-9149C0CA966F}"/>
    <dgm:cxn modelId="{15E16939-6BCC-449E-9E77-7E1ACAAF5983}" type="presOf" srcId="{7B2DECD9-F298-4060-A911-B7CD98896ECE}" destId="{932222EB-9C3A-4347-9859-A668BAA26869}" srcOrd="0" destOrd="4" presId="urn:microsoft.com/office/officeart/2005/8/layout/hList1"/>
    <dgm:cxn modelId="{08C9CC5B-3641-4E8A-88F7-31C5B0646D48}" srcId="{F5E621A7-3F8B-409E-9A75-3EDBB7CF0E91}" destId="{994774E0-0788-464A-A9A2-EBA7E9F0C024}" srcOrd="0" destOrd="0" parTransId="{2DAD777B-C813-45C5-A356-E0D8C68CB760}" sibTransId="{7CC6F7C9-6F39-47DB-BFD4-12D14D2940DC}"/>
    <dgm:cxn modelId="{471ED761-558A-4BCC-8944-F2E78FE7EF21}" type="presOf" srcId="{D522CE08-A27E-4673-80D6-60DC8F959B06}" destId="{E83F1AE0-9E71-4A51-AF46-D13A4F3B57C4}" srcOrd="0" destOrd="2" presId="urn:microsoft.com/office/officeart/2005/8/layout/hList1"/>
    <dgm:cxn modelId="{D0984543-25D5-448F-86D6-F76832292C1D}" type="presOf" srcId="{50168C8A-B489-49CF-B582-DD2585C78C92}" destId="{E83F1AE0-9E71-4A51-AF46-D13A4F3B57C4}" srcOrd="0" destOrd="4" presId="urn:microsoft.com/office/officeart/2005/8/layout/hList1"/>
    <dgm:cxn modelId="{6B8CE763-5864-465D-BD47-0DB1F666B5F0}" type="presOf" srcId="{F5E621A7-3F8B-409E-9A75-3EDBB7CF0E91}" destId="{833068C3-E04E-4458-A1D1-4D25288044B1}" srcOrd="0" destOrd="0" presId="urn:microsoft.com/office/officeart/2005/8/layout/hList1"/>
    <dgm:cxn modelId="{26F8F346-688A-440D-B67E-2CBDF61B72A0}" type="presOf" srcId="{4AC5C875-44E6-45D9-8BBC-B601A1721279}" destId="{932222EB-9C3A-4347-9859-A668BAA26869}" srcOrd="0" destOrd="2" presId="urn:microsoft.com/office/officeart/2005/8/layout/hList1"/>
    <dgm:cxn modelId="{3E10364C-58A2-4406-8235-BE25F87074D9}" type="presOf" srcId="{8AE93F24-6764-454C-A754-321E278B8E8B}" destId="{1A331D88-A0D7-43EC-9BEE-1C44DBD5C73E}" srcOrd="0" destOrd="0" presId="urn:microsoft.com/office/officeart/2005/8/layout/hList1"/>
    <dgm:cxn modelId="{BD5A3B4C-C87E-492E-8FA5-D8E17AA84A47}" srcId="{8AE93F24-6764-454C-A754-321E278B8E8B}" destId="{85C74B25-FFAF-4249-B0FB-A421A7921633}" srcOrd="3" destOrd="0" parTransId="{0371D519-E9E1-47F5-8EA9-A9D591DAEE58}" sibTransId="{367CB9EE-6DC8-4CD1-B73A-08C3053363B2}"/>
    <dgm:cxn modelId="{F6F3C66C-C770-4C4D-B225-0E61D4E84458}" type="presOf" srcId="{994774E0-0788-464A-A9A2-EBA7E9F0C024}" destId="{932222EB-9C3A-4347-9859-A668BAA26869}" srcOrd="0" destOrd="0" presId="urn:microsoft.com/office/officeart/2005/8/layout/hList1"/>
    <dgm:cxn modelId="{76927C4E-63DD-4FF9-9334-7A96EBC0950D}" type="presOf" srcId="{6571117C-EFD4-45D8-BE2D-D308B928DB06}" destId="{25597AB4-A130-4B95-8CC8-34777A5B813F}" srcOrd="0" destOrd="0" presId="urn:microsoft.com/office/officeart/2005/8/layout/hList1"/>
    <dgm:cxn modelId="{DA5A6B55-919F-4F83-803D-93996453D629}" srcId="{8AE93F24-6764-454C-A754-321E278B8E8B}" destId="{DC99E26B-B3B9-4E59-A3AA-79F85FCB4900}" srcOrd="1" destOrd="0" parTransId="{A39B531D-BD42-436A-8CDB-DD4FBB375A6B}" sibTransId="{C93AE71D-AC24-4EA0-97BC-6403D65F108D}"/>
    <dgm:cxn modelId="{1EBDCA75-4265-4BBE-8203-CD32CB891AC1}" srcId="{F5E621A7-3F8B-409E-9A75-3EDBB7CF0E91}" destId="{305B59C5-C31D-4FBD-AEAA-C575C2155A9D}" srcOrd="5" destOrd="0" parTransId="{9334ED3F-5FEA-49D9-AEBB-B0187EE50132}" sibTransId="{75419CFD-8825-49F9-8076-4738C2196D3E}"/>
    <dgm:cxn modelId="{B131B18D-B285-4810-87C8-FCBCDF7A99F0}" srcId="{F5E621A7-3F8B-409E-9A75-3EDBB7CF0E91}" destId="{4AC5C875-44E6-45D9-8BBC-B601A1721279}" srcOrd="2" destOrd="0" parTransId="{10479EE6-40B2-4B1D-A7E4-0406C5A2879C}" sibTransId="{963A4E4E-E1F2-4EBE-9C74-51B46284CDF4}"/>
    <dgm:cxn modelId="{3FBBBE96-541D-42F8-AB47-1A0B5E1B80A4}" srcId="{A1F3FA26-7638-4C78-A96E-1FC3017D719D}" destId="{99F4695B-D739-4C74-A694-D35CB761FEA5}" srcOrd="1" destOrd="0" parTransId="{8E4BA03B-ED74-404D-B0D6-5DB73A31063F}" sibTransId="{9C920161-B4E0-470E-A051-9E0CD180F856}"/>
    <dgm:cxn modelId="{5845629D-CD6E-47EB-A1E2-464698A76D28}" srcId="{6571117C-EFD4-45D8-BE2D-D308B928DB06}" destId="{A1F3FA26-7638-4C78-A96E-1FC3017D719D}" srcOrd="2" destOrd="0" parTransId="{9A789C9F-27E9-43FE-951E-139AF9592BE1}" sibTransId="{EDC9D5E5-525A-4121-86F5-D75B27464222}"/>
    <dgm:cxn modelId="{2A1101A0-436C-4FAB-A90D-79D51B44B23D}" srcId="{8AE93F24-6764-454C-A754-321E278B8E8B}" destId="{35DC7965-7175-478E-9B1A-3E633AFE397E}" srcOrd="5" destOrd="0" parTransId="{562AE5B1-84D9-4FCA-A2C7-D19CFA7ED9DC}" sibTransId="{248787F9-58AF-4AE4-9D06-0D227CA5451E}"/>
    <dgm:cxn modelId="{D8B1E2C1-8CEF-46F0-A73F-1CF206D0E598}" srcId="{6571117C-EFD4-45D8-BE2D-D308B928DB06}" destId="{8AE93F24-6764-454C-A754-321E278B8E8B}" srcOrd="1" destOrd="0" parTransId="{E0407ED5-EAF4-414A-B9EC-7F49D7C28BD7}" sibTransId="{536B66E4-0758-4154-A774-A5B42C01DEDC}"/>
    <dgm:cxn modelId="{2A0E6CD0-0F49-4541-9B19-2C548399CEED}" type="presOf" srcId="{1451F61B-8700-4863-8EF6-D21327915585}" destId="{75723AE7-E57A-4729-9246-7AFAA38751EA}" srcOrd="0" destOrd="2" presId="urn:microsoft.com/office/officeart/2005/8/layout/hList1"/>
    <dgm:cxn modelId="{CEC7F3D4-107D-4FF1-83F4-A87807F49699}" srcId="{F5E621A7-3F8B-409E-9A75-3EDBB7CF0E91}" destId="{9D344530-0B69-4C2F-93B9-1F31F585A83F}" srcOrd="1" destOrd="0" parTransId="{CA181CCE-C9C2-4DB7-9CE7-BCBB47D29CB9}" sibTransId="{27DF6E40-3DA2-43B5-A43B-98D5DD2687F6}"/>
    <dgm:cxn modelId="{423A6ADD-39E8-4A27-8C60-06A87CA4EF59}" type="presOf" srcId="{082EE99C-943A-4B23-AD1A-D4AFCAEB80E7}" destId="{E83F1AE0-9E71-4A51-AF46-D13A4F3B57C4}" srcOrd="0" destOrd="0" presId="urn:microsoft.com/office/officeart/2005/8/layout/hList1"/>
    <dgm:cxn modelId="{575A12DE-DCA6-4108-A650-14BA43942456}" srcId="{8AE93F24-6764-454C-A754-321E278B8E8B}" destId="{50168C8A-B489-49CF-B582-DD2585C78C92}" srcOrd="4" destOrd="0" parTransId="{B1E5C957-AA0C-40F8-83EB-8852B96B0187}" sibTransId="{7B96BA51-DED9-41FD-A22C-DECD3B33A9A7}"/>
    <dgm:cxn modelId="{07C120E4-7ED8-4E9C-B156-A98B794416E6}" type="presOf" srcId="{85C74B25-FFAF-4249-B0FB-A421A7921633}" destId="{E83F1AE0-9E71-4A51-AF46-D13A4F3B57C4}" srcOrd="0" destOrd="3" presId="urn:microsoft.com/office/officeart/2005/8/layout/hList1"/>
    <dgm:cxn modelId="{E11414E5-98B9-4AE1-BBC0-866BB4F32849}" srcId="{F5E621A7-3F8B-409E-9A75-3EDBB7CF0E91}" destId="{7B2DECD9-F298-4060-A911-B7CD98896ECE}" srcOrd="4" destOrd="0" parTransId="{151D56F4-0DD6-4E3D-8C7A-7DACA6FB187F}" sibTransId="{6FCEB49D-D6E8-472D-ABA6-73057E4D5A3E}"/>
    <dgm:cxn modelId="{765E44E7-23C5-4693-A1E6-4D20D9B1C981}" type="presOf" srcId="{DC99E26B-B3B9-4E59-A3AA-79F85FCB4900}" destId="{E83F1AE0-9E71-4A51-AF46-D13A4F3B57C4}" srcOrd="0" destOrd="1" presId="urn:microsoft.com/office/officeart/2005/8/layout/hList1"/>
    <dgm:cxn modelId="{1E18BCEE-DAB4-44E9-9E77-EBFAE533FCCA}" type="presOf" srcId="{C5F127FF-1454-4C22-BB22-C2531CEDBF0C}" destId="{932222EB-9C3A-4347-9859-A668BAA26869}" srcOrd="0" destOrd="3" presId="urn:microsoft.com/office/officeart/2005/8/layout/hList1"/>
    <dgm:cxn modelId="{02DD13F7-10D9-44F8-889E-11220830E541}" type="presOf" srcId="{35DC7965-7175-478E-9B1A-3E633AFE397E}" destId="{E83F1AE0-9E71-4A51-AF46-D13A4F3B57C4}" srcOrd="0" destOrd="5" presId="urn:microsoft.com/office/officeart/2005/8/layout/hList1"/>
    <dgm:cxn modelId="{45DA10FB-145F-4499-B6F0-2AA13496BB6F}" srcId="{8AE93F24-6764-454C-A754-321E278B8E8B}" destId="{082EE99C-943A-4B23-AD1A-D4AFCAEB80E7}" srcOrd="0" destOrd="0" parTransId="{D45BA089-07BC-451A-8F59-FB9BA3E31F09}" sibTransId="{D46953D7-079B-4FF1-864F-DD50D317AB18}"/>
    <dgm:cxn modelId="{3639F0FF-7B10-41DA-B312-7F3AD617D458}" srcId="{A1F3FA26-7638-4C78-A96E-1FC3017D719D}" destId="{1451F61B-8700-4863-8EF6-D21327915585}" srcOrd="2" destOrd="0" parTransId="{11F4B44D-0A04-446B-B2BE-DDCB9AD5C05B}" sibTransId="{5DAACF03-276F-432D-81CA-9AEBAAB3391E}"/>
    <dgm:cxn modelId="{1991D33F-032B-4BD9-B91D-1976B1E12C04}" type="presParOf" srcId="{25597AB4-A130-4B95-8CC8-34777A5B813F}" destId="{194FD92B-35C8-41C5-8E54-4AFB21658BE7}" srcOrd="0" destOrd="0" presId="urn:microsoft.com/office/officeart/2005/8/layout/hList1"/>
    <dgm:cxn modelId="{D94C073C-7600-448F-98B6-C334571D4B34}" type="presParOf" srcId="{194FD92B-35C8-41C5-8E54-4AFB21658BE7}" destId="{833068C3-E04E-4458-A1D1-4D25288044B1}" srcOrd="0" destOrd="0" presId="urn:microsoft.com/office/officeart/2005/8/layout/hList1"/>
    <dgm:cxn modelId="{5121C66D-B415-4E68-92E6-12DFD2EB30F8}" type="presParOf" srcId="{194FD92B-35C8-41C5-8E54-4AFB21658BE7}" destId="{932222EB-9C3A-4347-9859-A668BAA26869}" srcOrd="1" destOrd="0" presId="urn:microsoft.com/office/officeart/2005/8/layout/hList1"/>
    <dgm:cxn modelId="{FF201922-1EAC-4D30-822D-2702CE92C642}" type="presParOf" srcId="{25597AB4-A130-4B95-8CC8-34777A5B813F}" destId="{BA708030-B55D-40B0-8B7D-064B8CECD7CD}" srcOrd="1" destOrd="0" presId="urn:microsoft.com/office/officeart/2005/8/layout/hList1"/>
    <dgm:cxn modelId="{F2DBA360-8BC1-4165-A7C7-B2B67E22F07F}" type="presParOf" srcId="{25597AB4-A130-4B95-8CC8-34777A5B813F}" destId="{6CB5F5CF-4742-4296-BE40-3548BC354BBB}" srcOrd="2" destOrd="0" presId="urn:microsoft.com/office/officeart/2005/8/layout/hList1"/>
    <dgm:cxn modelId="{677FCEA7-7E22-4CD0-B976-6D5B50E3B7D6}" type="presParOf" srcId="{6CB5F5CF-4742-4296-BE40-3548BC354BBB}" destId="{1A331D88-A0D7-43EC-9BEE-1C44DBD5C73E}" srcOrd="0" destOrd="0" presId="urn:microsoft.com/office/officeart/2005/8/layout/hList1"/>
    <dgm:cxn modelId="{465BA334-7448-4911-9BC3-6D6C37631D41}" type="presParOf" srcId="{6CB5F5CF-4742-4296-BE40-3548BC354BBB}" destId="{E83F1AE0-9E71-4A51-AF46-D13A4F3B57C4}" srcOrd="1" destOrd="0" presId="urn:microsoft.com/office/officeart/2005/8/layout/hList1"/>
    <dgm:cxn modelId="{8672A137-5887-43AB-8FA6-A62180EC9332}" type="presParOf" srcId="{25597AB4-A130-4B95-8CC8-34777A5B813F}" destId="{8CE94F7F-CFE0-4141-A789-BDFDE980C762}" srcOrd="3" destOrd="0" presId="urn:microsoft.com/office/officeart/2005/8/layout/hList1"/>
    <dgm:cxn modelId="{BA12DDA8-059F-4EFD-8FF9-DCD143B290E2}" type="presParOf" srcId="{25597AB4-A130-4B95-8CC8-34777A5B813F}" destId="{785BD963-4337-44A2-A5AE-6543821BD2AA}" srcOrd="4" destOrd="0" presId="urn:microsoft.com/office/officeart/2005/8/layout/hList1"/>
    <dgm:cxn modelId="{26A7AEC5-714F-42CC-81E4-6B779AF4D9ED}" type="presParOf" srcId="{785BD963-4337-44A2-A5AE-6543821BD2AA}" destId="{E56CDAEF-FE92-46D2-9F86-C85D327B45B5}" srcOrd="0" destOrd="0" presId="urn:microsoft.com/office/officeart/2005/8/layout/hList1"/>
    <dgm:cxn modelId="{69016832-2541-4CE1-97CA-BE4AFAD992B0}" type="presParOf" srcId="{785BD963-4337-44A2-A5AE-6543821BD2AA}" destId="{75723AE7-E57A-4729-9246-7AFAA38751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68C3-E04E-4458-A1D1-4D25288044B1}">
      <dsp:nvSpPr>
        <dsp:cNvPr id="0" name=""/>
        <dsp:cNvSpPr/>
      </dsp:nvSpPr>
      <dsp:spPr>
        <a:xfrm>
          <a:off x="3487" y="36793"/>
          <a:ext cx="3400483" cy="770042"/>
        </a:xfrm>
        <a:prstGeom prst="rect">
          <a:avLst/>
        </a:prstGeom>
        <a:solidFill>
          <a:srgbClr val="153A5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Transitions &amp; Outcomes</a:t>
          </a:r>
        </a:p>
      </dsp:txBody>
      <dsp:txXfrm>
        <a:off x="3487" y="36793"/>
        <a:ext cx="3400483" cy="770042"/>
      </dsp:txXfrm>
    </dsp:sp>
    <dsp:sp modelId="{932222EB-9C3A-4347-9859-A668BAA26869}">
      <dsp:nvSpPr>
        <dsp:cNvPr id="0" name=""/>
        <dsp:cNvSpPr/>
      </dsp:nvSpPr>
      <dsp:spPr>
        <a:xfrm>
          <a:off x="3487" y="806836"/>
          <a:ext cx="3400483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Articulation and College alignment through partnerships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0" i="0" u="none" strike="noStrike" kern="1200" baseline="0">
              <a:latin typeface="+mn-lt"/>
            </a:rPr>
            <a:t>Retention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Student Experience, Purpose and Community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Academic and Pastoral Support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Employability, jobs and mentoring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u="none" strike="noStrike" kern="1200" baseline="0">
              <a:latin typeface="+mn-lt"/>
            </a:rPr>
            <a:t>Social impact and CPD</a:t>
          </a:r>
        </a:p>
      </dsp:txBody>
      <dsp:txXfrm>
        <a:off x="3487" y="806836"/>
        <a:ext cx="3400483" cy="3804570"/>
      </dsp:txXfrm>
    </dsp:sp>
    <dsp:sp modelId="{1A331D88-A0D7-43EC-9BEE-1C44DBD5C73E}">
      <dsp:nvSpPr>
        <dsp:cNvPr id="0" name=""/>
        <dsp:cNvSpPr/>
      </dsp:nvSpPr>
      <dsp:spPr>
        <a:xfrm>
          <a:off x="3880038" y="36793"/>
          <a:ext cx="3400483" cy="770042"/>
        </a:xfrm>
        <a:prstGeom prst="rect">
          <a:avLst/>
        </a:prstGeom>
        <a:solidFill>
          <a:srgbClr val="153A5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Curriculum Enhancement &amp; Quality</a:t>
          </a:r>
        </a:p>
      </dsp:txBody>
      <dsp:txXfrm>
        <a:off x="3880038" y="36793"/>
        <a:ext cx="3400483" cy="770042"/>
      </dsp:txXfrm>
    </dsp:sp>
    <dsp:sp modelId="{E83F1AE0-9E71-4A51-AF46-D13A4F3B57C4}">
      <dsp:nvSpPr>
        <dsp:cNvPr id="0" name=""/>
        <dsp:cNvSpPr/>
      </dsp:nvSpPr>
      <dsp:spPr>
        <a:xfrm>
          <a:off x="3880038" y="806836"/>
          <a:ext cx="3400483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0" i="0" u="none" strike="noStrike" kern="1200" baseline="0">
              <a:latin typeface="+mn-lt"/>
            </a:rPr>
            <a:t>Curriculum Design &amp; Structure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Assessment and Feedback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+mn-lt"/>
            </a:rPr>
            <a:t>Themes – EDI, Sustainability, Global, AI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u="none" strike="noStrike" kern="1200" baseline="0">
              <a:latin typeface="+mn-lt"/>
            </a:rPr>
            <a:t>Students as Partners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Wellbeing and compassion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0" i="0" u="none" strike="noStrike" kern="1200" baseline="0">
              <a:latin typeface="+mn-lt"/>
            </a:rPr>
            <a:t>Staff Development and Scholarship</a:t>
          </a:r>
        </a:p>
      </dsp:txBody>
      <dsp:txXfrm>
        <a:off x="3880038" y="806836"/>
        <a:ext cx="3400483" cy="3804570"/>
      </dsp:txXfrm>
    </dsp:sp>
    <dsp:sp modelId="{E56CDAEF-FE92-46D2-9F86-C85D327B45B5}">
      <dsp:nvSpPr>
        <dsp:cNvPr id="0" name=""/>
        <dsp:cNvSpPr/>
      </dsp:nvSpPr>
      <dsp:spPr>
        <a:xfrm>
          <a:off x="7756589" y="36793"/>
          <a:ext cx="3400483" cy="770042"/>
        </a:xfrm>
        <a:prstGeom prst="rect">
          <a:avLst/>
        </a:prstGeom>
        <a:solidFill>
          <a:srgbClr val="153A5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Designing the Learning Environment</a:t>
          </a:r>
        </a:p>
      </dsp:txBody>
      <dsp:txXfrm>
        <a:off x="7756589" y="36793"/>
        <a:ext cx="3400483" cy="770042"/>
      </dsp:txXfrm>
    </dsp:sp>
    <dsp:sp modelId="{75723AE7-E57A-4729-9246-7AFAA38751EA}">
      <dsp:nvSpPr>
        <dsp:cNvPr id="0" name=""/>
        <dsp:cNvSpPr/>
      </dsp:nvSpPr>
      <dsp:spPr>
        <a:xfrm>
          <a:off x="7756589" y="806836"/>
          <a:ext cx="3400483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+mn-lt"/>
            </a:rPr>
            <a:t>Purpose of Physical Estate 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+mn-lt"/>
            </a:rPr>
            <a:t>Community Engagement (International and local)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>
              <a:latin typeface="+mn-lt"/>
            </a:rPr>
            <a:t>Equity and Purpose of Digital Estate</a:t>
          </a:r>
          <a:endParaRPr lang="en-US" sz="2100" kern="1200">
            <a:latin typeface="+mn-lt"/>
          </a:endParaRPr>
        </a:p>
      </dsp:txBody>
      <dsp:txXfrm>
        <a:off x="7756589" y="806836"/>
        <a:ext cx="3400483" cy="38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CA41E0-1789-40F8-BF1A-A991E055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sp>
        <p:nvSpPr>
          <p:cNvPr id="12" name="Shape 14">
            <a:extLst>
              <a:ext uri="{FF2B5EF4-FFF2-40B4-BE49-F238E27FC236}">
                <a16:creationId xmlns:a16="http://schemas.microsoft.com/office/drawing/2014/main" id="{FC9FDE02-11E2-E645-A5A0-FDE7D6F2652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2292" y="2418433"/>
            <a:ext cx="11262160" cy="123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10000" b="1" i="0" u="none" baseline="0">
                <a:solidFill>
                  <a:schemeClr val="bg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9AA4F-EEE8-7DB5-B167-984213EB9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 - 2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0100F-C6EB-1448-1CA1-179519018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3"/>
          </a:xfrm>
          <a:prstGeom prst="rect">
            <a:avLst/>
          </a:prstGeom>
        </p:spPr>
      </p:pic>
      <p:sp>
        <p:nvSpPr>
          <p:cNvPr id="7" name="Shape 5">
            <a:extLst>
              <a:ext uri="{FF2B5EF4-FFF2-40B4-BE49-F238E27FC236}">
                <a16:creationId xmlns:a16="http://schemas.microsoft.com/office/drawing/2014/main" id="{E1C421E0-F562-804E-B767-5B69F7DFF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840" y="1035436"/>
            <a:ext cx="10019014" cy="441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0000" tIns="45718" rIns="45718" bIns="45718" anchor="t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Large Body Copy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727060-7A90-C392-F913-A79DB452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bg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97F9-D7FC-AF88-C540-F51B533D46BC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9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">
            <a:extLst>
              <a:ext uri="{FF2B5EF4-FFF2-40B4-BE49-F238E27FC236}">
                <a16:creationId xmlns:a16="http://schemas.microsoft.com/office/drawing/2014/main" id="{A2D374A5-46CF-4245-B83D-51D35889A72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6500" y="1024392"/>
            <a:ext cx="5617113" cy="44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Body Copy</a:t>
            </a: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A1C8AA2A-313F-8B4D-A9B4-1CD27A9C38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747" y="1035436"/>
            <a:ext cx="5617114" cy="442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0000" tIns="45718" rIns="45718" bIns="45718" anchor="t"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Body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0BC06-04A9-3824-BC5D-778661014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57DE6-9A49-753A-7018-44B10374B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CDB5A-F0C0-5525-BF98-ACF19D46EF19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1F55F11-5F62-D94D-B2AF-8C683C4B1C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840" y="1035435"/>
            <a:ext cx="10019014" cy="442975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A57FE-8547-22CF-0A1D-A11F2E6B0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0601A2-432C-70B8-BB56-9415CDC5F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B4535-C49F-AED1-BF76-4AA04C60D96E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2289D99-BADD-B645-A32E-235C79D91A6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6210" y="1054744"/>
            <a:ext cx="5543950" cy="457233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1" y="1044863"/>
            <a:ext cx="5543952" cy="458221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696A6-A781-996E-46D1-1F8DE0C88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B1BA8A-6FDB-F902-64DF-A99367100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DA8BF-0EB4-5441-0817-9C524CF589CB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8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1E2F71-1A52-4642-A9FA-500CAC80F1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840" y="1044863"/>
            <a:ext cx="3589526" cy="46023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A67AE68-15EE-C946-AAC6-A314EEAEA6A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308757" y="1024598"/>
            <a:ext cx="3574486" cy="462257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85DD67A-B239-244E-A056-CC4D64EE584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180634" y="1024599"/>
            <a:ext cx="3574486" cy="462257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Font typeface="System Font Regular"/>
              <a:buChar char="–"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Bullet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A94F6-0B53-E56D-DDD1-911A9748C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941351-2A5C-6AA2-61AA-66E247093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0D2DA-BAA3-698E-082B-E17F393F6F74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3728-1C15-9E45-A728-235C3CEEEB36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21D5-8263-4E4E-B227-FDE37DCBB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6904EA-39A2-9444-A0BB-8992B0049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950" y="392737"/>
            <a:ext cx="5342007" cy="3019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253C3C0F-B1D3-C04B-9A35-58C9396B3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5857" y="765850"/>
            <a:ext cx="5342007" cy="4814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0000" tIns="45718" rIns="45718" bIns="45718" anchor="t"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Body Copy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01D54E4-3E12-1948-8880-01FF6BD8C2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flipH="1">
            <a:off x="6038954" y="392737"/>
            <a:ext cx="6153046" cy="6465263"/>
          </a:xfrm>
          <a:prstGeom prst="round1Rect">
            <a:avLst>
              <a:gd name="adj" fmla="val 2275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78351-EB81-0104-75BB-464B52052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6517ED-A84D-6E42-BF82-13D801CF2B9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3" y="351614"/>
            <a:ext cx="11525996" cy="5325706"/>
          </a:xfrm>
          <a:prstGeom prst="roundRect">
            <a:avLst>
              <a:gd name="adj" fmla="val 1895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2FBE5-3BE7-2523-42F3-B14107B0E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FD81C-631B-EE1B-2DDB-6CF13C4E8794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5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87D4156-6304-554F-8A5C-328B5665EC5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38152" y="351613"/>
            <a:ext cx="5609291" cy="5325706"/>
          </a:xfrm>
          <a:prstGeom prst="roundRect">
            <a:avLst>
              <a:gd name="adj" fmla="val 1779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AD964F7-82A7-414F-87AD-61E18A0BB0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3" y="351613"/>
            <a:ext cx="5609291" cy="5325707"/>
          </a:xfrm>
          <a:prstGeom prst="roundRect">
            <a:avLst>
              <a:gd name="adj" fmla="val 1829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EBD6C6-3605-50D3-5EF7-48531FC912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CCE7E-B440-CA8A-6D1F-F3169AC24208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5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5A69097F-3585-7A40-88AC-801BFF37FE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1204" y="281277"/>
            <a:ext cx="4004062" cy="2596305"/>
          </a:xfrm>
          <a:prstGeom prst="roundRect">
            <a:avLst>
              <a:gd name="adj" fmla="val 2889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89E6858-4040-054D-BCC7-27526B12F8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1204" y="3084971"/>
            <a:ext cx="4004062" cy="2596305"/>
          </a:xfrm>
          <a:prstGeom prst="roundRect">
            <a:avLst>
              <a:gd name="adj" fmla="val 3098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0A4B0F-BE1F-BC4B-BC17-50A3B83CA8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36767" y="281278"/>
            <a:ext cx="7262706" cy="5399999"/>
          </a:xfrm>
          <a:prstGeom prst="roundRect">
            <a:avLst>
              <a:gd name="adj" fmla="val 1734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1D56D-22DC-5BEA-2D3E-794B713B9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26589-E6AB-2397-0E28-DBF550630CA8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4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">
            <a:extLst>
              <a:ext uri="{FF2B5EF4-FFF2-40B4-BE49-F238E27FC236}">
                <a16:creationId xmlns:a16="http://schemas.microsoft.com/office/drawing/2014/main" id="{223AD074-544B-4749-3F25-54EA225FC0B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2292" y="2418433"/>
            <a:ext cx="11262160" cy="123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10000" b="1" i="0" u="none" baseline="0">
                <a:solidFill>
                  <a:srgbClr val="4EA2A0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AA577-ED4A-66AB-4A9F-9821DEAB2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DF0F1-6B92-83F4-CAAD-11187710C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5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B86F024-B1C5-B849-931F-1EEF077E7A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GT Pressura Regular" panose="02000506020000020004" pitchFamily="2" charset="77"/>
                <a:ea typeface="Beatrice" pitchFamily="2" charset="77"/>
              </a:defRPr>
            </a:lvl1pPr>
            <a:lvl2pPr marL="723900" indent="0">
              <a:buNone/>
              <a:defRPr/>
            </a:lvl2pPr>
          </a:lstStyle>
          <a:p>
            <a:pPr marL="228600" marR="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–"/>
              <a:tabLst/>
            </a:pPr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69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">
            <a:extLst>
              <a:ext uri="{FF2B5EF4-FFF2-40B4-BE49-F238E27FC236}">
                <a16:creationId xmlns:a16="http://schemas.microsoft.com/office/drawing/2014/main" id="{223AD074-544B-4749-3F25-54EA225FC0B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2292" y="2418433"/>
            <a:ext cx="11262160" cy="123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10000" b="1" i="0" u="none" baseline="0">
                <a:solidFill>
                  <a:srgbClr val="FDEB37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C13BE-ED32-9781-C49D-AD01BC4EB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2B59B-5C9F-C8E0-B6E9-868E284AC0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4">
            <a:extLst>
              <a:ext uri="{FF2B5EF4-FFF2-40B4-BE49-F238E27FC236}">
                <a16:creationId xmlns:a16="http://schemas.microsoft.com/office/drawing/2014/main" id="{FC9FDE02-11E2-E645-A5A0-FDE7D6F2652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2292" y="2418433"/>
            <a:ext cx="11262160" cy="123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10000" b="1" i="0" u="none" baseline="0">
                <a:solidFill>
                  <a:srgbClr val="FF4F5C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5D8051-F779-8037-51AD-F21B460D6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3A1F6-C22F-5F94-8701-83737EA5E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1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AD0B2-7FB6-9858-F069-D61CEBF1A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sp>
        <p:nvSpPr>
          <p:cNvPr id="7" name="Shape 14">
            <a:extLst>
              <a:ext uri="{FF2B5EF4-FFF2-40B4-BE49-F238E27FC236}">
                <a16:creationId xmlns:a16="http://schemas.microsoft.com/office/drawing/2014/main" id="{3AB03279-660B-3A43-892F-7F73D740A83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08696" y="1274114"/>
            <a:ext cx="9321600" cy="868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7000" b="1" i="0" u="none" baseline="0">
                <a:solidFill>
                  <a:schemeClr val="bg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23C9F17D-7B7E-674D-8B80-05708DA3E39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08696" y="2307680"/>
            <a:ext cx="9321600" cy="1042668"/>
          </a:xfrm>
          <a:prstGeom prst="rect">
            <a:avLst/>
          </a:prstGeom>
        </p:spPr>
        <p:txBody>
          <a:bodyPr lIns="72000" rIns="7200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2800" b="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DEC44-EA3F-FCE9-FFBD-731A7EAEB7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2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6104EB-50B3-4C95-68B3-EDDF8ED8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sp>
        <p:nvSpPr>
          <p:cNvPr id="13" name="Shape 14">
            <a:extLst>
              <a:ext uri="{FF2B5EF4-FFF2-40B4-BE49-F238E27FC236}">
                <a16:creationId xmlns:a16="http://schemas.microsoft.com/office/drawing/2014/main" id="{FCFB9D99-A2D9-66AF-F711-CC02F380C09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08696" y="1274114"/>
            <a:ext cx="9321600" cy="868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7000" b="1" i="0" u="none" baseline="0">
                <a:solidFill>
                  <a:srgbClr val="4EA2A0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2C5EDBDD-3D3E-72F7-70EC-CDA0B0494CB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08696" y="2307680"/>
            <a:ext cx="9321600" cy="1042668"/>
          </a:xfrm>
          <a:prstGeom prst="rect">
            <a:avLst/>
          </a:prstGeom>
        </p:spPr>
        <p:txBody>
          <a:bodyPr lIns="72000" rIns="7200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2800" b="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D0941-7E15-0B2D-02E7-CD3C1FC7F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3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E29A7-43B0-FA09-B7D8-AF17D6019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sp>
        <p:nvSpPr>
          <p:cNvPr id="6" name="Shape 14">
            <a:extLst>
              <a:ext uri="{FF2B5EF4-FFF2-40B4-BE49-F238E27FC236}">
                <a16:creationId xmlns:a16="http://schemas.microsoft.com/office/drawing/2014/main" id="{312963C3-7E01-FBC3-39DD-E4435890EA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08696" y="1274114"/>
            <a:ext cx="9321600" cy="868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7000" b="1" i="0" u="none" baseline="0">
                <a:solidFill>
                  <a:srgbClr val="FDEB37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Shape 14">
            <a:extLst>
              <a:ext uri="{FF2B5EF4-FFF2-40B4-BE49-F238E27FC236}">
                <a16:creationId xmlns:a16="http://schemas.microsoft.com/office/drawing/2014/main" id="{5AA4B045-C533-15EE-791E-C0BFCA8AF3C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08696" y="2307680"/>
            <a:ext cx="9321600" cy="1042668"/>
          </a:xfrm>
          <a:prstGeom prst="rect">
            <a:avLst/>
          </a:prstGeom>
        </p:spPr>
        <p:txBody>
          <a:bodyPr lIns="72000" rIns="7200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2800" b="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914FC1-48E4-741F-3B47-371A7EE17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4"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DE9179-364B-73B4-5F00-D4D4D6E65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258" b="1258"/>
          <a:stretch/>
        </p:blipFill>
        <p:spPr>
          <a:xfrm>
            <a:off x="-157369" y="0"/>
            <a:ext cx="12506737" cy="6858000"/>
          </a:xfrm>
          <a:prstGeom prst="rect">
            <a:avLst/>
          </a:prstGeom>
        </p:spPr>
      </p:pic>
      <p:sp>
        <p:nvSpPr>
          <p:cNvPr id="7" name="Shape 14">
            <a:extLst>
              <a:ext uri="{FF2B5EF4-FFF2-40B4-BE49-F238E27FC236}">
                <a16:creationId xmlns:a16="http://schemas.microsoft.com/office/drawing/2014/main" id="{B71077AA-9B5C-67BF-5042-B46D4670CBC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08696" y="1274114"/>
            <a:ext cx="9321600" cy="86854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7000" b="1" i="0" u="none" baseline="0">
                <a:solidFill>
                  <a:srgbClr val="FF4F5C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8" name="Shape 14">
            <a:extLst>
              <a:ext uri="{FF2B5EF4-FFF2-40B4-BE49-F238E27FC236}">
                <a16:creationId xmlns:a16="http://schemas.microsoft.com/office/drawing/2014/main" id="{0925B036-C4C3-53FE-3BD7-AECCB48C58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08696" y="2307680"/>
            <a:ext cx="9321600" cy="1042668"/>
          </a:xfrm>
          <a:prstGeom prst="rect">
            <a:avLst/>
          </a:prstGeom>
        </p:spPr>
        <p:txBody>
          <a:bodyPr lIns="72000" rIns="72000" anchor="t">
            <a:noAutofit/>
          </a:bodyPr>
          <a:lstStyle>
            <a:lvl1pPr marL="0" indent="0" algn="l">
              <a:spcBef>
                <a:spcPts val="0"/>
              </a:spcBef>
              <a:buSzTx/>
              <a:buFontTx/>
              <a:buNone/>
              <a:defRPr sz="2800" b="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6EC3E-EDE0-54F3-8FBC-D8522B0D6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7468" y="210352"/>
            <a:ext cx="2586063" cy="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4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>
            <a:extLst>
              <a:ext uri="{FF2B5EF4-FFF2-40B4-BE49-F238E27FC236}">
                <a16:creationId xmlns:a16="http://schemas.microsoft.com/office/drawing/2014/main" id="{E1C421E0-F562-804E-B767-5B69F7DFF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840" y="1035436"/>
            <a:ext cx="10019014" cy="441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0000" tIns="45718" rIns="45718" bIns="45718"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Large Body Copy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DB7408-96F7-AA49-BDFD-90EF6B09F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840" y="392737"/>
            <a:ext cx="10019014" cy="5458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 u="none">
                <a:solidFill>
                  <a:schemeClr val="tx1"/>
                </a:solidFill>
                <a:latin typeface="GT America Trial Cn Bd" pitchFamily="2" charset="0"/>
                <a:ea typeface="Beatric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4F119-08D2-34B7-83F1-1E17503F9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857" y="6064102"/>
            <a:ext cx="1813524" cy="46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12BA7-ABB1-59B7-8B0E-1A3D8E5D6223}"/>
              </a:ext>
            </a:extLst>
          </p:cNvPr>
          <p:cNvSpPr txBox="1"/>
          <p:nvPr userDrawn="1"/>
        </p:nvSpPr>
        <p:spPr>
          <a:xfrm>
            <a:off x="10078309" y="6083175"/>
            <a:ext cx="1813524" cy="46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0" dirty="0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#</a:t>
            </a:r>
            <a:r>
              <a:rPr lang="en-GB" sz="2400" b="1" i="0" dirty="0" err="1">
                <a:solidFill>
                  <a:schemeClr val="bg1">
                    <a:lumMod val="75000"/>
                  </a:schemeClr>
                </a:solidFill>
                <a:latin typeface="GT America Trial Cn Bl" pitchFamily="2" charset="0"/>
              </a:rPr>
              <a:t>BeAbertay</a:t>
            </a:r>
            <a:endParaRPr lang="en-GB" sz="2400" b="1" i="0" dirty="0">
              <a:solidFill>
                <a:schemeClr val="bg1">
                  <a:lumMod val="75000"/>
                </a:schemeClr>
              </a:solidFill>
              <a:latin typeface="GT America Trial Cn B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59" r:id="rId3"/>
    <p:sldLayoutId id="2147483662" r:id="rId4"/>
    <p:sldLayoutId id="2147483667" r:id="rId5"/>
    <p:sldLayoutId id="2147483668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sc.ac.uk/guides/beyond-blended-rethinking-curriculum-and-learning-design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7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0F1EB3-5BE3-2B4F-9F2C-DF4F0AE9BD6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Creating a new university student success strategy: Using </a:t>
            </a:r>
            <a:r>
              <a:rPr lang="en-US" sz="6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Jisc</a:t>
            </a:r>
            <a:r>
              <a:rPr lang="en-US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Beyond Blended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0C65F-7C80-494C-A487-495E464D7D9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08696" y="4715345"/>
            <a:ext cx="9321600" cy="1042668"/>
          </a:xfrm>
        </p:spPr>
        <p:txBody>
          <a:bodyPr lIns="72000" tIns="45720" rIns="72000" bIns="45720" anchor="t">
            <a:noAutofit/>
          </a:bodyPr>
          <a:lstStyle/>
          <a:p>
            <a:r>
              <a:rPr lang="en-US" dirty="0"/>
              <a:t>Julie Blackwell Young</a:t>
            </a:r>
          </a:p>
          <a:p>
            <a:r>
              <a:rPr lang="en-US" sz="2400" dirty="0">
                <a:latin typeface="Source Sans Pro"/>
                <a:ea typeface="Source Sans Pro"/>
              </a:rPr>
              <a:t>Head of Teaching Quality and Learning Enhancement (Abertay Learning Enhancement Academy) &amp;</a:t>
            </a:r>
            <a:r>
              <a:rPr lang="en-US" dirty="0">
                <a:latin typeface="Source Sans Pro"/>
                <a:ea typeface="Source Sans Pro"/>
              </a:rPr>
              <a:t> </a:t>
            </a:r>
          </a:p>
          <a:p>
            <a:r>
              <a:rPr lang="en-US" dirty="0">
                <a:latin typeface="Source Sans Pro"/>
                <a:ea typeface="Source Sans Pro"/>
              </a:rPr>
              <a:t>Luke Millard</a:t>
            </a:r>
          </a:p>
          <a:p>
            <a:r>
              <a:rPr lang="en-US" sz="2400" dirty="0">
                <a:latin typeface="Source Sans Pro"/>
                <a:ea typeface="Source Sans Pro"/>
              </a:rPr>
              <a:t>Dean of Learning and Teaching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39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4A5E9-8E57-C44F-B03C-0C07D75B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Previous strategy was Learning Enhancement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2020-25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Needed a new one to also align with new institutional 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in landscape since 2020 (2019 when strategy was actually written)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669E8-8543-2440-AEFF-44AB84B8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55CBF-8385-4A8D-C828-E379E64B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19" y="2698218"/>
            <a:ext cx="6963656" cy="22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5F95B5-618E-6341-8FE8-403DB6C0915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Consultation themes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36C6A1-8CF9-8AE1-A3CB-B3E611ADF309}"/>
              </a:ext>
            </a:extLst>
          </p:cNvPr>
          <p:cNvGraphicFramePr/>
          <p:nvPr/>
        </p:nvGraphicFramePr>
        <p:xfrm>
          <a:off x="421840" y="1143001"/>
          <a:ext cx="1116056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06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3400-7C77-57DC-8FEE-076E4967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93B66-9483-C707-EA99-E0125322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0" y="1035436"/>
            <a:ext cx="10800342" cy="497743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consultations per theme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One online and one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Also an asynchronous consultation created using Adobe and Padlet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Curriculum Enhancement &amp; Quality/Learning 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Used </a:t>
            </a:r>
            <a:r>
              <a:rPr lang="en-US" sz="20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Jisc</a:t>
            </a:r>
            <a:r>
              <a:rPr lang="en-US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Beyond Blended resources to gain evidence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 of pilot of 17 universities using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Jisc</a:t>
            </a:r>
            <a:r>
              <a:rPr lang="en-US" sz="2400" dirty="0"/>
              <a:t> Pilot Aims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 how higher education providers (HEPs) are </a:t>
            </a:r>
            <a:r>
              <a:rPr lang="en-GB" sz="2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using the materials </a:t>
            </a: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that make up the </a:t>
            </a:r>
            <a:r>
              <a:rPr lang="en-GB" sz="2200" u="sng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rethinking curriculum and learning design</a:t>
            </a: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guide </a:t>
            </a:r>
            <a:r>
              <a:rPr lang="en-GB" sz="2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support their strategic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Gather information about different approaches to developing institutional strategies for blended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Facilitate the sharing of approaches to curriculum and learning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Find out what further support and guidance HEPs need from us to further develop their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 case studies and briefings of the learning from the pilots to inform sector understanding on designing blended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C14330-D99D-E9BA-D044-60726C41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312294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4703C-ED97-F0E5-F860-FF30B872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5B060F-9865-24F0-A1BD-FF756BA9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0" y="392737"/>
            <a:ext cx="11274860" cy="5458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Based on the six pillars for designing ‘beyond blended’ learning</a:t>
            </a:r>
          </a:p>
        </p:txBody>
      </p:sp>
      <p:pic>
        <p:nvPicPr>
          <p:cNvPr id="1026" name="Picture 2" descr="Six pillars graphic">
            <a:extLst>
              <a:ext uri="{FF2B5EF4-FFF2-40B4-BE49-F238E27FC236}">
                <a16:creationId xmlns:a16="http://schemas.microsoft.com/office/drawing/2014/main" id="{4E29F20F-0013-58B4-89EC-3DC2BBA61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39" y="1097341"/>
            <a:ext cx="5367922" cy="53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6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42713-BCB0-8415-E07E-4BEC36A2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nowledge development">
            <a:extLst>
              <a:ext uri="{FF2B5EF4-FFF2-40B4-BE49-F238E27FC236}">
                <a16:creationId xmlns:a16="http://schemas.microsoft.com/office/drawing/2014/main" id="{6449E308-3BA9-3F9E-AFA0-45061C31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59" y="1717979"/>
            <a:ext cx="6575714" cy="4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4A4A8-16A7-E5C7-5FB4-883AAC42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03" y="1127799"/>
            <a:ext cx="10019014" cy="4410323"/>
          </a:xfrm>
        </p:spPr>
        <p:txBody>
          <a:bodyPr>
            <a:normAutofit/>
          </a:bodyPr>
          <a:lstStyle/>
          <a:p>
            <a:r>
              <a:rPr lang="en-US" dirty="0"/>
              <a:t>Prompts from Strategic and Curriculum Lenses, aligned to </a:t>
            </a:r>
            <a:r>
              <a:rPr lang="en-US" dirty="0" err="1"/>
              <a:t>Jisc’s</a:t>
            </a:r>
            <a:r>
              <a:rPr lang="en-US" dirty="0"/>
              <a:t> Framework for Digital Transformation in Higher Education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184F0-957A-46A4-DA45-55452D6F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did this look like</a:t>
            </a:r>
          </a:p>
        </p:txBody>
      </p:sp>
    </p:spTree>
    <p:extLst>
      <p:ext uri="{BB962C8B-B14F-4D97-AF65-F5344CB8AC3E}">
        <p14:creationId xmlns:p14="http://schemas.microsoft.com/office/powerpoint/2010/main" val="179750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DB11-5654-2AD9-BCD8-17AC9468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8129-8BEE-9A13-4B5A-A90ADDC8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06" y="1189973"/>
            <a:ext cx="11115805" cy="718376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rgbClr val="00CE9E"/>
                </a:solidFill>
                <a:latin typeface="GT America Bl" pitchFamily="2" charset="77"/>
              </a:rPr>
            </a:br>
            <a:endParaRPr lang="en-US" sz="4800" b="1" dirty="0">
              <a:solidFill>
                <a:srgbClr val="00CE9E"/>
              </a:solidFill>
              <a:latin typeface="GT America Bl" pitchFamily="2" charset="77"/>
            </a:endParaRPr>
          </a:p>
        </p:txBody>
      </p:sp>
      <p:pic>
        <p:nvPicPr>
          <p:cNvPr id="4" name="Content Placeholder 3" descr="A screenshot of a cell phone">
            <a:extLst>
              <a:ext uri="{FF2B5EF4-FFF2-40B4-BE49-F238E27FC236}">
                <a16:creationId xmlns:a16="http://schemas.microsoft.com/office/drawing/2014/main" id="{271116DF-09D0-2B40-0F0E-8A80E3735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1" y="349370"/>
            <a:ext cx="12148659" cy="5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E45DA-5CE2-BA78-3865-2284ED4A9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7FC5C0-3AC5-84AC-CD41-3AF1F501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Made my life much easier!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Structured approach aligning with institutional priorities and sector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Rich set of data from consultation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to ease of prompts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And relatability of prompts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Would recommend for similar exercises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69397-4C66-8567-52EF-A6D18A87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32747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person wearing safety glasses&#10;&#10;Description automatically generated">
            <a:extLst>
              <a:ext uri="{FF2B5EF4-FFF2-40B4-BE49-F238E27FC236}">
                <a16:creationId xmlns:a16="http://schemas.microsoft.com/office/drawing/2014/main" id="{1FB83C91-0455-17DE-7AB7-440D8681714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7253" t="6851" b="14816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Picture 5" descr="A male student with goggles on conducting an experiment. The images has a blue border and #BeAbertay in the bottom right corner.">
            <a:extLst>
              <a:ext uri="{FF2B5EF4-FFF2-40B4-BE49-F238E27FC236}">
                <a16:creationId xmlns:a16="http://schemas.microsoft.com/office/drawing/2014/main" id="{57F8A42F-30C4-C732-E984-D1BFD4F0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E5CDA1-D008-0838-51AC-077679A26B0A}"/>
              </a:ext>
            </a:extLst>
          </p:cNvPr>
          <p:cNvSpPr txBox="1"/>
          <p:nvPr/>
        </p:nvSpPr>
        <p:spPr>
          <a:xfrm>
            <a:off x="995355" y="5611981"/>
            <a:ext cx="5222641" cy="523220"/>
          </a:xfrm>
          <a:prstGeom prst="rect">
            <a:avLst/>
          </a:prstGeom>
          <a:solidFill>
            <a:srgbClr val="36AB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Calibri"/>
                <a:cs typeface="Calibri"/>
              </a:rPr>
              <a:t>  j.blackwell-young@abertay.ac.uk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5483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CBF35DA811244AD2E0BFEEE838F5F" ma:contentTypeVersion="16" ma:contentTypeDescription="Create a new document." ma:contentTypeScope="" ma:versionID="c86cf1359dafbe384fd4426a2401d5fb">
  <xsd:schema xmlns:xsd="http://www.w3.org/2001/XMLSchema" xmlns:xs="http://www.w3.org/2001/XMLSchema" xmlns:p="http://schemas.microsoft.com/office/2006/metadata/properties" xmlns:ns2="4eb1ea9f-4146-4397-aea2-df16f5f2581e" xmlns:ns3="5a430864-2278-4d60-994e-713d33799945" targetNamespace="http://schemas.microsoft.com/office/2006/metadata/properties" ma:root="true" ma:fieldsID="508a9e307a0eab3c3aff66d380c8a9b7" ns2:_="" ns3:_="">
    <xsd:import namespace="4eb1ea9f-4146-4397-aea2-df16f5f2581e"/>
    <xsd:import namespace="5a430864-2278-4d60-994e-713d3379994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ActivityDescrip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a9f-4146-4397-aea2-df16f5f2581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42a3818-a832-4a51-b9e7-5898730734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ActivityDescription" ma:index="20" nillable="true" ma:displayName="Activity Description" ma:format="Dropdown" ma:internalName="ActivityDescription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30864-2278-4d60-994e-713d3379994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e43b6b2-f898-4001-8030-530c8b34529e}" ma:internalName="TaxCatchAll" ma:showField="CatchAllData" ma:web="5a430864-2278-4d60-994e-713d33799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Description xmlns="4eb1ea9f-4146-4397-aea2-df16f5f2581e" xsi:nil="true"/>
    <lcf76f155ced4ddcb4097134ff3c332f xmlns="4eb1ea9f-4146-4397-aea2-df16f5f2581e">
      <Terms xmlns="http://schemas.microsoft.com/office/infopath/2007/PartnerControls"/>
    </lcf76f155ced4ddcb4097134ff3c332f>
    <TaxCatchAll xmlns="5a430864-2278-4d60-994e-713d33799945" xsi:nil="true"/>
  </documentManagement>
</p:properties>
</file>

<file path=customXml/itemProps1.xml><?xml version="1.0" encoding="utf-8"?>
<ds:datastoreItem xmlns:ds="http://schemas.openxmlformats.org/officeDocument/2006/customXml" ds:itemID="{AD59EC49-32E0-4285-961D-666DC4B50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8AA0A-5E6C-42E8-B01C-BE6148467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1ea9f-4146-4397-aea2-df16f5f2581e"/>
    <ds:schemaRef ds:uri="5a430864-2278-4d60-994e-713d33799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40C937-3546-45AA-8A9E-A73B8045FC9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eb1ea9f-4146-4397-aea2-df16f5f2581e"/>
    <ds:schemaRef ds:uri="http://www.w3.org/XML/1998/namespace"/>
    <ds:schemaRef ds:uri="http://purl.org/dc/terms/"/>
    <ds:schemaRef ds:uri="http://schemas.openxmlformats.org/package/2006/metadata/core-properties"/>
    <ds:schemaRef ds:uri="5a430864-2278-4d60-994e-713d3379994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</TotalTime>
  <Words>344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Title Slides</vt:lpstr>
      <vt:lpstr>Chapter Slides</vt:lpstr>
      <vt:lpstr>Text Slides</vt:lpstr>
      <vt:lpstr>Image Slides</vt:lpstr>
      <vt:lpstr>PowerPoint Presentation</vt:lpstr>
      <vt:lpstr>Context</vt:lpstr>
      <vt:lpstr>Consultation themes</vt:lpstr>
      <vt:lpstr>Consultation</vt:lpstr>
      <vt:lpstr>Based on the six pillars for designing ‘beyond blended’ learning</vt:lpstr>
      <vt:lpstr>What did this look like</vt:lpstr>
      <vt:lpstr> </vt:lpstr>
      <vt:lpstr>Outcomes</vt:lpstr>
      <vt:lpstr>PowerPoint Presentation</vt:lpstr>
    </vt:vector>
  </TitlesOfParts>
  <Manager/>
  <Company>Abertay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Julie Blackwell Young</dc:creator>
  <cp:keywords/>
  <dc:description/>
  <cp:lastModifiedBy>Julie Blackwell Young</cp:lastModifiedBy>
  <cp:revision>25</cp:revision>
  <dcterms:created xsi:type="dcterms:W3CDTF">2025-08-27T11:20:34Z</dcterms:created>
  <dcterms:modified xsi:type="dcterms:W3CDTF">2025-09-01T15:05:56Z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0x010100F5BCBF35DA811244AD2E0BFEEE838F5F</vt:lpwstr>
  </property>
</Properties>
</file>