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6" r:id="rId6"/>
    <p:sldId id="270" r:id="rId7"/>
    <p:sldId id="271" r:id="rId8"/>
    <p:sldId id="273" r:id="rId9"/>
    <p:sldId id="267" r:id="rId10"/>
    <p:sldId id="268" r:id="rId11"/>
    <p:sldId id="269" r:id="rId12"/>
    <p:sldId id="274" r:id="rId13"/>
    <p:sldId id="275" r:id="rId14"/>
    <p:sldId id="276" r:id="rId15"/>
    <p:sldId id="277" r:id="rId16"/>
    <p:sldId id="278" r:id="rId17"/>
  </p:sldIdLst>
  <p:sldSz cx="12192000" cy="6858000"/>
  <p:notesSz cx="6797675" cy="9926638"/>
  <p:defaultTextStyle>
    <a:defPPr>
      <a:defRPr lang="en-US"/>
    </a:defPPr>
    <a:lvl1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1pPr>
    <a:lvl2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2pPr>
    <a:lvl3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3pPr>
    <a:lvl4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4pPr>
    <a:lvl5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5pPr>
    <a:lvl6pPr marL="2286000" algn="l" defTabSz="457200" rtl="0" eaLnBrk="1" latinLnBrk="0" hangingPunct="1">
      <a:defRPr sz="4400" b="1" kern="1200">
        <a:solidFill>
          <a:srgbClr val="FFFFFF"/>
        </a:solidFill>
        <a:latin typeface="Arial" charset="0"/>
        <a:ea typeface="ＭＳ Ｐゴシック" charset="0"/>
        <a:cs typeface="Arial" charset="0"/>
        <a:sym typeface="Arial" charset="0"/>
      </a:defRPr>
    </a:lvl6pPr>
    <a:lvl7pPr marL="2743200" algn="l" defTabSz="457200" rtl="0" eaLnBrk="1" latinLnBrk="0" hangingPunct="1">
      <a:defRPr sz="4400" b="1" kern="1200">
        <a:solidFill>
          <a:srgbClr val="FFFFFF"/>
        </a:solidFill>
        <a:latin typeface="Arial" charset="0"/>
        <a:ea typeface="ＭＳ Ｐゴシック" charset="0"/>
        <a:cs typeface="Arial" charset="0"/>
        <a:sym typeface="Arial" charset="0"/>
      </a:defRPr>
    </a:lvl7pPr>
    <a:lvl8pPr marL="3200400" algn="l" defTabSz="457200" rtl="0" eaLnBrk="1" latinLnBrk="0" hangingPunct="1">
      <a:defRPr sz="4400" b="1" kern="1200">
        <a:solidFill>
          <a:srgbClr val="FFFFFF"/>
        </a:solidFill>
        <a:latin typeface="Arial" charset="0"/>
        <a:ea typeface="ＭＳ Ｐゴシック" charset="0"/>
        <a:cs typeface="Arial" charset="0"/>
        <a:sym typeface="Arial" charset="0"/>
      </a:defRPr>
    </a:lvl8pPr>
    <a:lvl9pPr marL="3657600" algn="l" defTabSz="457200" rtl="0" eaLnBrk="1" latinLnBrk="0" hangingPunct="1">
      <a:defRPr sz="4400" b="1" kern="1200">
        <a:solidFill>
          <a:srgbClr val="FFFFFF"/>
        </a:solidFill>
        <a:latin typeface="Arial" charset="0"/>
        <a:ea typeface="ＭＳ Ｐゴシック"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0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F9A77-C78B-4124-8FAD-90E65B545F24}" v="2" dt="2023-02-28T13:34:03.719"/>
    <p1510:client id="{E5B892D9-BC15-4984-B518-35E1DC4BDFF0}" v="1" dt="2022-10-17T11:56:28.44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1"/>
    <p:restoredTop sz="94672"/>
  </p:normalViewPr>
  <p:slideViewPr>
    <p:cSldViewPr snapToGrid="0" snapToObjects="1">
      <p:cViewPr varScale="1">
        <p:scale>
          <a:sx n="97" d="100"/>
          <a:sy n="97" d="100"/>
        </p:scale>
        <p:origin x="114" y="3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38C16-2D1B-4FB2-BBE5-2D9955A6B38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5A487AB8-D596-4E91-AFC5-D2087AFC73B2}">
      <dgm:prSet phldrT="[Text]" custT="1"/>
      <dgm:spPr/>
      <dgm:t>
        <a:bodyPr/>
        <a:lstStyle/>
        <a:p>
          <a:r>
            <a:rPr lang="en-US" sz="1000" dirty="0">
              <a:latin typeface="Arial" panose="020B0604020202020204" pitchFamily="34" charset="0"/>
              <a:cs typeface="Arial" panose="020B0604020202020204" pitchFamily="34" charset="0"/>
            </a:rPr>
            <a:t>Data – Athena Swan Culture Survey</a:t>
          </a:r>
          <a:endParaRPr lang="en-GB" sz="1000" dirty="0">
            <a:latin typeface="Arial" panose="020B0604020202020204" pitchFamily="34" charset="0"/>
            <a:cs typeface="Arial" panose="020B0604020202020204" pitchFamily="34" charset="0"/>
          </a:endParaRPr>
        </a:p>
      </dgm:t>
    </dgm:pt>
    <dgm:pt modelId="{E4731D92-B46C-4548-A3BC-6A71B189E422}" type="parTrans" cxnId="{2E3FFEDA-0966-4636-9E62-EA8B85233F1E}">
      <dgm:prSet/>
      <dgm:spPr/>
      <dgm:t>
        <a:bodyPr/>
        <a:lstStyle/>
        <a:p>
          <a:endParaRPr lang="en-GB"/>
        </a:p>
      </dgm:t>
    </dgm:pt>
    <dgm:pt modelId="{D30B45CE-1729-4488-86A0-4A6D9CDAEF1A}" type="sibTrans" cxnId="{2E3FFEDA-0966-4636-9E62-EA8B85233F1E}">
      <dgm:prSet/>
      <dgm:spPr/>
      <dgm:t>
        <a:bodyPr/>
        <a:lstStyle/>
        <a:p>
          <a:endParaRPr lang="en-GB"/>
        </a:p>
      </dgm:t>
    </dgm:pt>
    <dgm:pt modelId="{B00AB5BE-75B3-49A4-9F9E-6A6FC0AABEC8}">
      <dgm:prSet phldrT="[Text]" custT="1"/>
      <dgm:spPr/>
      <dgm:t>
        <a:bodyPr/>
        <a:lstStyle/>
        <a:p>
          <a:r>
            <a:rPr lang="en-US" sz="1000" dirty="0">
              <a:latin typeface="Arial" panose="020B0604020202020204" pitchFamily="34" charset="0"/>
              <a:cs typeface="Arial" panose="020B0604020202020204" pitchFamily="34" charset="0"/>
            </a:rPr>
            <a:t>Data – All staff survey</a:t>
          </a:r>
          <a:endParaRPr lang="en-GB" sz="1000" dirty="0">
            <a:latin typeface="Arial" panose="020B0604020202020204" pitchFamily="34" charset="0"/>
            <a:cs typeface="Arial" panose="020B0604020202020204" pitchFamily="34" charset="0"/>
          </a:endParaRPr>
        </a:p>
      </dgm:t>
    </dgm:pt>
    <dgm:pt modelId="{6B8C0646-1F4B-46AB-ADCA-675643338A26}" type="parTrans" cxnId="{D9975152-210D-44D2-AC71-0B3C974A1DF2}">
      <dgm:prSet/>
      <dgm:spPr/>
      <dgm:t>
        <a:bodyPr/>
        <a:lstStyle/>
        <a:p>
          <a:endParaRPr lang="en-GB"/>
        </a:p>
      </dgm:t>
    </dgm:pt>
    <dgm:pt modelId="{45A7BF35-3BFE-4247-8C18-EAC29D5BA67F}" type="sibTrans" cxnId="{D9975152-210D-44D2-AC71-0B3C974A1DF2}">
      <dgm:prSet/>
      <dgm:spPr/>
      <dgm:t>
        <a:bodyPr/>
        <a:lstStyle/>
        <a:p>
          <a:endParaRPr lang="en-GB"/>
        </a:p>
      </dgm:t>
    </dgm:pt>
    <dgm:pt modelId="{A95846E2-EF88-4878-8CB9-8FD545032904}">
      <dgm:prSet phldrT="[Text]" custT="1"/>
      <dgm:spPr/>
      <dgm:t>
        <a:bodyPr/>
        <a:lstStyle/>
        <a:p>
          <a:r>
            <a:rPr lang="en-US" sz="1000" dirty="0">
              <a:latin typeface="Arial" panose="020B0604020202020204" pitchFamily="34" charset="0"/>
              <a:cs typeface="Arial" panose="020B0604020202020204" pitchFamily="34" charset="0"/>
            </a:rPr>
            <a:t>Data – Mandatory data</a:t>
          </a:r>
          <a:endParaRPr lang="en-GB" sz="1000" dirty="0">
            <a:latin typeface="Arial" panose="020B0604020202020204" pitchFamily="34" charset="0"/>
            <a:cs typeface="Arial" panose="020B0604020202020204" pitchFamily="34" charset="0"/>
          </a:endParaRPr>
        </a:p>
      </dgm:t>
    </dgm:pt>
    <dgm:pt modelId="{306169FF-D8B7-448F-BBF9-7E9B46E2B9DE}" type="parTrans" cxnId="{BC910426-5D88-47BA-BF41-BD5D55F1346E}">
      <dgm:prSet/>
      <dgm:spPr/>
      <dgm:t>
        <a:bodyPr/>
        <a:lstStyle/>
        <a:p>
          <a:endParaRPr lang="en-GB"/>
        </a:p>
      </dgm:t>
    </dgm:pt>
    <dgm:pt modelId="{3935EBA4-A052-4294-A8B7-5F05485E2AE4}" type="sibTrans" cxnId="{BC910426-5D88-47BA-BF41-BD5D55F1346E}">
      <dgm:prSet/>
      <dgm:spPr/>
      <dgm:t>
        <a:bodyPr/>
        <a:lstStyle/>
        <a:p>
          <a:endParaRPr lang="en-GB"/>
        </a:p>
      </dgm:t>
    </dgm:pt>
    <dgm:pt modelId="{CC4C1646-3B0A-4682-ACA7-264CE9864D7A}">
      <dgm:prSet phldrT="[Text]" custT="1"/>
      <dgm:spPr/>
      <dgm:t>
        <a:bodyPr/>
        <a:lstStyle/>
        <a:p>
          <a:r>
            <a:rPr lang="en-US" sz="1000" dirty="0">
              <a:latin typeface="Arial" panose="020B0604020202020204" pitchFamily="34" charset="0"/>
              <a:cs typeface="Arial" panose="020B0604020202020204" pitchFamily="34" charset="0"/>
            </a:rPr>
            <a:t>Bench-marks</a:t>
          </a:r>
          <a:endParaRPr lang="en-GB" sz="1000" dirty="0">
            <a:latin typeface="Arial" panose="020B0604020202020204" pitchFamily="34" charset="0"/>
            <a:cs typeface="Arial" panose="020B0604020202020204" pitchFamily="34" charset="0"/>
          </a:endParaRPr>
        </a:p>
      </dgm:t>
    </dgm:pt>
    <dgm:pt modelId="{4D05437C-3CFF-41EE-978D-0EC5E30572AE}" type="parTrans" cxnId="{3C2FE63E-FB8A-4D7E-9FA8-57E6C7B700EA}">
      <dgm:prSet/>
      <dgm:spPr/>
      <dgm:t>
        <a:bodyPr/>
        <a:lstStyle/>
        <a:p>
          <a:endParaRPr lang="en-GB"/>
        </a:p>
      </dgm:t>
    </dgm:pt>
    <dgm:pt modelId="{A4A30721-3E6D-4341-BCB5-6BF20D2AC9EE}" type="sibTrans" cxnId="{3C2FE63E-FB8A-4D7E-9FA8-57E6C7B700EA}">
      <dgm:prSet/>
      <dgm:spPr/>
      <dgm:t>
        <a:bodyPr/>
        <a:lstStyle/>
        <a:p>
          <a:endParaRPr lang="en-GB"/>
        </a:p>
      </dgm:t>
    </dgm:pt>
    <dgm:pt modelId="{CAF789D8-ED4C-4B55-BEA2-B713E08A51F3}">
      <dgm:prSet phldrT="[Text]" custT="1"/>
      <dgm:spPr/>
      <dgm:t>
        <a:bodyPr/>
        <a:lstStyle/>
        <a:p>
          <a:r>
            <a:rPr lang="en-US" sz="1000" dirty="0">
              <a:latin typeface="Arial" panose="020B0604020202020204" pitchFamily="34" charset="0"/>
              <a:cs typeface="Arial" panose="020B0604020202020204" pitchFamily="34" charset="0"/>
            </a:rPr>
            <a:t>Intersectional considerations </a:t>
          </a:r>
          <a:endParaRPr lang="en-GB" sz="1000" dirty="0">
            <a:latin typeface="Arial" panose="020B0604020202020204" pitchFamily="34" charset="0"/>
            <a:cs typeface="Arial" panose="020B0604020202020204" pitchFamily="34" charset="0"/>
          </a:endParaRPr>
        </a:p>
      </dgm:t>
    </dgm:pt>
    <dgm:pt modelId="{0C8D27BA-78C3-460F-B994-39A77FB13D0C}" type="parTrans" cxnId="{23430849-B349-48A2-911A-F2BB9CBDCC68}">
      <dgm:prSet/>
      <dgm:spPr/>
      <dgm:t>
        <a:bodyPr/>
        <a:lstStyle/>
        <a:p>
          <a:endParaRPr lang="en-GB"/>
        </a:p>
      </dgm:t>
    </dgm:pt>
    <dgm:pt modelId="{BFF31A15-B55D-4CBC-94D5-E100605E2F1A}" type="sibTrans" cxnId="{23430849-B349-48A2-911A-F2BB9CBDCC68}">
      <dgm:prSet/>
      <dgm:spPr/>
      <dgm:t>
        <a:bodyPr/>
        <a:lstStyle/>
        <a:p>
          <a:endParaRPr lang="en-GB"/>
        </a:p>
      </dgm:t>
    </dgm:pt>
    <dgm:pt modelId="{07F622C1-44B2-412D-8E91-74270E718B02}">
      <dgm:prSet phldrT="[Text]" custT="1"/>
      <dgm:spPr/>
      <dgm:t>
        <a:bodyPr/>
        <a:lstStyle/>
        <a:p>
          <a:r>
            <a:rPr lang="en-US" sz="1000" dirty="0">
              <a:latin typeface="Arial" panose="020B0604020202020204" pitchFamily="34" charset="0"/>
              <a:cs typeface="Arial" panose="020B0604020202020204" pitchFamily="34" charset="0"/>
            </a:rPr>
            <a:t>Athena Swan Principles</a:t>
          </a:r>
          <a:endParaRPr lang="en-GB" sz="1000" dirty="0">
            <a:latin typeface="Arial" panose="020B0604020202020204" pitchFamily="34" charset="0"/>
            <a:cs typeface="Arial" panose="020B0604020202020204" pitchFamily="34" charset="0"/>
          </a:endParaRPr>
        </a:p>
      </dgm:t>
    </dgm:pt>
    <dgm:pt modelId="{3F2B5DFB-86DF-48CF-AE21-0DA6392588C3}" type="parTrans" cxnId="{2DB1D47F-7774-4BE4-AECD-BEEC02B60D3F}">
      <dgm:prSet/>
      <dgm:spPr/>
      <dgm:t>
        <a:bodyPr/>
        <a:lstStyle/>
        <a:p>
          <a:endParaRPr lang="en-GB"/>
        </a:p>
      </dgm:t>
    </dgm:pt>
    <dgm:pt modelId="{B4C653BE-84AE-4CDD-AD65-3B254EE5EB65}" type="sibTrans" cxnId="{2DB1D47F-7774-4BE4-AECD-BEEC02B60D3F}">
      <dgm:prSet/>
      <dgm:spPr/>
      <dgm:t>
        <a:bodyPr/>
        <a:lstStyle/>
        <a:p>
          <a:endParaRPr lang="en-GB"/>
        </a:p>
      </dgm:t>
    </dgm:pt>
    <dgm:pt modelId="{17D72314-76D0-40C9-92C3-9A571C9A8BF9}">
      <dgm:prSet custT="1"/>
      <dgm:spPr/>
      <dgm:t>
        <a:bodyPr/>
        <a:lstStyle/>
        <a:p>
          <a:r>
            <a:rPr lang="en-US" sz="1000" dirty="0">
              <a:latin typeface="Arial" panose="020B0604020202020204" pitchFamily="34" charset="0"/>
              <a:cs typeface="Arial" panose="020B0604020202020204" pitchFamily="34" charset="0"/>
            </a:rPr>
            <a:t>University Priorities</a:t>
          </a:r>
          <a:endParaRPr lang="en-GB" sz="1000" dirty="0">
            <a:latin typeface="Arial" panose="020B0604020202020204" pitchFamily="34" charset="0"/>
            <a:cs typeface="Arial" panose="020B0604020202020204" pitchFamily="34" charset="0"/>
          </a:endParaRPr>
        </a:p>
      </dgm:t>
    </dgm:pt>
    <dgm:pt modelId="{9C09D60A-460B-483E-82FD-737211DEA944}" type="parTrans" cxnId="{6726FDE4-6500-4340-9C95-D65BBFC078DC}">
      <dgm:prSet/>
      <dgm:spPr/>
      <dgm:t>
        <a:bodyPr/>
        <a:lstStyle/>
        <a:p>
          <a:endParaRPr lang="en-GB"/>
        </a:p>
      </dgm:t>
    </dgm:pt>
    <dgm:pt modelId="{0EE3AF36-A7F8-4976-AEB4-9BA8E5A88928}" type="sibTrans" cxnId="{6726FDE4-6500-4340-9C95-D65BBFC078DC}">
      <dgm:prSet/>
      <dgm:spPr/>
      <dgm:t>
        <a:bodyPr/>
        <a:lstStyle/>
        <a:p>
          <a:endParaRPr lang="en-GB"/>
        </a:p>
      </dgm:t>
    </dgm:pt>
    <dgm:pt modelId="{08A2E667-DA5C-407E-A7B5-94A25EF59233}" type="pres">
      <dgm:prSet presAssocID="{AFA38C16-2D1B-4FB2-BBE5-2D9955A6B38A}" presName="diagram" presStyleCnt="0">
        <dgm:presLayoutVars>
          <dgm:dir/>
          <dgm:resizeHandles val="exact"/>
        </dgm:presLayoutVars>
      </dgm:prSet>
      <dgm:spPr/>
    </dgm:pt>
    <dgm:pt modelId="{F85F0EFB-86AC-447C-918C-ACC56B3C7577}" type="pres">
      <dgm:prSet presAssocID="{5A487AB8-D596-4E91-AFC5-D2087AFC73B2}" presName="arrow" presStyleLbl="node1" presStyleIdx="0" presStyleCnt="7">
        <dgm:presLayoutVars>
          <dgm:bulletEnabled val="1"/>
        </dgm:presLayoutVars>
      </dgm:prSet>
      <dgm:spPr/>
    </dgm:pt>
    <dgm:pt modelId="{5D708D3E-947C-43AD-939F-1C4950FE4CD1}" type="pres">
      <dgm:prSet presAssocID="{B00AB5BE-75B3-49A4-9F9E-6A6FC0AABEC8}" presName="arrow" presStyleLbl="node1" presStyleIdx="1" presStyleCnt="7">
        <dgm:presLayoutVars>
          <dgm:bulletEnabled val="1"/>
        </dgm:presLayoutVars>
      </dgm:prSet>
      <dgm:spPr/>
    </dgm:pt>
    <dgm:pt modelId="{1DF1354F-D805-4F65-911C-D0904C4E6C79}" type="pres">
      <dgm:prSet presAssocID="{A95846E2-EF88-4878-8CB9-8FD545032904}" presName="arrow" presStyleLbl="node1" presStyleIdx="2" presStyleCnt="7">
        <dgm:presLayoutVars>
          <dgm:bulletEnabled val="1"/>
        </dgm:presLayoutVars>
      </dgm:prSet>
      <dgm:spPr/>
    </dgm:pt>
    <dgm:pt modelId="{DA89B0D0-B5B9-431A-B6B9-5AD6855E1B77}" type="pres">
      <dgm:prSet presAssocID="{CC4C1646-3B0A-4682-ACA7-264CE9864D7A}" presName="arrow" presStyleLbl="node1" presStyleIdx="3" presStyleCnt="7">
        <dgm:presLayoutVars>
          <dgm:bulletEnabled val="1"/>
        </dgm:presLayoutVars>
      </dgm:prSet>
      <dgm:spPr/>
    </dgm:pt>
    <dgm:pt modelId="{EAC00DC0-0199-4E47-AEF3-72DD5F0D95FE}" type="pres">
      <dgm:prSet presAssocID="{07F622C1-44B2-412D-8E91-74270E718B02}" presName="arrow" presStyleLbl="node1" presStyleIdx="4" presStyleCnt="7">
        <dgm:presLayoutVars>
          <dgm:bulletEnabled val="1"/>
        </dgm:presLayoutVars>
      </dgm:prSet>
      <dgm:spPr/>
    </dgm:pt>
    <dgm:pt modelId="{82E15865-0721-4C7E-AFE6-3FA7F6E299A0}" type="pres">
      <dgm:prSet presAssocID="{CAF789D8-ED4C-4B55-BEA2-B713E08A51F3}" presName="arrow" presStyleLbl="node1" presStyleIdx="5" presStyleCnt="7">
        <dgm:presLayoutVars>
          <dgm:bulletEnabled val="1"/>
        </dgm:presLayoutVars>
      </dgm:prSet>
      <dgm:spPr/>
    </dgm:pt>
    <dgm:pt modelId="{32609F28-0E06-4984-99CD-6ED05EB63EBE}" type="pres">
      <dgm:prSet presAssocID="{17D72314-76D0-40C9-92C3-9A571C9A8BF9}" presName="arrow" presStyleLbl="node1" presStyleIdx="6" presStyleCnt="7">
        <dgm:presLayoutVars>
          <dgm:bulletEnabled val="1"/>
        </dgm:presLayoutVars>
      </dgm:prSet>
      <dgm:spPr/>
    </dgm:pt>
  </dgm:ptLst>
  <dgm:cxnLst>
    <dgm:cxn modelId="{0A55A903-A45E-47A3-86D0-EBDDE55563B3}" type="presOf" srcId="{5A487AB8-D596-4E91-AFC5-D2087AFC73B2}" destId="{F85F0EFB-86AC-447C-918C-ACC56B3C7577}" srcOrd="0" destOrd="0" presId="urn:microsoft.com/office/officeart/2005/8/layout/arrow5"/>
    <dgm:cxn modelId="{BC910426-5D88-47BA-BF41-BD5D55F1346E}" srcId="{AFA38C16-2D1B-4FB2-BBE5-2D9955A6B38A}" destId="{A95846E2-EF88-4878-8CB9-8FD545032904}" srcOrd="2" destOrd="0" parTransId="{306169FF-D8B7-448F-BBF9-7E9B46E2B9DE}" sibTransId="{3935EBA4-A052-4294-A8B7-5F05485E2AE4}"/>
    <dgm:cxn modelId="{1E3EA732-CB2D-44CA-8659-72E70CAF1AEF}" type="presOf" srcId="{AFA38C16-2D1B-4FB2-BBE5-2D9955A6B38A}" destId="{08A2E667-DA5C-407E-A7B5-94A25EF59233}" srcOrd="0" destOrd="0" presId="urn:microsoft.com/office/officeart/2005/8/layout/arrow5"/>
    <dgm:cxn modelId="{6D299D39-1DD1-43EC-9B10-80AAB511BD28}" type="presOf" srcId="{A95846E2-EF88-4878-8CB9-8FD545032904}" destId="{1DF1354F-D805-4F65-911C-D0904C4E6C79}" srcOrd="0" destOrd="0" presId="urn:microsoft.com/office/officeart/2005/8/layout/arrow5"/>
    <dgm:cxn modelId="{3C2FE63E-FB8A-4D7E-9FA8-57E6C7B700EA}" srcId="{AFA38C16-2D1B-4FB2-BBE5-2D9955A6B38A}" destId="{CC4C1646-3B0A-4682-ACA7-264CE9864D7A}" srcOrd="3" destOrd="0" parTransId="{4D05437C-3CFF-41EE-978D-0EC5E30572AE}" sibTransId="{A4A30721-3E6D-4341-BCB5-6BF20D2AC9EE}"/>
    <dgm:cxn modelId="{048B1444-1482-42C9-9378-B30563E7FF4F}" type="presOf" srcId="{B00AB5BE-75B3-49A4-9F9E-6A6FC0AABEC8}" destId="{5D708D3E-947C-43AD-939F-1C4950FE4CD1}" srcOrd="0" destOrd="0" presId="urn:microsoft.com/office/officeart/2005/8/layout/arrow5"/>
    <dgm:cxn modelId="{23430849-B349-48A2-911A-F2BB9CBDCC68}" srcId="{AFA38C16-2D1B-4FB2-BBE5-2D9955A6B38A}" destId="{CAF789D8-ED4C-4B55-BEA2-B713E08A51F3}" srcOrd="5" destOrd="0" parTransId="{0C8D27BA-78C3-460F-B994-39A77FB13D0C}" sibTransId="{BFF31A15-B55D-4CBC-94D5-E100605E2F1A}"/>
    <dgm:cxn modelId="{49EFCE70-2607-4109-9436-275BF75E2AB7}" type="presOf" srcId="{CC4C1646-3B0A-4682-ACA7-264CE9864D7A}" destId="{DA89B0D0-B5B9-431A-B6B9-5AD6855E1B77}" srcOrd="0" destOrd="0" presId="urn:microsoft.com/office/officeart/2005/8/layout/arrow5"/>
    <dgm:cxn modelId="{D9975152-210D-44D2-AC71-0B3C974A1DF2}" srcId="{AFA38C16-2D1B-4FB2-BBE5-2D9955A6B38A}" destId="{B00AB5BE-75B3-49A4-9F9E-6A6FC0AABEC8}" srcOrd="1" destOrd="0" parTransId="{6B8C0646-1F4B-46AB-ADCA-675643338A26}" sibTransId="{45A7BF35-3BFE-4247-8C18-EAC29D5BA67F}"/>
    <dgm:cxn modelId="{2DB1D47F-7774-4BE4-AECD-BEEC02B60D3F}" srcId="{AFA38C16-2D1B-4FB2-BBE5-2D9955A6B38A}" destId="{07F622C1-44B2-412D-8E91-74270E718B02}" srcOrd="4" destOrd="0" parTransId="{3F2B5DFB-86DF-48CF-AE21-0DA6392588C3}" sibTransId="{B4C653BE-84AE-4CDD-AD65-3B254EE5EB65}"/>
    <dgm:cxn modelId="{7A2AA5C8-1F3A-4323-9F5F-F250CDFAA1D2}" type="presOf" srcId="{CAF789D8-ED4C-4B55-BEA2-B713E08A51F3}" destId="{82E15865-0721-4C7E-AFE6-3FA7F6E299A0}" srcOrd="0" destOrd="0" presId="urn:microsoft.com/office/officeart/2005/8/layout/arrow5"/>
    <dgm:cxn modelId="{2E3FFEDA-0966-4636-9E62-EA8B85233F1E}" srcId="{AFA38C16-2D1B-4FB2-BBE5-2D9955A6B38A}" destId="{5A487AB8-D596-4E91-AFC5-D2087AFC73B2}" srcOrd="0" destOrd="0" parTransId="{E4731D92-B46C-4548-A3BC-6A71B189E422}" sibTransId="{D30B45CE-1729-4488-86A0-4A6D9CDAEF1A}"/>
    <dgm:cxn modelId="{6726FDE4-6500-4340-9C95-D65BBFC078DC}" srcId="{AFA38C16-2D1B-4FB2-BBE5-2D9955A6B38A}" destId="{17D72314-76D0-40C9-92C3-9A571C9A8BF9}" srcOrd="6" destOrd="0" parTransId="{9C09D60A-460B-483E-82FD-737211DEA944}" sibTransId="{0EE3AF36-A7F8-4976-AEB4-9BA8E5A88928}"/>
    <dgm:cxn modelId="{78EA94E6-8B96-44B7-91A8-8445DF69CD91}" type="presOf" srcId="{17D72314-76D0-40C9-92C3-9A571C9A8BF9}" destId="{32609F28-0E06-4984-99CD-6ED05EB63EBE}" srcOrd="0" destOrd="0" presId="urn:microsoft.com/office/officeart/2005/8/layout/arrow5"/>
    <dgm:cxn modelId="{098EA7FE-8E32-4B64-9D7D-B3A481A94870}" type="presOf" srcId="{07F622C1-44B2-412D-8E91-74270E718B02}" destId="{EAC00DC0-0199-4E47-AEF3-72DD5F0D95FE}" srcOrd="0" destOrd="0" presId="urn:microsoft.com/office/officeart/2005/8/layout/arrow5"/>
    <dgm:cxn modelId="{C24356EE-330B-44EC-993F-C85957AFA2D2}" type="presParOf" srcId="{08A2E667-DA5C-407E-A7B5-94A25EF59233}" destId="{F85F0EFB-86AC-447C-918C-ACC56B3C7577}" srcOrd="0" destOrd="0" presId="urn:microsoft.com/office/officeart/2005/8/layout/arrow5"/>
    <dgm:cxn modelId="{0A3CC315-0A29-4C77-ABE5-969BDFE79816}" type="presParOf" srcId="{08A2E667-DA5C-407E-A7B5-94A25EF59233}" destId="{5D708D3E-947C-43AD-939F-1C4950FE4CD1}" srcOrd="1" destOrd="0" presId="urn:microsoft.com/office/officeart/2005/8/layout/arrow5"/>
    <dgm:cxn modelId="{7BD238B3-50BC-4C6E-A7B6-667799F68925}" type="presParOf" srcId="{08A2E667-DA5C-407E-A7B5-94A25EF59233}" destId="{1DF1354F-D805-4F65-911C-D0904C4E6C79}" srcOrd="2" destOrd="0" presId="urn:microsoft.com/office/officeart/2005/8/layout/arrow5"/>
    <dgm:cxn modelId="{E49571D7-DB9A-41BE-B27E-A4B3A57EA61B}" type="presParOf" srcId="{08A2E667-DA5C-407E-A7B5-94A25EF59233}" destId="{DA89B0D0-B5B9-431A-B6B9-5AD6855E1B77}" srcOrd="3" destOrd="0" presId="urn:microsoft.com/office/officeart/2005/8/layout/arrow5"/>
    <dgm:cxn modelId="{17ACA11C-11C3-4D4B-9A78-ADF8E8ECE59E}" type="presParOf" srcId="{08A2E667-DA5C-407E-A7B5-94A25EF59233}" destId="{EAC00DC0-0199-4E47-AEF3-72DD5F0D95FE}" srcOrd="4" destOrd="0" presId="urn:microsoft.com/office/officeart/2005/8/layout/arrow5"/>
    <dgm:cxn modelId="{8899FDC3-B99C-43FA-931A-8DFBD0B216CB}" type="presParOf" srcId="{08A2E667-DA5C-407E-A7B5-94A25EF59233}" destId="{82E15865-0721-4C7E-AFE6-3FA7F6E299A0}" srcOrd="5" destOrd="0" presId="urn:microsoft.com/office/officeart/2005/8/layout/arrow5"/>
    <dgm:cxn modelId="{5AD4EE80-359B-4049-8A48-3575523C1F6C}" type="presParOf" srcId="{08A2E667-DA5C-407E-A7B5-94A25EF59233}" destId="{32609F28-0E06-4984-99CD-6ED05EB63EBE}" srcOrd="6"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44772-B65A-4878-A95C-63CF04D5AD4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57699477-D272-4DFC-AAE5-1BA1D26C9EED}">
      <dgm:prSet phldrT="[Text]" custT="1"/>
      <dgm:spPr/>
      <dgm:t>
        <a:bodyPr/>
        <a:lstStyle/>
        <a:p>
          <a:r>
            <a:rPr lang="en-US" sz="1700" dirty="0">
              <a:solidFill>
                <a:schemeClr val="bg1"/>
              </a:solidFill>
            </a:rPr>
            <a:t>     </a:t>
          </a:r>
          <a:r>
            <a:rPr lang="en-US" sz="2400" dirty="0">
              <a:solidFill>
                <a:schemeClr val="bg1"/>
              </a:solidFill>
              <a:latin typeface="Arial" panose="020B0604020202020204" pitchFamily="34" charset="0"/>
              <a:cs typeface="Arial" panose="020B0604020202020204" pitchFamily="34" charset="0"/>
            </a:rPr>
            <a:t>stretch</a:t>
          </a:r>
          <a:endParaRPr lang="en-GB" sz="2400" dirty="0"/>
        </a:p>
      </dgm:t>
    </dgm:pt>
    <dgm:pt modelId="{5D504979-BBD1-4A9B-9BA3-9C8E47CDD94D}" type="parTrans" cxnId="{4F67DA5C-C182-4379-B4DF-35AC760CF3BB}">
      <dgm:prSet/>
      <dgm:spPr/>
      <dgm:t>
        <a:bodyPr/>
        <a:lstStyle/>
        <a:p>
          <a:endParaRPr lang="en-GB"/>
        </a:p>
      </dgm:t>
    </dgm:pt>
    <dgm:pt modelId="{5020BC07-757D-4F87-B5E0-DFE4A9F9D910}" type="sibTrans" cxnId="{4F67DA5C-C182-4379-B4DF-35AC760CF3BB}">
      <dgm:prSet/>
      <dgm:spPr/>
      <dgm:t>
        <a:bodyPr/>
        <a:lstStyle/>
        <a:p>
          <a:endParaRPr lang="en-GB"/>
        </a:p>
      </dgm:t>
    </dgm:pt>
    <dgm:pt modelId="{7483938E-553A-43D1-9E5A-D6890DC58A69}">
      <dgm:prSet phldrT="[Text]"/>
      <dgm:spPr/>
      <dgm:t>
        <a:bodyPr/>
        <a:lstStyle/>
        <a:p>
          <a:r>
            <a:rPr lang="en-US" dirty="0">
              <a:solidFill>
                <a:schemeClr val="bg1"/>
              </a:solidFill>
              <a:latin typeface="Arial" panose="020B0604020202020204" pitchFamily="34" charset="0"/>
              <a:cs typeface="Arial" panose="020B0604020202020204" pitchFamily="34" charset="0"/>
            </a:rPr>
            <a:t>realism</a:t>
          </a:r>
          <a:endParaRPr lang="en-GB" dirty="0">
            <a:solidFill>
              <a:schemeClr val="bg1"/>
            </a:solidFill>
            <a:latin typeface="Arial" panose="020B0604020202020204" pitchFamily="34" charset="0"/>
            <a:cs typeface="Arial" panose="020B0604020202020204" pitchFamily="34" charset="0"/>
          </a:endParaRPr>
        </a:p>
      </dgm:t>
    </dgm:pt>
    <dgm:pt modelId="{A4408010-614F-4F22-988C-142FDF55EB03}" type="parTrans" cxnId="{4A45A8D2-483A-428A-9CA5-20DE4EBB8F9E}">
      <dgm:prSet/>
      <dgm:spPr/>
      <dgm:t>
        <a:bodyPr/>
        <a:lstStyle/>
        <a:p>
          <a:endParaRPr lang="en-GB"/>
        </a:p>
      </dgm:t>
    </dgm:pt>
    <dgm:pt modelId="{E030E839-885A-4889-8DB6-53283D6296AE}" type="sibTrans" cxnId="{4A45A8D2-483A-428A-9CA5-20DE4EBB8F9E}">
      <dgm:prSet/>
      <dgm:spPr/>
      <dgm:t>
        <a:bodyPr/>
        <a:lstStyle/>
        <a:p>
          <a:endParaRPr lang="en-GB"/>
        </a:p>
      </dgm:t>
    </dgm:pt>
    <dgm:pt modelId="{99A6933F-FCAD-4B78-944C-37E906ABE297}" type="pres">
      <dgm:prSet presAssocID="{76B44772-B65A-4878-A95C-63CF04D5AD4D}" presName="compositeShape" presStyleCnt="0">
        <dgm:presLayoutVars>
          <dgm:chMax val="2"/>
          <dgm:dir/>
          <dgm:resizeHandles val="exact"/>
        </dgm:presLayoutVars>
      </dgm:prSet>
      <dgm:spPr/>
    </dgm:pt>
    <dgm:pt modelId="{5E6D448E-D92B-4FAC-A0DF-D83823985BA8}" type="pres">
      <dgm:prSet presAssocID="{76B44772-B65A-4878-A95C-63CF04D5AD4D}" presName="divider" presStyleLbl="fgShp" presStyleIdx="0" presStyleCnt="1"/>
      <dgm:spPr/>
    </dgm:pt>
    <dgm:pt modelId="{95BE853C-7399-41CE-9E69-21BAB93E83E5}" type="pres">
      <dgm:prSet presAssocID="{57699477-D272-4DFC-AAE5-1BA1D26C9EED}" presName="downArrow" presStyleLbl="node1" presStyleIdx="0" presStyleCnt="2" custLinFactNeighborX="-2695" custLinFactNeighborY="-8435"/>
      <dgm:spPr/>
    </dgm:pt>
    <dgm:pt modelId="{56F888A7-021D-4C38-9DEA-097F98DAC3CC}" type="pres">
      <dgm:prSet presAssocID="{57699477-D272-4DFC-AAE5-1BA1D26C9EED}" presName="downArrowText" presStyleLbl="revTx" presStyleIdx="0" presStyleCnt="2">
        <dgm:presLayoutVars>
          <dgm:bulletEnabled val="1"/>
        </dgm:presLayoutVars>
      </dgm:prSet>
      <dgm:spPr/>
    </dgm:pt>
    <dgm:pt modelId="{1208D289-02D7-40E1-B597-2B8403F50D77}" type="pres">
      <dgm:prSet presAssocID="{7483938E-553A-43D1-9E5A-D6890DC58A69}" presName="upArrow" presStyleLbl="node1" presStyleIdx="1" presStyleCnt="2"/>
      <dgm:spPr/>
    </dgm:pt>
    <dgm:pt modelId="{AE3F0051-EA36-4EB7-B190-820217513FAC}" type="pres">
      <dgm:prSet presAssocID="{7483938E-553A-43D1-9E5A-D6890DC58A69}" presName="upArrowText" presStyleLbl="revTx" presStyleIdx="1" presStyleCnt="2">
        <dgm:presLayoutVars>
          <dgm:bulletEnabled val="1"/>
        </dgm:presLayoutVars>
      </dgm:prSet>
      <dgm:spPr/>
    </dgm:pt>
  </dgm:ptLst>
  <dgm:cxnLst>
    <dgm:cxn modelId="{4F67DA5C-C182-4379-B4DF-35AC760CF3BB}" srcId="{76B44772-B65A-4878-A95C-63CF04D5AD4D}" destId="{57699477-D272-4DFC-AAE5-1BA1D26C9EED}" srcOrd="0" destOrd="0" parTransId="{5D504979-BBD1-4A9B-9BA3-9C8E47CDD94D}" sibTransId="{5020BC07-757D-4F87-B5E0-DFE4A9F9D910}"/>
    <dgm:cxn modelId="{1770B478-D37F-4292-B846-3BB0D1A047A3}" type="presOf" srcId="{57699477-D272-4DFC-AAE5-1BA1D26C9EED}" destId="{56F888A7-021D-4C38-9DEA-097F98DAC3CC}" srcOrd="0" destOrd="0" presId="urn:microsoft.com/office/officeart/2005/8/layout/arrow3"/>
    <dgm:cxn modelId="{DBEB8992-C0E1-4B5E-89F2-20D4A1BD8DFC}" type="presOf" srcId="{76B44772-B65A-4878-A95C-63CF04D5AD4D}" destId="{99A6933F-FCAD-4B78-944C-37E906ABE297}" srcOrd="0" destOrd="0" presId="urn:microsoft.com/office/officeart/2005/8/layout/arrow3"/>
    <dgm:cxn modelId="{2BA96A9E-1898-4C1A-A568-9B98F9B865A6}" type="presOf" srcId="{7483938E-553A-43D1-9E5A-D6890DC58A69}" destId="{AE3F0051-EA36-4EB7-B190-820217513FAC}" srcOrd="0" destOrd="0" presId="urn:microsoft.com/office/officeart/2005/8/layout/arrow3"/>
    <dgm:cxn modelId="{4A45A8D2-483A-428A-9CA5-20DE4EBB8F9E}" srcId="{76B44772-B65A-4878-A95C-63CF04D5AD4D}" destId="{7483938E-553A-43D1-9E5A-D6890DC58A69}" srcOrd="1" destOrd="0" parTransId="{A4408010-614F-4F22-988C-142FDF55EB03}" sibTransId="{E030E839-885A-4889-8DB6-53283D6296AE}"/>
    <dgm:cxn modelId="{4A82B118-C099-4F82-A5DC-6CF1C4EBB8AF}" type="presParOf" srcId="{99A6933F-FCAD-4B78-944C-37E906ABE297}" destId="{5E6D448E-D92B-4FAC-A0DF-D83823985BA8}" srcOrd="0" destOrd="0" presId="urn:microsoft.com/office/officeart/2005/8/layout/arrow3"/>
    <dgm:cxn modelId="{A7DE00EC-2D77-4135-842A-AD882A59BA7F}" type="presParOf" srcId="{99A6933F-FCAD-4B78-944C-37E906ABE297}" destId="{95BE853C-7399-41CE-9E69-21BAB93E83E5}" srcOrd="1" destOrd="0" presId="urn:microsoft.com/office/officeart/2005/8/layout/arrow3"/>
    <dgm:cxn modelId="{A3DB5D25-9EE3-4A8E-B96F-1BA62752526E}" type="presParOf" srcId="{99A6933F-FCAD-4B78-944C-37E906ABE297}" destId="{56F888A7-021D-4C38-9DEA-097F98DAC3CC}" srcOrd="2" destOrd="0" presId="urn:microsoft.com/office/officeart/2005/8/layout/arrow3"/>
    <dgm:cxn modelId="{684C8EA3-CF28-4221-8013-5B98FFA7A14D}" type="presParOf" srcId="{99A6933F-FCAD-4B78-944C-37E906ABE297}" destId="{1208D289-02D7-40E1-B597-2B8403F50D77}" srcOrd="3" destOrd="0" presId="urn:microsoft.com/office/officeart/2005/8/layout/arrow3"/>
    <dgm:cxn modelId="{D2DF1026-34EB-4BB0-B963-06E2F85B7AD3}" type="presParOf" srcId="{99A6933F-FCAD-4B78-944C-37E906ABE297}" destId="{AE3F0051-EA36-4EB7-B190-820217513FAC}"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CFDA8-DA8F-41B5-B425-04BA846D8BA7}"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F80FDF51-2755-4ED8-87F6-AF90D6A052F8}">
      <dgm:prSet phldrT="[Text]" custT="1"/>
      <dgm:spPr/>
      <dgm:t>
        <a:bodyPr/>
        <a:lstStyle/>
        <a:p>
          <a:r>
            <a:rPr lang="en-US" sz="1600" dirty="0">
              <a:latin typeface="Arial" panose="020B0604020202020204" pitchFamily="34" charset="0"/>
              <a:cs typeface="Arial" panose="020B0604020202020204" pitchFamily="34" charset="0"/>
            </a:rPr>
            <a:t>EDI team</a:t>
          </a:r>
          <a:endParaRPr lang="en-GB" sz="1600" dirty="0">
            <a:latin typeface="Arial" panose="020B0604020202020204" pitchFamily="34" charset="0"/>
            <a:cs typeface="Arial" panose="020B0604020202020204" pitchFamily="34" charset="0"/>
          </a:endParaRPr>
        </a:p>
      </dgm:t>
    </dgm:pt>
    <dgm:pt modelId="{40FB5C16-CA77-4B91-A988-A479D3334FB2}" type="parTrans" cxnId="{C4C3ABD4-398D-4ADD-9DD0-E4477A3FA371}">
      <dgm:prSet/>
      <dgm:spPr/>
      <dgm:t>
        <a:bodyPr/>
        <a:lstStyle/>
        <a:p>
          <a:endParaRPr lang="en-GB"/>
        </a:p>
      </dgm:t>
    </dgm:pt>
    <dgm:pt modelId="{899B9B49-5DE5-4ADA-95B1-5A60A21881CC}" type="sibTrans" cxnId="{C4C3ABD4-398D-4ADD-9DD0-E4477A3FA371}">
      <dgm:prSet/>
      <dgm:spPr/>
      <dgm:t>
        <a:bodyPr/>
        <a:lstStyle/>
        <a:p>
          <a:endParaRPr lang="en-GB"/>
        </a:p>
      </dgm:t>
    </dgm:pt>
    <dgm:pt modelId="{42805D9D-BE79-40B9-A3BA-3F0F5EC6BDBD}">
      <dgm:prSet phldrT="[Text]" custT="1"/>
      <dgm:spPr/>
      <dgm:t>
        <a:bodyPr/>
        <a:lstStyle/>
        <a:p>
          <a:r>
            <a:rPr lang="en-US" sz="1600" dirty="0">
              <a:latin typeface="Arial" panose="020B0604020202020204" pitchFamily="34" charset="0"/>
              <a:cs typeface="Arial" panose="020B0604020202020204" pitchFamily="34" charset="0"/>
            </a:rPr>
            <a:t>Directorates</a:t>
          </a:r>
          <a:endParaRPr lang="en-GB" sz="1600" dirty="0">
            <a:latin typeface="Arial" panose="020B0604020202020204" pitchFamily="34" charset="0"/>
            <a:cs typeface="Arial" panose="020B0604020202020204" pitchFamily="34" charset="0"/>
          </a:endParaRPr>
        </a:p>
      </dgm:t>
    </dgm:pt>
    <dgm:pt modelId="{7FE18CCB-4FFC-44F7-9C7A-F1FB821E0C93}" type="parTrans" cxnId="{3B18E880-46B4-46A1-9BFB-C0ADD81D5380}">
      <dgm:prSet/>
      <dgm:spPr/>
      <dgm:t>
        <a:bodyPr/>
        <a:lstStyle/>
        <a:p>
          <a:endParaRPr lang="en-GB"/>
        </a:p>
      </dgm:t>
    </dgm:pt>
    <dgm:pt modelId="{1B2AB50B-9AD5-4CDB-998D-EB88142F5714}" type="sibTrans" cxnId="{3B18E880-46B4-46A1-9BFB-C0ADD81D5380}">
      <dgm:prSet/>
      <dgm:spPr/>
      <dgm:t>
        <a:bodyPr/>
        <a:lstStyle/>
        <a:p>
          <a:endParaRPr lang="en-GB"/>
        </a:p>
      </dgm:t>
    </dgm:pt>
    <dgm:pt modelId="{1C605A68-7737-4ABF-BCA9-2C918D82035C}">
      <dgm:prSet phldrT="[Text]" custT="1"/>
      <dgm:spPr/>
      <dgm:t>
        <a:bodyPr/>
        <a:lstStyle/>
        <a:p>
          <a:r>
            <a:rPr lang="en-US" sz="1600" dirty="0">
              <a:latin typeface="Arial" panose="020B0604020202020204" pitchFamily="34" charset="0"/>
              <a:cs typeface="Arial" panose="020B0604020202020204" pitchFamily="34" charset="0"/>
            </a:rPr>
            <a:t>SLT</a:t>
          </a:r>
          <a:endParaRPr lang="en-GB" sz="1600" dirty="0">
            <a:latin typeface="Arial" panose="020B0604020202020204" pitchFamily="34" charset="0"/>
            <a:cs typeface="Arial" panose="020B0604020202020204" pitchFamily="34" charset="0"/>
          </a:endParaRPr>
        </a:p>
      </dgm:t>
    </dgm:pt>
    <dgm:pt modelId="{B2E2BCBB-BAC7-4D9E-8ACE-A9E9D9FDF81A}" type="parTrans" cxnId="{868B0A9E-0474-4F4E-8A2E-2147E54979D9}">
      <dgm:prSet/>
      <dgm:spPr/>
      <dgm:t>
        <a:bodyPr/>
        <a:lstStyle/>
        <a:p>
          <a:endParaRPr lang="en-GB"/>
        </a:p>
      </dgm:t>
    </dgm:pt>
    <dgm:pt modelId="{E66518DB-BC01-4929-802B-9EE89471CD8A}" type="sibTrans" cxnId="{868B0A9E-0474-4F4E-8A2E-2147E54979D9}">
      <dgm:prSet/>
      <dgm:spPr/>
      <dgm:t>
        <a:bodyPr/>
        <a:lstStyle/>
        <a:p>
          <a:endParaRPr lang="en-GB"/>
        </a:p>
      </dgm:t>
    </dgm:pt>
    <dgm:pt modelId="{9601066A-F9E5-42A9-BBEF-0D6D659DB6B6}">
      <dgm:prSet phldrT="[Text]" custT="1"/>
      <dgm:spPr/>
      <dgm:t>
        <a:bodyPr/>
        <a:lstStyle/>
        <a:p>
          <a:r>
            <a:rPr lang="en-US" sz="1600" dirty="0">
              <a:latin typeface="Arial" panose="020B0604020202020204" pitchFamily="34" charset="0"/>
              <a:cs typeface="Arial" panose="020B0604020202020204" pitchFamily="34" charset="0"/>
            </a:rPr>
            <a:t>HR</a:t>
          </a:r>
          <a:endParaRPr lang="en-GB" sz="1600" dirty="0">
            <a:latin typeface="Arial" panose="020B0604020202020204" pitchFamily="34" charset="0"/>
            <a:cs typeface="Arial" panose="020B0604020202020204" pitchFamily="34" charset="0"/>
          </a:endParaRPr>
        </a:p>
      </dgm:t>
    </dgm:pt>
    <dgm:pt modelId="{3B835FEA-2C24-4857-89E7-F8C726DAC0B1}" type="parTrans" cxnId="{2DF68D0A-3B62-4E7B-B7A8-F71C332576E9}">
      <dgm:prSet/>
      <dgm:spPr/>
      <dgm:t>
        <a:bodyPr/>
        <a:lstStyle/>
        <a:p>
          <a:endParaRPr lang="en-GB"/>
        </a:p>
      </dgm:t>
    </dgm:pt>
    <dgm:pt modelId="{4782B6DA-F61A-48E4-A0CB-E8155A48EEA1}" type="sibTrans" cxnId="{2DF68D0A-3B62-4E7B-B7A8-F71C332576E9}">
      <dgm:prSet/>
      <dgm:spPr/>
      <dgm:t>
        <a:bodyPr/>
        <a:lstStyle/>
        <a:p>
          <a:endParaRPr lang="en-GB"/>
        </a:p>
      </dgm:t>
    </dgm:pt>
    <dgm:pt modelId="{97003884-6FFA-49A0-BE13-1688426F9EE3}" type="pres">
      <dgm:prSet presAssocID="{8D5CFDA8-DA8F-41B5-B425-04BA846D8BA7}" presName="compositeShape" presStyleCnt="0">
        <dgm:presLayoutVars>
          <dgm:chMax val="9"/>
          <dgm:dir/>
          <dgm:resizeHandles val="exact"/>
        </dgm:presLayoutVars>
      </dgm:prSet>
      <dgm:spPr/>
    </dgm:pt>
    <dgm:pt modelId="{5F3CB946-E78C-4766-B658-5162BB557D68}" type="pres">
      <dgm:prSet presAssocID="{8D5CFDA8-DA8F-41B5-B425-04BA846D8BA7}" presName="triangle1" presStyleLbl="node1" presStyleIdx="0" presStyleCnt="4">
        <dgm:presLayoutVars>
          <dgm:bulletEnabled val="1"/>
        </dgm:presLayoutVars>
      </dgm:prSet>
      <dgm:spPr/>
    </dgm:pt>
    <dgm:pt modelId="{F06C8214-AB17-47A2-BBBF-8D680D7364EE}" type="pres">
      <dgm:prSet presAssocID="{8D5CFDA8-DA8F-41B5-B425-04BA846D8BA7}" presName="triangle2" presStyleLbl="node1" presStyleIdx="1" presStyleCnt="4">
        <dgm:presLayoutVars>
          <dgm:bulletEnabled val="1"/>
        </dgm:presLayoutVars>
      </dgm:prSet>
      <dgm:spPr/>
    </dgm:pt>
    <dgm:pt modelId="{ED8A28EA-9FE0-4438-ACEF-7F2648109BCF}" type="pres">
      <dgm:prSet presAssocID="{8D5CFDA8-DA8F-41B5-B425-04BA846D8BA7}" presName="triangle3" presStyleLbl="node1" presStyleIdx="2" presStyleCnt="4">
        <dgm:presLayoutVars>
          <dgm:bulletEnabled val="1"/>
        </dgm:presLayoutVars>
      </dgm:prSet>
      <dgm:spPr/>
    </dgm:pt>
    <dgm:pt modelId="{E0D37F57-2150-4F8B-BB59-6A37088D87BA}" type="pres">
      <dgm:prSet presAssocID="{8D5CFDA8-DA8F-41B5-B425-04BA846D8BA7}" presName="triangle4" presStyleLbl="node1" presStyleIdx="3" presStyleCnt="4">
        <dgm:presLayoutVars>
          <dgm:bulletEnabled val="1"/>
        </dgm:presLayoutVars>
      </dgm:prSet>
      <dgm:spPr/>
    </dgm:pt>
  </dgm:ptLst>
  <dgm:cxnLst>
    <dgm:cxn modelId="{2DF68D0A-3B62-4E7B-B7A8-F71C332576E9}" srcId="{8D5CFDA8-DA8F-41B5-B425-04BA846D8BA7}" destId="{9601066A-F9E5-42A9-BBEF-0D6D659DB6B6}" srcOrd="3" destOrd="0" parTransId="{3B835FEA-2C24-4857-89E7-F8C726DAC0B1}" sibTransId="{4782B6DA-F61A-48E4-A0CB-E8155A48EEA1}"/>
    <dgm:cxn modelId="{9086D21C-B0D3-48FB-92E8-8BE58C325C2E}" type="presOf" srcId="{8D5CFDA8-DA8F-41B5-B425-04BA846D8BA7}" destId="{97003884-6FFA-49A0-BE13-1688426F9EE3}" srcOrd="0" destOrd="0" presId="urn:microsoft.com/office/officeart/2005/8/layout/pyramid4"/>
    <dgm:cxn modelId="{9F688058-97E9-431F-901D-8503313BFDED}" type="presOf" srcId="{1C605A68-7737-4ABF-BCA9-2C918D82035C}" destId="{ED8A28EA-9FE0-4438-ACEF-7F2648109BCF}" srcOrd="0" destOrd="0" presId="urn:microsoft.com/office/officeart/2005/8/layout/pyramid4"/>
    <dgm:cxn modelId="{3B18E880-46B4-46A1-9BFB-C0ADD81D5380}" srcId="{8D5CFDA8-DA8F-41B5-B425-04BA846D8BA7}" destId="{42805D9D-BE79-40B9-A3BA-3F0F5EC6BDBD}" srcOrd="1" destOrd="0" parTransId="{7FE18CCB-4FFC-44F7-9C7A-F1FB821E0C93}" sibTransId="{1B2AB50B-9AD5-4CDB-998D-EB88142F5714}"/>
    <dgm:cxn modelId="{868B0A9E-0474-4F4E-8A2E-2147E54979D9}" srcId="{8D5CFDA8-DA8F-41B5-B425-04BA846D8BA7}" destId="{1C605A68-7737-4ABF-BCA9-2C918D82035C}" srcOrd="2" destOrd="0" parTransId="{B2E2BCBB-BAC7-4D9E-8ACE-A9E9D9FDF81A}" sibTransId="{E66518DB-BC01-4929-802B-9EE89471CD8A}"/>
    <dgm:cxn modelId="{C8A6C3C7-F0A0-42AF-8E0D-0B6CF9E249A0}" type="presOf" srcId="{9601066A-F9E5-42A9-BBEF-0D6D659DB6B6}" destId="{E0D37F57-2150-4F8B-BB59-6A37088D87BA}" srcOrd="0" destOrd="0" presId="urn:microsoft.com/office/officeart/2005/8/layout/pyramid4"/>
    <dgm:cxn modelId="{C4C3ABD4-398D-4ADD-9DD0-E4477A3FA371}" srcId="{8D5CFDA8-DA8F-41B5-B425-04BA846D8BA7}" destId="{F80FDF51-2755-4ED8-87F6-AF90D6A052F8}" srcOrd="0" destOrd="0" parTransId="{40FB5C16-CA77-4B91-A988-A479D3334FB2}" sibTransId="{899B9B49-5DE5-4ADA-95B1-5A60A21881CC}"/>
    <dgm:cxn modelId="{3A246CE7-C6FF-41C4-B879-FE09F48386C6}" type="presOf" srcId="{F80FDF51-2755-4ED8-87F6-AF90D6A052F8}" destId="{5F3CB946-E78C-4766-B658-5162BB557D68}" srcOrd="0" destOrd="0" presId="urn:microsoft.com/office/officeart/2005/8/layout/pyramid4"/>
    <dgm:cxn modelId="{411081EC-5D2F-4AFA-A4E7-71A31355C61F}" type="presOf" srcId="{42805D9D-BE79-40B9-A3BA-3F0F5EC6BDBD}" destId="{F06C8214-AB17-47A2-BBBF-8D680D7364EE}" srcOrd="0" destOrd="0" presId="urn:microsoft.com/office/officeart/2005/8/layout/pyramid4"/>
    <dgm:cxn modelId="{E6A64E7C-EA71-47DB-B2E5-4B2090C869C9}" type="presParOf" srcId="{97003884-6FFA-49A0-BE13-1688426F9EE3}" destId="{5F3CB946-E78C-4766-B658-5162BB557D68}" srcOrd="0" destOrd="0" presId="urn:microsoft.com/office/officeart/2005/8/layout/pyramid4"/>
    <dgm:cxn modelId="{FCE5CB76-26A6-49C1-B303-6B2284EB543B}" type="presParOf" srcId="{97003884-6FFA-49A0-BE13-1688426F9EE3}" destId="{F06C8214-AB17-47A2-BBBF-8D680D7364EE}" srcOrd="1" destOrd="0" presId="urn:microsoft.com/office/officeart/2005/8/layout/pyramid4"/>
    <dgm:cxn modelId="{6273C339-CCFA-445C-97EE-71BBE64345B3}" type="presParOf" srcId="{97003884-6FFA-49A0-BE13-1688426F9EE3}" destId="{ED8A28EA-9FE0-4438-ACEF-7F2648109BCF}" srcOrd="2" destOrd="0" presId="urn:microsoft.com/office/officeart/2005/8/layout/pyramid4"/>
    <dgm:cxn modelId="{281C43AF-B7E5-4DB8-BC31-66DE6FDDFEB5}" type="presParOf" srcId="{97003884-6FFA-49A0-BE13-1688426F9EE3}" destId="{E0D37F57-2150-4F8B-BB59-6A37088D87B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F0EFB-86AC-447C-918C-ACC56B3C7577}">
      <dsp:nvSpPr>
        <dsp:cNvPr id="0" name=""/>
        <dsp:cNvSpPr/>
      </dsp:nvSpPr>
      <dsp:spPr>
        <a:xfrm>
          <a:off x="4036110" y="913"/>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Data – Athena Swan Culture Survey</a:t>
          </a:r>
          <a:endParaRPr lang="en-GB" sz="1000" kern="1200" dirty="0">
            <a:latin typeface="Arial" panose="020B0604020202020204" pitchFamily="34" charset="0"/>
            <a:cs typeface="Arial" panose="020B0604020202020204" pitchFamily="34" charset="0"/>
          </a:endParaRPr>
        </a:p>
      </dsp:txBody>
      <dsp:txXfrm>
        <a:off x="4439248" y="913"/>
        <a:ext cx="806276" cy="1330355"/>
      </dsp:txXfrm>
    </dsp:sp>
    <dsp:sp modelId="{5D708D3E-947C-43AD-939F-1C4950FE4CD1}">
      <dsp:nvSpPr>
        <dsp:cNvPr id="0" name=""/>
        <dsp:cNvSpPr/>
      </dsp:nvSpPr>
      <dsp:spPr>
        <a:xfrm rot="3085714">
          <a:off x="5751933" y="827210"/>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Data – All staff survey</a:t>
          </a:r>
          <a:endParaRPr lang="en-GB" sz="1000" kern="1200" dirty="0">
            <a:latin typeface="Arial" panose="020B0604020202020204" pitchFamily="34" charset="0"/>
            <a:cs typeface="Arial" panose="020B0604020202020204" pitchFamily="34" charset="0"/>
          </a:endParaRPr>
        </a:p>
      </dsp:txBody>
      <dsp:txXfrm rot="-5400000">
        <a:off x="6003347" y="1142374"/>
        <a:ext cx="1330355" cy="806276"/>
      </dsp:txXfrm>
    </dsp:sp>
    <dsp:sp modelId="{1DF1354F-D805-4F65-911C-D0904C4E6C79}">
      <dsp:nvSpPr>
        <dsp:cNvPr id="0" name=""/>
        <dsp:cNvSpPr/>
      </dsp:nvSpPr>
      <dsp:spPr>
        <a:xfrm rot="6171429">
          <a:off x="6175706" y="2683882"/>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Data – Mandatory data</a:t>
          </a:r>
          <a:endParaRPr lang="en-GB" sz="1000" kern="1200" dirty="0">
            <a:latin typeface="Arial" panose="020B0604020202020204" pitchFamily="34" charset="0"/>
            <a:cs typeface="Arial" panose="020B0604020202020204" pitchFamily="34" charset="0"/>
          </a:endParaRPr>
        </a:p>
      </dsp:txBody>
      <dsp:txXfrm rot="-5400000">
        <a:off x="6454366" y="3118417"/>
        <a:ext cx="1330355" cy="806276"/>
      </dsp:txXfrm>
    </dsp:sp>
    <dsp:sp modelId="{DA89B0D0-B5B9-431A-B6B9-5AD6855E1B77}">
      <dsp:nvSpPr>
        <dsp:cNvPr id="0" name=""/>
        <dsp:cNvSpPr/>
      </dsp:nvSpPr>
      <dsp:spPr>
        <a:xfrm rot="9257143">
          <a:off x="4988320" y="4172817"/>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Bench-marks</a:t>
          </a:r>
          <a:endParaRPr lang="en-GB" sz="1000" kern="1200" dirty="0">
            <a:latin typeface="Arial" panose="020B0604020202020204" pitchFamily="34" charset="0"/>
            <a:cs typeface="Arial" panose="020B0604020202020204" pitchFamily="34" charset="0"/>
          </a:endParaRPr>
        </a:p>
      </dsp:txBody>
      <dsp:txXfrm rot="10800000">
        <a:off x="5452678" y="4441041"/>
        <a:ext cx="806276" cy="1330355"/>
      </dsp:txXfrm>
    </dsp:sp>
    <dsp:sp modelId="{EAC00DC0-0199-4E47-AEF3-72DD5F0D95FE}">
      <dsp:nvSpPr>
        <dsp:cNvPr id="0" name=""/>
        <dsp:cNvSpPr/>
      </dsp:nvSpPr>
      <dsp:spPr>
        <a:xfrm rot="12342857">
          <a:off x="3083900" y="4172817"/>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Athena Swan Principles</a:t>
          </a:r>
          <a:endParaRPr lang="en-GB" sz="1000" kern="1200" dirty="0">
            <a:latin typeface="Arial" panose="020B0604020202020204" pitchFamily="34" charset="0"/>
            <a:cs typeface="Arial" panose="020B0604020202020204" pitchFamily="34" charset="0"/>
          </a:endParaRPr>
        </a:p>
      </dsp:txBody>
      <dsp:txXfrm rot="10800000">
        <a:off x="3425818" y="4441041"/>
        <a:ext cx="806276" cy="1330355"/>
      </dsp:txXfrm>
    </dsp:sp>
    <dsp:sp modelId="{82E15865-0721-4C7E-AFE6-3FA7F6E299A0}">
      <dsp:nvSpPr>
        <dsp:cNvPr id="0" name=""/>
        <dsp:cNvSpPr/>
      </dsp:nvSpPr>
      <dsp:spPr>
        <a:xfrm rot="15428571">
          <a:off x="1896514" y="2683882"/>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Intersectional considerations </a:t>
          </a:r>
          <a:endParaRPr lang="en-GB" sz="1000" kern="1200" dirty="0">
            <a:latin typeface="Arial" panose="020B0604020202020204" pitchFamily="34" charset="0"/>
            <a:cs typeface="Arial" panose="020B0604020202020204" pitchFamily="34" charset="0"/>
          </a:endParaRPr>
        </a:p>
      </dsp:txBody>
      <dsp:txXfrm rot="5400000">
        <a:off x="1900052" y="3118417"/>
        <a:ext cx="1330355" cy="806276"/>
      </dsp:txXfrm>
    </dsp:sp>
    <dsp:sp modelId="{32609F28-0E06-4984-99CD-6ED05EB63EBE}">
      <dsp:nvSpPr>
        <dsp:cNvPr id="0" name=""/>
        <dsp:cNvSpPr/>
      </dsp:nvSpPr>
      <dsp:spPr>
        <a:xfrm rot="18514286">
          <a:off x="2320287" y="827210"/>
          <a:ext cx="1612552" cy="161255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University Priorities</a:t>
          </a:r>
          <a:endParaRPr lang="en-GB" sz="1000" kern="1200" dirty="0">
            <a:latin typeface="Arial" panose="020B0604020202020204" pitchFamily="34" charset="0"/>
            <a:cs typeface="Arial" panose="020B0604020202020204" pitchFamily="34" charset="0"/>
          </a:endParaRPr>
        </a:p>
      </dsp:txBody>
      <dsp:txXfrm rot="5400000">
        <a:off x="2351071" y="1142374"/>
        <a:ext cx="1330355" cy="80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D448E-D92B-4FAC-A0DF-D83823985BA8}">
      <dsp:nvSpPr>
        <dsp:cNvPr id="0" name=""/>
        <dsp:cNvSpPr/>
      </dsp:nvSpPr>
      <dsp:spPr>
        <a:xfrm rot="21300000">
          <a:off x="12972" y="1152522"/>
          <a:ext cx="4201375" cy="48112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E853C-7399-41CE-9E69-21BAB93E83E5}">
      <dsp:nvSpPr>
        <dsp:cNvPr id="0" name=""/>
        <dsp:cNvSpPr/>
      </dsp:nvSpPr>
      <dsp:spPr>
        <a:xfrm>
          <a:off x="473100" y="45303"/>
          <a:ext cx="1268196" cy="1114466"/>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8A7-021D-4C38-9DEA-097F98DAC3CC}">
      <dsp:nvSpPr>
        <dsp:cNvPr id="0" name=""/>
        <dsp:cNvSpPr/>
      </dsp:nvSpPr>
      <dsp:spPr>
        <a:xfrm>
          <a:off x="2240479" y="0"/>
          <a:ext cx="1352742" cy="117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     </a:t>
          </a:r>
          <a:r>
            <a:rPr lang="en-US" sz="2400" kern="1200" dirty="0">
              <a:solidFill>
                <a:schemeClr val="bg1"/>
              </a:solidFill>
              <a:latin typeface="Arial" panose="020B0604020202020204" pitchFamily="34" charset="0"/>
              <a:cs typeface="Arial" panose="020B0604020202020204" pitchFamily="34" charset="0"/>
            </a:rPr>
            <a:t>stretch</a:t>
          </a:r>
          <a:endParaRPr lang="en-GB" sz="2400" kern="1200" dirty="0"/>
        </a:p>
      </dsp:txBody>
      <dsp:txXfrm>
        <a:off x="2240479" y="0"/>
        <a:ext cx="1352742" cy="1170189"/>
      </dsp:txXfrm>
    </dsp:sp>
    <dsp:sp modelId="{1208D289-02D7-40E1-B597-2B8403F50D77}">
      <dsp:nvSpPr>
        <dsp:cNvPr id="0" name=""/>
        <dsp:cNvSpPr/>
      </dsp:nvSpPr>
      <dsp:spPr>
        <a:xfrm>
          <a:off x="2451845" y="1532391"/>
          <a:ext cx="1268196" cy="1114466"/>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F0051-EA36-4EB7-B190-820217513FAC}">
      <dsp:nvSpPr>
        <dsp:cNvPr id="0" name=""/>
        <dsp:cNvSpPr/>
      </dsp:nvSpPr>
      <dsp:spPr>
        <a:xfrm>
          <a:off x="634098" y="1615976"/>
          <a:ext cx="1352742" cy="117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realism</a:t>
          </a:r>
          <a:endParaRPr lang="en-GB" sz="2400" kern="1200" dirty="0">
            <a:solidFill>
              <a:schemeClr val="bg1"/>
            </a:solidFill>
            <a:latin typeface="Arial" panose="020B0604020202020204" pitchFamily="34" charset="0"/>
            <a:cs typeface="Arial" panose="020B0604020202020204" pitchFamily="34" charset="0"/>
          </a:endParaRPr>
        </a:p>
      </dsp:txBody>
      <dsp:txXfrm>
        <a:off x="634098" y="1615976"/>
        <a:ext cx="1352742" cy="1170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CB946-E78C-4766-B658-5162BB557D68}">
      <dsp:nvSpPr>
        <dsp:cNvPr id="0" name=""/>
        <dsp:cNvSpPr/>
      </dsp:nvSpPr>
      <dsp:spPr>
        <a:xfrm>
          <a:off x="2294263" y="0"/>
          <a:ext cx="2530028" cy="25300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EDI team</a:t>
          </a:r>
          <a:endParaRPr lang="en-GB" sz="1600" kern="1200" dirty="0">
            <a:latin typeface="Arial" panose="020B0604020202020204" pitchFamily="34" charset="0"/>
            <a:cs typeface="Arial" panose="020B0604020202020204" pitchFamily="34" charset="0"/>
          </a:endParaRPr>
        </a:p>
      </dsp:txBody>
      <dsp:txXfrm>
        <a:off x="2926770" y="1265014"/>
        <a:ext cx="1265014" cy="1265014"/>
      </dsp:txXfrm>
    </dsp:sp>
    <dsp:sp modelId="{F06C8214-AB17-47A2-BBBF-8D680D7364EE}">
      <dsp:nvSpPr>
        <dsp:cNvPr id="0" name=""/>
        <dsp:cNvSpPr/>
      </dsp:nvSpPr>
      <dsp:spPr>
        <a:xfrm>
          <a:off x="1029249" y="2530028"/>
          <a:ext cx="2530028" cy="25300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Directorates</a:t>
          </a:r>
          <a:endParaRPr lang="en-GB" sz="1600" kern="1200" dirty="0">
            <a:latin typeface="Arial" panose="020B0604020202020204" pitchFamily="34" charset="0"/>
            <a:cs typeface="Arial" panose="020B0604020202020204" pitchFamily="34" charset="0"/>
          </a:endParaRPr>
        </a:p>
      </dsp:txBody>
      <dsp:txXfrm>
        <a:off x="1661756" y="3795042"/>
        <a:ext cx="1265014" cy="1265014"/>
      </dsp:txXfrm>
    </dsp:sp>
    <dsp:sp modelId="{ED8A28EA-9FE0-4438-ACEF-7F2648109BCF}">
      <dsp:nvSpPr>
        <dsp:cNvPr id="0" name=""/>
        <dsp:cNvSpPr/>
      </dsp:nvSpPr>
      <dsp:spPr>
        <a:xfrm rot="10800000">
          <a:off x="2294263" y="2530028"/>
          <a:ext cx="2530028" cy="25300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SLT</a:t>
          </a:r>
          <a:endParaRPr lang="en-GB" sz="1600" kern="1200" dirty="0">
            <a:latin typeface="Arial" panose="020B0604020202020204" pitchFamily="34" charset="0"/>
            <a:cs typeface="Arial" panose="020B0604020202020204" pitchFamily="34" charset="0"/>
          </a:endParaRPr>
        </a:p>
      </dsp:txBody>
      <dsp:txXfrm rot="10800000">
        <a:off x="2926770" y="2530028"/>
        <a:ext cx="1265014" cy="1265014"/>
      </dsp:txXfrm>
    </dsp:sp>
    <dsp:sp modelId="{E0D37F57-2150-4F8B-BB59-6A37088D87BA}">
      <dsp:nvSpPr>
        <dsp:cNvPr id="0" name=""/>
        <dsp:cNvSpPr/>
      </dsp:nvSpPr>
      <dsp:spPr>
        <a:xfrm>
          <a:off x="3559277" y="2530028"/>
          <a:ext cx="2530028" cy="25300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HR</a:t>
          </a:r>
          <a:endParaRPr lang="en-GB" sz="1600" kern="1200" dirty="0">
            <a:latin typeface="Arial" panose="020B0604020202020204" pitchFamily="34" charset="0"/>
            <a:cs typeface="Arial" panose="020B0604020202020204" pitchFamily="34" charset="0"/>
          </a:endParaRPr>
        </a:p>
      </dsp:txBody>
      <dsp:txXfrm>
        <a:off x="4191784" y="3795042"/>
        <a:ext cx="1265014" cy="126501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Shape 94"/>
          <p:cNvSpPr>
            <a:spLocks noGrp="1" noRot="1" noChangeAspect="1"/>
          </p:cNvSpPr>
          <p:nvPr>
            <p:ph type="sldImg"/>
          </p:nvPr>
        </p:nvSpPr>
        <p:spPr bwMode="auto">
          <a:xfrm>
            <a:off x="90488" y="744538"/>
            <a:ext cx="6616700" cy="37226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7411" name="Shape 95"/>
          <p:cNvSpPr>
            <a:spLocks noGrp="1"/>
          </p:cNvSpPr>
          <p:nvPr>
            <p:ph type="body" sz="quarter" idx="1"/>
          </p:nvPr>
        </p:nvSpPr>
        <p:spPr bwMode="auto">
          <a:xfrm>
            <a:off x="906357" y="4715153"/>
            <a:ext cx="4984962" cy="44669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sym typeface="Calibri" charset="0"/>
            </a:endParaRPr>
          </a:p>
        </p:txBody>
      </p:sp>
    </p:spTree>
    <p:extLst>
      <p:ext uri="{BB962C8B-B14F-4D97-AF65-F5344CB8AC3E}">
        <p14:creationId xmlns:p14="http://schemas.microsoft.com/office/powerpoint/2010/main" val="3818836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n-lt"/>
        <a:ea typeface="ＭＳ Ｐゴシック" charset="0"/>
        <a:cs typeface="+mn-cs"/>
        <a:sym typeface="Calibri" charset="0"/>
      </a:defRPr>
    </a:lvl1pPr>
    <a:lvl2pPr marL="742950" indent="-285750" algn="l" rtl="0" eaLnBrk="0" fontAlgn="base" hangingPunct="0">
      <a:spcBef>
        <a:spcPct val="30000"/>
      </a:spcBef>
      <a:spcAft>
        <a:spcPct val="0"/>
      </a:spcAft>
      <a:defRPr sz="1200">
        <a:solidFill>
          <a:schemeClr val="tx1"/>
        </a:solidFill>
        <a:latin typeface="+mn-lt"/>
        <a:ea typeface="+mn-ea"/>
        <a:cs typeface="+mn-cs"/>
        <a:sym typeface="Calibri" charset="0"/>
      </a:defRPr>
    </a:lvl2pPr>
    <a:lvl3pPr marL="1143000" indent="-228600" algn="l" rtl="0" eaLnBrk="0" fontAlgn="base" hangingPunct="0">
      <a:spcBef>
        <a:spcPct val="30000"/>
      </a:spcBef>
      <a:spcAft>
        <a:spcPct val="0"/>
      </a:spcAft>
      <a:defRPr sz="1200">
        <a:solidFill>
          <a:schemeClr val="tx1"/>
        </a:solidFill>
        <a:latin typeface="+mn-lt"/>
        <a:ea typeface="+mn-ea"/>
        <a:cs typeface="+mn-cs"/>
        <a:sym typeface="Calibri" charset="0"/>
      </a:defRPr>
    </a:lvl3pPr>
    <a:lvl4pPr marL="1600200" indent="-228600" algn="l" rtl="0" eaLnBrk="0" fontAlgn="base" hangingPunct="0">
      <a:spcBef>
        <a:spcPct val="30000"/>
      </a:spcBef>
      <a:spcAft>
        <a:spcPct val="0"/>
      </a:spcAft>
      <a:defRPr sz="1200">
        <a:solidFill>
          <a:schemeClr val="tx1"/>
        </a:solidFill>
        <a:latin typeface="+mn-lt"/>
        <a:ea typeface="+mn-ea"/>
        <a:cs typeface="+mn-cs"/>
        <a:sym typeface="Calibri" charset="0"/>
      </a:defRPr>
    </a:lvl4pPr>
    <a:lvl5pPr marL="2057400" indent="-228600" algn="l" rtl="0" eaLnBrk="0" fontAlgn="base" hangingPunct="0">
      <a:spcBef>
        <a:spcPct val="30000"/>
      </a:spcBef>
      <a:spcAft>
        <a:spcPct val="0"/>
      </a:spcAft>
      <a:defRPr sz="1200">
        <a:solidFill>
          <a:schemeClr val="tx1"/>
        </a:solidFill>
        <a:latin typeface="+mn-lt"/>
        <a:ea typeface="+mn-ea"/>
        <a:cs typeface="+mn-cs"/>
        <a:sym typeface="Calibri" charset="0"/>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3" name="Shape 13"/>
          <p:cNvSpPr>
            <a:spLocks noChangeArrowheads="1"/>
          </p:cNvSpPr>
          <p:nvPr/>
        </p:nvSpPr>
        <p:spPr bwMode="auto">
          <a:xfrm>
            <a:off x="0" y="4260850"/>
            <a:ext cx="284163" cy="703263"/>
          </a:xfrm>
          <a:prstGeom prst="rect">
            <a:avLst/>
          </a:prstGeom>
          <a:solidFill>
            <a:srgbClr val="0F80CA"/>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18" tIns="45718" rIns="45718" bIns="45718" anchor="ctr"/>
          <a:lstStyle/>
          <a:p>
            <a:pPr algn="ctr" hangingPunct="0"/>
            <a:endParaRPr lang="en-US" sz="1800" b="0">
              <a:latin typeface="Calibri" charset="0"/>
              <a:cs typeface="Calibri" charset="0"/>
              <a:sym typeface="Calibri" charset="0"/>
            </a:endParaRPr>
          </a:p>
        </p:txBody>
      </p:sp>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84956" y="254000"/>
            <a:ext cx="881063" cy="881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Shape 14"/>
          <p:cNvSpPr>
            <a:spLocks noGrp="1"/>
          </p:cNvSpPr>
          <p:nvPr>
            <p:ph type="body" sz="half" idx="13"/>
          </p:nvPr>
        </p:nvSpPr>
        <p:spPr>
          <a:xfrm>
            <a:off x="444500" y="4257516"/>
            <a:ext cx="10515600" cy="2442689"/>
          </a:xfrm>
          <a:prstGeom prst="rect">
            <a:avLst/>
          </a:prstGeom>
        </p:spPr>
        <p:txBody>
          <a:bodyPr/>
          <a:lstStyle>
            <a:lvl1pPr marL="0" indent="0">
              <a:spcBef>
                <a:spcPts val="0"/>
              </a:spcBef>
              <a:buSzTx/>
              <a:buFontTx/>
              <a:buNone/>
              <a:defRPr sz="4400" b="1"/>
            </a:lvl1pPr>
          </a:lstStyle>
          <a:p>
            <a:pPr lvl="0"/>
            <a:r>
              <a:rPr lang="en-US"/>
              <a:t>Click to edit Master text styles</a:t>
            </a:r>
          </a:p>
        </p:txBody>
      </p:sp>
      <p:sp>
        <p:nvSpPr>
          <p:cNvPr id="5" name="Shape 15"/>
          <p:cNvSpPr>
            <a:spLocks noGrp="1"/>
          </p:cNvSpPr>
          <p:nvPr>
            <p:ph type="sldNum" sz="quarter" idx="14"/>
          </p:nvPr>
        </p:nvSpPr>
        <p:spPr>
          <a:xfrm>
            <a:off x="11080750" y="6403975"/>
            <a:ext cx="273050" cy="269875"/>
          </a:xfrm>
        </p:spPr>
        <p:txBody>
          <a:bodyPr/>
          <a:lstStyle>
            <a:lvl1pPr>
              <a:defRPr/>
            </a:lvl1pPr>
          </a:lstStyle>
          <a:p>
            <a:fld id="{B0433BAB-71B3-474E-AF2E-350E97F8E76F}" type="slidenum">
              <a:rPr lang="en-US"/>
              <a:pPr/>
              <a:t>‹#›</a:t>
            </a:fld>
            <a:endParaRPr lang="en-US"/>
          </a:p>
        </p:txBody>
      </p:sp>
    </p:spTree>
    <p:extLst>
      <p:ext uri="{BB962C8B-B14F-4D97-AF65-F5344CB8AC3E}">
        <p14:creationId xmlns:p14="http://schemas.microsoft.com/office/powerpoint/2010/main" val="13105079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Copy">
    <p:spTree>
      <p:nvGrpSpPr>
        <p:cNvPr id="1" name=""/>
        <p:cNvGrpSpPr/>
        <p:nvPr/>
      </p:nvGrpSpPr>
      <p:grpSpPr>
        <a:xfrm>
          <a:off x="0" y="0"/>
          <a:ext cx="0" cy="0"/>
          <a:chOff x="0" y="0"/>
          <a:chExt cx="0" cy="0"/>
        </a:xfrm>
      </p:grpSpPr>
      <p:sp>
        <p:nvSpPr>
          <p:cNvPr id="44" name="Shape 44"/>
          <p:cNvSpPr>
            <a:spLocks noGrp="1"/>
          </p:cNvSpPr>
          <p:nvPr>
            <p:ph type="body" sz="quarter" idx="13"/>
          </p:nvPr>
        </p:nvSpPr>
        <p:spPr>
          <a:xfrm>
            <a:off x="444500" y="904715"/>
            <a:ext cx="11303000" cy="754382"/>
          </a:xfrm>
          <a:prstGeom prst="rect">
            <a:avLst/>
          </a:prstGeom>
        </p:spPr>
        <p:txBody>
          <a:bodyPr/>
          <a:lstStyle>
            <a:lvl1pPr marL="0" indent="0">
              <a:spcBef>
                <a:spcPts val="0"/>
              </a:spcBef>
              <a:buSzTx/>
              <a:buFontTx/>
              <a:buNone/>
              <a:defRPr sz="4400" b="1"/>
            </a:lvl1pPr>
          </a:lstStyle>
          <a:p>
            <a:pPr lvl="0"/>
            <a:r>
              <a:rPr lang="en-US"/>
              <a:t>Click to edit Master text styles</a:t>
            </a:r>
          </a:p>
        </p:txBody>
      </p:sp>
      <p:sp>
        <p:nvSpPr>
          <p:cNvPr id="45" name="Shape 45"/>
          <p:cNvSpPr>
            <a:spLocks noGrp="1"/>
          </p:cNvSpPr>
          <p:nvPr>
            <p:ph type="body" idx="14"/>
          </p:nvPr>
        </p:nvSpPr>
        <p:spPr>
          <a:xfrm>
            <a:off x="444500" y="1901825"/>
            <a:ext cx="11303000" cy="4351338"/>
          </a:xfrm>
          <a:prstGeom prst="rect">
            <a:avLst/>
          </a:prstGeom>
        </p:spPr>
        <p:txBody>
          <a:bodyPr/>
          <a:lstStyle>
            <a:lvl1pPr marL="0" indent="0">
              <a:buSzTx/>
              <a:buFontTx/>
              <a:buNone/>
            </a:lvl1pPr>
          </a:lstStyle>
          <a:p>
            <a:pPr lvl="0"/>
            <a:r>
              <a:rPr lang="en-US"/>
              <a:t>Click to edit Master text styles</a:t>
            </a:r>
          </a:p>
        </p:txBody>
      </p:sp>
      <p:sp>
        <p:nvSpPr>
          <p:cNvPr id="4" name="Shape 6"/>
          <p:cNvSpPr>
            <a:spLocks noGrp="1"/>
          </p:cNvSpPr>
          <p:nvPr>
            <p:ph type="sldNum" sz="quarter" idx="15"/>
          </p:nvPr>
        </p:nvSpPr>
        <p:spPr>
          <a:ln/>
        </p:spPr>
        <p:txBody>
          <a:bodyPr/>
          <a:lstStyle>
            <a:lvl1pPr>
              <a:defRPr/>
            </a:lvl1pPr>
          </a:lstStyle>
          <a:p>
            <a:fld id="{3BC17109-C522-574A-BE1C-A752EDD30D17}" type="slidenum">
              <a:rPr lang="en-US"/>
              <a:pPr/>
              <a:t>‹#›</a:t>
            </a:fld>
            <a:endParaRPr lang="en-US"/>
          </a:p>
        </p:txBody>
      </p:sp>
    </p:spTree>
    <p:extLst>
      <p:ext uri="{BB962C8B-B14F-4D97-AF65-F5344CB8AC3E}">
        <p14:creationId xmlns:p14="http://schemas.microsoft.com/office/powerpoint/2010/main" val="26122531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Copy, Small Image">
    <p:spTree>
      <p:nvGrpSpPr>
        <p:cNvPr id="1" name=""/>
        <p:cNvGrpSpPr/>
        <p:nvPr/>
      </p:nvGrpSpPr>
      <p:grpSpPr>
        <a:xfrm>
          <a:off x="0" y="0"/>
          <a:ext cx="0" cy="0"/>
          <a:chOff x="0" y="0"/>
          <a:chExt cx="0" cy="0"/>
        </a:xfrm>
      </p:grpSpPr>
      <p:sp>
        <p:nvSpPr>
          <p:cNvPr id="6" name="Shape 64"/>
          <p:cNvSpPr>
            <a:spLocks noChangeArrowheads="1"/>
          </p:cNvSpPr>
          <p:nvPr/>
        </p:nvSpPr>
        <p:spPr bwMode="auto">
          <a:xfrm>
            <a:off x="0" y="904875"/>
            <a:ext cx="284163" cy="703263"/>
          </a:xfrm>
          <a:prstGeom prst="rect">
            <a:avLst/>
          </a:prstGeom>
          <a:solidFill>
            <a:srgbClr val="0F80CA"/>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18" tIns="45718" rIns="45718" bIns="45718" anchor="ctr"/>
          <a:lstStyle/>
          <a:p>
            <a:pPr algn="ctr" hangingPunct="0"/>
            <a:endParaRPr lang="en-US" sz="1800" b="0">
              <a:latin typeface="Calibri" charset="0"/>
              <a:cs typeface="Calibri" charset="0"/>
              <a:sym typeface="Calibri" charset="0"/>
            </a:endParaRPr>
          </a:p>
        </p:txBody>
      </p:sp>
      <p:sp>
        <p:nvSpPr>
          <p:cNvPr id="65" name="Shape 65"/>
          <p:cNvSpPr>
            <a:spLocks noGrp="1"/>
          </p:cNvSpPr>
          <p:nvPr>
            <p:ph type="body" sz="quarter" idx="13"/>
          </p:nvPr>
        </p:nvSpPr>
        <p:spPr>
          <a:xfrm>
            <a:off x="444500" y="6329840"/>
            <a:ext cx="5789089" cy="307976"/>
          </a:xfrm>
          <a:prstGeom prst="rect">
            <a:avLst/>
          </a:prstGeom>
        </p:spPr>
        <p:txBody>
          <a:bodyPr anchor="ctr"/>
          <a:lstStyle>
            <a:lvl1pPr marL="0" indent="0">
              <a:buSzTx/>
              <a:buFontTx/>
              <a:buNone/>
              <a:defRPr sz="1200"/>
            </a:lvl1pPr>
          </a:lstStyle>
          <a:p>
            <a:pPr lvl="0"/>
            <a:r>
              <a:rPr lang="en-US"/>
              <a:t>Click to edit Master text styles</a:t>
            </a:r>
          </a:p>
        </p:txBody>
      </p:sp>
      <p:sp>
        <p:nvSpPr>
          <p:cNvPr id="66" name="Shape 66"/>
          <p:cNvSpPr>
            <a:spLocks noGrp="1"/>
          </p:cNvSpPr>
          <p:nvPr>
            <p:ph type="pic" sz="half" idx="14"/>
          </p:nvPr>
        </p:nvSpPr>
        <p:spPr>
          <a:xfrm>
            <a:off x="6084060" y="2075021"/>
            <a:ext cx="6127627" cy="3878727"/>
          </a:xfrm>
          <a:prstGeom prst="rect">
            <a:avLst/>
          </a:prstGeom>
        </p:spPr>
        <p:txBody>
          <a:bodyPr lIns="91439" tIns="45719" rIns="91439" bIns="45719">
            <a:noAutofit/>
          </a:bodyPr>
          <a:lstStyle/>
          <a:p>
            <a:pPr lvl="0"/>
            <a:r>
              <a:rPr lang="en-US" noProof="0">
                <a:sym typeface="Arial"/>
              </a:rPr>
              <a:t>Drag picture to placeholder or click icon to add</a:t>
            </a:r>
            <a:endParaRPr noProof="0">
              <a:sym typeface="Arial"/>
            </a:endParaRPr>
          </a:p>
        </p:txBody>
      </p:sp>
      <p:sp>
        <p:nvSpPr>
          <p:cNvPr id="67" name="Shape 67"/>
          <p:cNvSpPr>
            <a:spLocks noGrp="1"/>
          </p:cNvSpPr>
          <p:nvPr>
            <p:ph type="body" sz="quarter" idx="15"/>
          </p:nvPr>
        </p:nvSpPr>
        <p:spPr>
          <a:xfrm>
            <a:off x="444500" y="904715"/>
            <a:ext cx="11508514" cy="754382"/>
          </a:xfrm>
          <a:prstGeom prst="rect">
            <a:avLst/>
          </a:prstGeom>
        </p:spPr>
        <p:txBody>
          <a:bodyPr/>
          <a:lstStyle>
            <a:lvl1pPr marL="0" indent="0">
              <a:spcBef>
                <a:spcPts val="0"/>
              </a:spcBef>
              <a:buSzTx/>
              <a:buFontTx/>
              <a:buNone/>
              <a:defRPr sz="4400" b="1"/>
            </a:lvl1pPr>
          </a:lstStyle>
          <a:p>
            <a:pPr lvl="0"/>
            <a:r>
              <a:rPr lang="en-US"/>
              <a:t>Click to edit Master text styles</a:t>
            </a:r>
          </a:p>
        </p:txBody>
      </p:sp>
      <p:sp>
        <p:nvSpPr>
          <p:cNvPr id="68" name="Shape 68"/>
          <p:cNvSpPr>
            <a:spLocks noGrp="1"/>
          </p:cNvSpPr>
          <p:nvPr>
            <p:ph type="body" sz="half" idx="16"/>
          </p:nvPr>
        </p:nvSpPr>
        <p:spPr>
          <a:xfrm>
            <a:off x="444500" y="1901825"/>
            <a:ext cx="5472159" cy="4351338"/>
          </a:xfrm>
          <a:prstGeom prst="rect">
            <a:avLst/>
          </a:prstGeom>
        </p:spPr>
        <p:txBody>
          <a:bodyPr/>
          <a:lstStyle>
            <a:lvl1pPr marL="0" indent="0">
              <a:buSzTx/>
              <a:buFontTx/>
              <a:buNone/>
            </a:lvl1pPr>
          </a:lstStyle>
          <a:p>
            <a:pPr lvl="0"/>
            <a:r>
              <a:rPr lang="en-US"/>
              <a:t>Click to edit Master text styles</a:t>
            </a:r>
          </a:p>
        </p:txBody>
      </p:sp>
      <p:sp>
        <p:nvSpPr>
          <p:cNvPr id="8" name="Shape 70"/>
          <p:cNvSpPr>
            <a:spLocks noGrp="1"/>
          </p:cNvSpPr>
          <p:nvPr>
            <p:ph type="sldNum" sz="quarter" idx="17"/>
          </p:nvPr>
        </p:nvSpPr>
        <p:spPr/>
        <p:txBody>
          <a:bodyPr/>
          <a:lstStyle>
            <a:lvl1pPr>
              <a:defRPr/>
            </a:lvl1pPr>
          </a:lstStyle>
          <a:p>
            <a:fld id="{CA71F0A1-7FDE-C04B-8534-3B09FD79F49B}" type="slidenum">
              <a:rPr lang="en-US"/>
              <a:pPr/>
              <a:t>‹#›</a:t>
            </a:fld>
            <a:endParaRPr lang="en-US"/>
          </a:p>
        </p:txBody>
      </p:sp>
      <p:pic>
        <p:nvPicPr>
          <p:cNvPr id="9"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50399" y="225425"/>
            <a:ext cx="2063062" cy="16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4097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ull Image">
    <p:spTree>
      <p:nvGrpSpPr>
        <p:cNvPr id="1" name=""/>
        <p:cNvGrpSpPr/>
        <p:nvPr/>
      </p:nvGrpSpPr>
      <p:grpSpPr>
        <a:xfrm>
          <a:off x="0" y="0"/>
          <a:ext cx="0" cy="0"/>
          <a:chOff x="0" y="0"/>
          <a:chExt cx="0" cy="0"/>
        </a:xfrm>
      </p:grpSpPr>
      <p:sp>
        <p:nvSpPr>
          <p:cNvPr id="4" name="Shape 78"/>
          <p:cNvSpPr>
            <a:spLocks noChangeArrowheads="1"/>
          </p:cNvSpPr>
          <p:nvPr/>
        </p:nvSpPr>
        <p:spPr bwMode="auto">
          <a:xfrm>
            <a:off x="0" y="-1588"/>
            <a:ext cx="284163" cy="6861176"/>
          </a:xfrm>
          <a:prstGeom prst="rect">
            <a:avLst/>
          </a:prstGeom>
          <a:solidFill>
            <a:srgbClr val="0F80CA"/>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18" tIns="45718" rIns="45718" bIns="45718" anchor="ctr"/>
          <a:lstStyle/>
          <a:p>
            <a:pPr algn="ctr" hangingPunct="0"/>
            <a:endParaRPr lang="en-US" sz="1800" b="0">
              <a:latin typeface="Calibri" charset="0"/>
              <a:cs typeface="Calibri" charset="0"/>
              <a:sym typeface="Calibri" charset="0"/>
            </a:endParaRPr>
          </a:p>
        </p:txBody>
      </p:sp>
      <p:sp>
        <p:nvSpPr>
          <p:cNvPr id="77" name="Shape 77"/>
          <p:cNvSpPr>
            <a:spLocks noGrp="1"/>
          </p:cNvSpPr>
          <p:nvPr>
            <p:ph type="pic" idx="13"/>
          </p:nvPr>
        </p:nvSpPr>
        <p:spPr>
          <a:xfrm>
            <a:off x="267329" y="-8940"/>
            <a:ext cx="11931658" cy="6875880"/>
          </a:xfrm>
          <a:prstGeom prst="rect">
            <a:avLst/>
          </a:prstGeom>
        </p:spPr>
        <p:txBody>
          <a:bodyPr lIns="91439" tIns="45719" rIns="91439" bIns="45719">
            <a:noAutofit/>
          </a:bodyPr>
          <a:lstStyle/>
          <a:p>
            <a:pPr lvl="0"/>
            <a:r>
              <a:rPr lang="en-US" noProof="0">
                <a:sym typeface="Arial"/>
              </a:rPr>
              <a:t>Drag picture to placeholder or click icon to add</a:t>
            </a:r>
            <a:endParaRPr noProof="0">
              <a:sym typeface="Arial"/>
            </a:endParaRPr>
          </a:p>
        </p:txBody>
      </p:sp>
      <p:sp>
        <p:nvSpPr>
          <p:cNvPr id="79" name="Shape 79"/>
          <p:cNvSpPr>
            <a:spLocks noGrp="1"/>
          </p:cNvSpPr>
          <p:nvPr>
            <p:ph type="body" sz="quarter" idx="14"/>
          </p:nvPr>
        </p:nvSpPr>
        <p:spPr>
          <a:xfrm>
            <a:off x="6846029" y="172989"/>
            <a:ext cx="5064731" cy="307976"/>
          </a:xfrm>
          <a:prstGeom prst="rect">
            <a:avLst/>
          </a:prstGeom>
        </p:spPr>
        <p:txBody>
          <a:bodyPr anchor="ctr"/>
          <a:lstStyle>
            <a:lvl1pPr marL="0" indent="0" algn="r">
              <a:buSzTx/>
              <a:buFontTx/>
              <a:buNone/>
              <a:defRPr sz="1200"/>
            </a:lvl1pPr>
          </a:lstStyle>
          <a:p>
            <a:pPr lvl="0"/>
            <a:r>
              <a:rPr lang="en-US"/>
              <a:t>Click to edit Master text styles</a:t>
            </a:r>
          </a:p>
        </p:txBody>
      </p:sp>
      <p:sp>
        <p:nvSpPr>
          <p:cNvPr id="5" name="Shape 80"/>
          <p:cNvSpPr>
            <a:spLocks noGrp="1"/>
          </p:cNvSpPr>
          <p:nvPr>
            <p:ph type="sldNum" sz="quarter" idx="15"/>
          </p:nvPr>
        </p:nvSpPr>
        <p:spPr>
          <a:xfrm>
            <a:off x="11080750" y="6403975"/>
            <a:ext cx="273050" cy="269875"/>
          </a:xfrm>
        </p:spPr>
        <p:txBody>
          <a:bodyPr/>
          <a:lstStyle>
            <a:lvl1pPr>
              <a:defRPr/>
            </a:lvl1pPr>
          </a:lstStyle>
          <a:p>
            <a:fld id="{31FD4563-2E99-2040-B673-90719C2CF71B}" type="slidenum">
              <a:rPr lang="en-US"/>
              <a:pPr/>
              <a:t>‹#›</a:t>
            </a:fld>
            <a:endParaRPr lang="en-US"/>
          </a:p>
        </p:txBody>
      </p:sp>
    </p:spTree>
    <p:extLst>
      <p:ext uri="{BB962C8B-B14F-4D97-AF65-F5344CB8AC3E}">
        <p14:creationId xmlns:p14="http://schemas.microsoft.com/office/powerpoint/2010/main" val="20580138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hape 2"/>
          <p:cNvSpPr>
            <a:spLocks noChangeArrowheads="1"/>
          </p:cNvSpPr>
          <p:nvPr/>
        </p:nvSpPr>
        <p:spPr bwMode="auto">
          <a:xfrm>
            <a:off x="0" y="904875"/>
            <a:ext cx="284163" cy="703263"/>
          </a:xfrm>
          <a:prstGeom prst="rect">
            <a:avLst/>
          </a:prstGeom>
          <a:solidFill>
            <a:srgbClr val="0F80CA"/>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18" tIns="45718" rIns="45718" bIns="45718" anchor="ctr"/>
          <a:lstStyle/>
          <a:p>
            <a:pPr algn="ctr" hangingPunct="0"/>
            <a:endParaRPr lang="en-US" sz="1800" b="0">
              <a:latin typeface="Calibri" charset="0"/>
              <a:cs typeface="Calibri" charset="0"/>
              <a:sym typeface="Calibri" charset="0"/>
            </a:endParaRPr>
          </a:p>
        </p:txBody>
      </p:sp>
      <p:sp>
        <p:nvSpPr>
          <p:cNvPr id="1027" name="Shape 4"/>
          <p:cNvSpPr>
            <a:spLocks noGrp="1"/>
          </p:cNvSpPr>
          <p:nvPr>
            <p:ph type="title"/>
          </p:nvPr>
        </p:nvSpPr>
        <p:spPr bwMode="auto">
          <a:xfrm>
            <a:off x="444500" y="904875"/>
            <a:ext cx="10515600" cy="754063"/>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dirty="0">
                <a:sym typeface="Arial" charset="0"/>
              </a:rPr>
              <a:t>Title Text</a:t>
            </a:r>
          </a:p>
        </p:txBody>
      </p:sp>
      <p:sp>
        <p:nvSpPr>
          <p:cNvPr id="1028" name="Shape 5"/>
          <p:cNvSpPr>
            <a:spLocks noGrp="1"/>
          </p:cNvSpPr>
          <p:nvPr>
            <p:ph type="body" idx="1"/>
          </p:nvPr>
        </p:nvSpPr>
        <p:spPr bwMode="auto">
          <a:xfrm>
            <a:off x="444500" y="1901825"/>
            <a:ext cx="5064125" cy="4351338"/>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dirty="0">
                <a:sym typeface="Arial" charset="0"/>
              </a:rPr>
              <a:t>Body Level One</a:t>
            </a:r>
          </a:p>
          <a:p>
            <a:pPr lvl="1"/>
            <a:r>
              <a:rPr lang="en-US" dirty="0">
                <a:sym typeface="Arial" charset="0"/>
              </a:rPr>
              <a:t>Body Level Two</a:t>
            </a:r>
          </a:p>
          <a:p>
            <a:pPr lvl="2"/>
            <a:r>
              <a:rPr lang="en-US" dirty="0">
                <a:sym typeface="Arial" charset="0"/>
              </a:rPr>
              <a:t>Body Level Three</a:t>
            </a:r>
          </a:p>
          <a:p>
            <a:pPr lvl="3"/>
            <a:r>
              <a:rPr lang="en-US" dirty="0">
                <a:sym typeface="Arial" charset="0"/>
              </a:rPr>
              <a:t>Body Level Four</a:t>
            </a:r>
          </a:p>
          <a:p>
            <a:pPr lvl="4"/>
            <a:r>
              <a:rPr lang="en-US" dirty="0">
                <a:sym typeface="Arial" charset="0"/>
              </a:rPr>
              <a:t>Body Level Five</a:t>
            </a:r>
          </a:p>
        </p:txBody>
      </p:sp>
      <p:sp>
        <p:nvSpPr>
          <p:cNvPr id="1029" name="Shape 6"/>
          <p:cNvSpPr>
            <a:spLocks noGrp="1"/>
          </p:cNvSpPr>
          <p:nvPr>
            <p:ph type="sldNum" sz="quarter" idx="2"/>
          </p:nvPr>
        </p:nvSpPr>
        <p:spPr bwMode="auto">
          <a:xfrm>
            <a:off x="8464550" y="6221413"/>
            <a:ext cx="273050" cy="2698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none" lIns="45718" tIns="45718" rIns="45718" bIns="45718" numCol="1" anchor="ctr" anchorCtr="0" compatLnSpc="1">
            <a:prstTxWarp prst="textNoShape">
              <a:avLst/>
            </a:prstTxWarp>
            <a:spAutoFit/>
          </a:bodyPr>
          <a:lstStyle>
            <a:lvl1pPr algn="r" hangingPunct="0">
              <a:defRPr sz="1200" b="0">
                <a:solidFill>
                  <a:srgbClr val="888888"/>
                </a:solidFill>
                <a:latin typeface="Calibri" charset="0"/>
                <a:cs typeface="Calibri" charset="0"/>
                <a:sym typeface="Calibri" charset="0"/>
              </a:defRPr>
            </a:lvl1pPr>
          </a:lstStyle>
          <a:p>
            <a:fld id="{421CEE38-7211-2049-B4A2-B7F934BB8D5C}" type="slidenum">
              <a:rPr lang="en-US"/>
              <a:pPr/>
              <a:t>‹#›</a:t>
            </a:fld>
            <a:endParaRPr lang="en-US"/>
          </a:p>
        </p:txBody>
      </p:sp>
      <p:pic>
        <p:nvPicPr>
          <p:cNvPr id="7" name="Picture 6"/>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bwMode="auto">
          <a:xfrm>
            <a:off x="450399" y="225425"/>
            <a:ext cx="2063062" cy="16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5" r:id="rId1"/>
    <p:sldLayoutId id="2147483663" r:id="rId2"/>
    <p:sldLayoutId id="2147483668" r:id="rId3"/>
    <p:sldLayoutId id="2147483669" r:id="rId4"/>
  </p:sldLayoutIdLst>
  <p:transition spd="med"/>
  <p:txStyles>
    <p:titleStyle>
      <a:lvl1pPr algn="l" rtl="0" eaLnBrk="1" fontAlgn="base" hangingPunct="1">
        <a:lnSpc>
          <a:spcPct val="90000"/>
        </a:lnSpc>
        <a:spcBef>
          <a:spcPct val="0"/>
        </a:spcBef>
        <a:spcAft>
          <a:spcPct val="0"/>
        </a:spcAft>
        <a:defRPr sz="4400" b="1">
          <a:solidFill>
            <a:schemeClr val="bg1"/>
          </a:solidFill>
          <a:latin typeface="Arial"/>
          <a:ea typeface="ＭＳ Ｐゴシック" charset="0"/>
          <a:cs typeface="Arial"/>
          <a:sym typeface="Arial" charset="0"/>
        </a:defRPr>
      </a:lvl1pPr>
      <a:lvl2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2pPr>
      <a:lvl3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3pPr>
      <a:lvl4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4pPr>
      <a:lvl5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5pPr>
      <a:lvl6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6pPr>
      <a:lvl7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7pPr>
      <a:lvl8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8pPr>
      <a:lvl9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9pPr>
    </p:titleStyle>
    <p:bodyStyle>
      <a:lvl1pPr marL="228600" indent="-228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ＭＳ Ｐゴシック" charset="0"/>
          <a:cs typeface="Arial"/>
          <a:sym typeface="Arial" charset="0"/>
        </a:defRPr>
      </a:lvl1pPr>
      <a:lvl2pPr marL="723900" indent="-2667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2pPr>
      <a:lvl3pPr marL="1233488" indent="-319088"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3pPr>
      <a:lvl4pPr marL="1727200" indent="-355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4pPr>
      <a:lvl5pPr marL="2184400" indent="-355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5pPr>
      <a:lvl6pPr marL="26416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6pPr>
      <a:lvl7pPr marL="30988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7pPr>
      <a:lvl8pPr marL="35560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8pPr>
      <a:lvl9pPr marL="40132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kpu.pressbooks.pub/studystrategizesucceed/chapter/setting-goals-to-move-ahead/" TargetMode="External"/><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7"/>
          <p:cNvSpPr>
            <a:spLocks noGrp="1"/>
          </p:cNvSpPr>
          <p:nvPr>
            <p:ph type="body" idx="13"/>
          </p:nvPr>
        </p:nvSpPr>
        <p:spPr>
          <a:xfrm>
            <a:off x="444500" y="4257675"/>
            <a:ext cx="10515600" cy="2443163"/>
          </a:xfrm>
        </p:spPr>
        <p:txBody>
          <a:bodyPr/>
          <a:lstStyle/>
          <a:p>
            <a:pPr>
              <a:spcBef>
                <a:spcPct val="0"/>
              </a:spcBef>
            </a:pPr>
            <a:r>
              <a:rPr lang="en-US" sz="4400" dirty="0"/>
              <a:t>Developing a successful action plan -</a:t>
            </a:r>
          </a:p>
          <a:p>
            <a:r>
              <a:rPr lang="en-US" dirty="0"/>
              <a:t>How to turn actions into good practice that makes a difference</a:t>
            </a:r>
          </a:p>
          <a:p>
            <a:r>
              <a:rPr lang="en-US" sz="2000" dirty="0"/>
              <a:t>Dr Ricarda Micallef</a:t>
            </a:r>
          </a:p>
          <a:p>
            <a:r>
              <a:rPr lang="en-US" sz="2000" dirty="0"/>
              <a:t>Dr Ali Al-Kinani</a:t>
            </a:r>
          </a:p>
        </p:txBody>
      </p:sp>
      <p:pic>
        <p:nvPicPr>
          <p:cNvPr id="3" name="Picture 2">
            <a:extLst>
              <a:ext uri="{FF2B5EF4-FFF2-40B4-BE49-F238E27FC236}">
                <a16:creationId xmlns:a16="http://schemas.microsoft.com/office/drawing/2014/main" id="{B4507870-5387-481B-BA2C-CA45738B33C8}"/>
              </a:ext>
            </a:extLst>
          </p:cNvPr>
          <p:cNvPicPr>
            <a:picLocks noChangeAspect="1"/>
          </p:cNvPicPr>
          <p:nvPr/>
        </p:nvPicPr>
        <p:blipFill rotWithShape="1">
          <a:blip r:embed="rId2"/>
          <a:srcRect l="1007" r="1" b="1"/>
          <a:stretch/>
        </p:blipFill>
        <p:spPr>
          <a:xfrm>
            <a:off x="6853366" y="339571"/>
            <a:ext cx="4581267" cy="343233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1227E0-95D8-458E-AF55-E1250BFD114C}"/>
              </a:ext>
            </a:extLst>
          </p:cNvPr>
          <p:cNvSpPr>
            <a:spLocks noGrp="1"/>
          </p:cNvSpPr>
          <p:nvPr>
            <p:ph type="body" sz="quarter" idx="13"/>
          </p:nvPr>
        </p:nvSpPr>
        <p:spPr/>
        <p:txBody>
          <a:bodyPr/>
          <a:lstStyle/>
          <a:p>
            <a:r>
              <a:rPr lang="en-US" dirty="0"/>
              <a:t>Creating themes</a:t>
            </a:r>
            <a:endParaRPr lang="en-GB" dirty="0"/>
          </a:p>
        </p:txBody>
      </p:sp>
      <p:sp>
        <p:nvSpPr>
          <p:cNvPr id="3" name="Text Placeholder 2">
            <a:extLst>
              <a:ext uri="{FF2B5EF4-FFF2-40B4-BE49-F238E27FC236}">
                <a16:creationId xmlns:a16="http://schemas.microsoft.com/office/drawing/2014/main" id="{E1D44108-7DF2-4DEB-B224-3688636FBB6B}"/>
              </a:ext>
            </a:extLst>
          </p:cNvPr>
          <p:cNvSpPr>
            <a:spLocks noGrp="1"/>
          </p:cNvSpPr>
          <p:nvPr>
            <p:ph type="body" idx="14"/>
          </p:nvPr>
        </p:nvSpPr>
        <p:spPr/>
        <p:txBody>
          <a:bodyPr/>
          <a:lstStyle/>
          <a:p>
            <a:r>
              <a:rPr lang="en-US" dirty="0"/>
              <a:t>Our identified themes were:</a:t>
            </a:r>
          </a:p>
          <a:p>
            <a:pPr marL="457200" indent="-457200">
              <a:buFont typeface="Arial" panose="020B0604020202020204" pitchFamily="34" charset="0"/>
              <a:buChar char="•"/>
            </a:pPr>
            <a:r>
              <a:rPr lang="en-US" dirty="0"/>
              <a:t>Gender representation</a:t>
            </a:r>
          </a:p>
          <a:p>
            <a:pPr marL="457200" indent="-457200">
              <a:buFont typeface="Arial" panose="020B0604020202020204" pitchFamily="34" charset="0"/>
              <a:buChar char="•"/>
            </a:pPr>
            <a:r>
              <a:rPr lang="en-US" dirty="0"/>
              <a:t>Staff development</a:t>
            </a:r>
          </a:p>
          <a:p>
            <a:pPr marL="457200" indent="-457200">
              <a:buFont typeface="Arial" panose="020B0604020202020204" pitchFamily="34" charset="0"/>
              <a:buChar char="•"/>
            </a:pPr>
            <a:r>
              <a:rPr lang="en-US" dirty="0"/>
              <a:t>Wellbeing of staff</a:t>
            </a:r>
          </a:p>
          <a:p>
            <a:pPr marL="457200" indent="-457200">
              <a:buFont typeface="Arial" panose="020B0604020202020204" pitchFamily="34" charset="0"/>
              <a:buChar char="•"/>
            </a:pPr>
            <a:r>
              <a:rPr lang="en-US" dirty="0"/>
              <a:t>Athena swan focus</a:t>
            </a:r>
            <a:endParaRPr lang="en-GB" dirty="0"/>
          </a:p>
          <a:p>
            <a:endParaRPr lang="en-GB" dirty="0"/>
          </a:p>
        </p:txBody>
      </p:sp>
    </p:spTree>
    <p:extLst>
      <p:ext uri="{BB962C8B-B14F-4D97-AF65-F5344CB8AC3E}">
        <p14:creationId xmlns:p14="http://schemas.microsoft.com/office/powerpoint/2010/main" val="18043844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B34B6-DC4F-4B5A-A233-9601F00E2F18}"/>
              </a:ext>
            </a:extLst>
          </p:cNvPr>
          <p:cNvSpPr>
            <a:spLocks noGrp="1"/>
          </p:cNvSpPr>
          <p:nvPr>
            <p:ph type="body" sz="quarter" idx="13"/>
          </p:nvPr>
        </p:nvSpPr>
        <p:spPr/>
        <p:txBody>
          <a:bodyPr/>
          <a:lstStyle/>
          <a:p>
            <a:r>
              <a:rPr lang="en-US" dirty="0"/>
              <a:t>Buy in</a:t>
            </a:r>
            <a:endParaRPr lang="en-GB" dirty="0"/>
          </a:p>
        </p:txBody>
      </p:sp>
      <p:sp>
        <p:nvSpPr>
          <p:cNvPr id="3" name="Text Placeholder 2">
            <a:extLst>
              <a:ext uri="{FF2B5EF4-FFF2-40B4-BE49-F238E27FC236}">
                <a16:creationId xmlns:a16="http://schemas.microsoft.com/office/drawing/2014/main" id="{BF006C88-CBFD-428C-8152-44775E977E34}"/>
              </a:ext>
            </a:extLst>
          </p:cNvPr>
          <p:cNvSpPr>
            <a:spLocks noGrp="1"/>
          </p:cNvSpPr>
          <p:nvPr>
            <p:ph type="body" idx="14"/>
          </p:nvPr>
        </p:nvSpPr>
        <p:spPr/>
        <p:txBody>
          <a:bodyPr/>
          <a:lstStyle/>
          <a:p>
            <a:r>
              <a:rPr lang="en-US" dirty="0"/>
              <a:t>Stakeholders are key:</a:t>
            </a:r>
          </a:p>
          <a:p>
            <a:r>
              <a:rPr lang="en-US" dirty="0"/>
              <a:t>Early engagement </a:t>
            </a:r>
          </a:p>
          <a:p>
            <a:r>
              <a:rPr lang="en-US" dirty="0"/>
              <a:t>regular input</a:t>
            </a:r>
          </a:p>
          <a:p>
            <a:r>
              <a:rPr lang="en-US" dirty="0"/>
              <a:t>Action owners are aware upfront</a:t>
            </a:r>
          </a:p>
          <a:p>
            <a:endParaRPr lang="en-US" dirty="0"/>
          </a:p>
          <a:p>
            <a:endParaRPr lang="en-US" dirty="0"/>
          </a:p>
          <a:p>
            <a:endParaRPr lang="en-GB" dirty="0"/>
          </a:p>
        </p:txBody>
      </p:sp>
      <p:graphicFrame>
        <p:nvGraphicFramePr>
          <p:cNvPr id="4" name="Diagram 3">
            <a:extLst>
              <a:ext uri="{FF2B5EF4-FFF2-40B4-BE49-F238E27FC236}">
                <a16:creationId xmlns:a16="http://schemas.microsoft.com/office/drawing/2014/main" id="{F478BD8B-3ACF-457C-85D4-F09CBDA8066A}"/>
              </a:ext>
            </a:extLst>
          </p:cNvPr>
          <p:cNvGraphicFramePr/>
          <p:nvPr>
            <p:extLst>
              <p:ext uri="{D42A27DB-BD31-4B8C-83A1-F6EECF244321}">
                <p14:modId xmlns:p14="http://schemas.microsoft.com/office/powerpoint/2010/main" val="387480588"/>
              </p:ext>
            </p:extLst>
          </p:nvPr>
        </p:nvGraphicFramePr>
        <p:xfrm>
          <a:off x="5073444" y="362108"/>
          <a:ext cx="7118555" cy="5060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A4EE1B-3EC8-4F44-96B2-DD7ED3C92F91}"/>
              </a:ext>
            </a:extLst>
          </p:cNvPr>
          <p:cNvSpPr txBox="1"/>
          <p:nvPr/>
        </p:nvSpPr>
        <p:spPr>
          <a:xfrm>
            <a:off x="5040826" y="5636910"/>
            <a:ext cx="6928924" cy="830997"/>
          </a:xfrm>
          <a:prstGeom prst="rect">
            <a:avLst/>
          </a:prstGeom>
          <a:noFill/>
        </p:spPr>
        <p:txBody>
          <a:bodyPr wrap="square" rtlCol="0">
            <a:spAutoFit/>
          </a:bodyPr>
          <a:lstStyle/>
          <a:p>
            <a:pPr algn="ctr"/>
            <a:r>
              <a:rPr lang="en-US" sz="2400" dirty="0">
                <a:solidFill>
                  <a:schemeClr val="bg1"/>
                </a:solidFill>
              </a:rPr>
              <a:t>Self Assessment Team (SAT)/</a:t>
            </a:r>
          </a:p>
          <a:p>
            <a:pPr algn="ctr"/>
            <a:r>
              <a:rPr lang="en-US" sz="2400" dirty="0">
                <a:solidFill>
                  <a:schemeClr val="bg1"/>
                </a:solidFill>
              </a:rPr>
              <a:t>Departmental chairs</a:t>
            </a:r>
            <a:endParaRPr lang="en-GB" sz="2400" dirty="0">
              <a:solidFill>
                <a:schemeClr val="bg1"/>
              </a:solidFill>
            </a:endParaRPr>
          </a:p>
        </p:txBody>
      </p:sp>
    </p:spTree>
    <p:extLst>
      <p:ext uri="{BB962C8B-B14F-4D97-AF65-F5344CB8AC3E}">
        <p14:creationId xmlns:p14="http://schemas.microsoft.com/office/powerpoint/2010/main" val="40314008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98365-DDE3-4455-9073-13C53453BD0E}"/>
              </a:ext>
            </a:extLst>
          </p:cNvPr>
          <p:cNvSpPr>
            <a:spLocks noGrp="1"/>
          </p:cNvSpPr>
          <p:nvPr>
            <p:ph type="body" sz="quarter" idx="13"/>
          </p:nvPr>
        </p:nvSpPr>
        <p:spPr/>
        <p:txBody>
          <a:bodyPr/>
          <a:lstStyle/>
          <a:p>
            <a:r>
              <a:rPr lang="en-US" dirty="0"/>
              <a:t>Ongoing review</a:t>
            </a:r>
            <a:endParaRPr lang="en-GB" dirty="0"/>
          </a:p>
        </p:txBody>
      </p:sp>
      <p:sp>
        <p:nvSpPr>
          <p:cNvPr id="3" name="Text Placeholder 2">
            <a:extLst>
              <a:ext uri="{FF2B5EF4-FFF2-40B4-BE49-F238E27FC236}">
                <a16:creationId xmlns:a16="http://schemas.microsoft.com/office/drawing/2014/main" id="{C14EEFB2-41F1-461B-A799-4F071E875B11}"/>
              </a:ext>
            </a:extLst>
          </p:cNvPr>
          <p:cNvSpPr>
            <a:spLocks noGrp="1"/>
          </p:cNvSpPr>
          <p:nvPr>
            <p:ph type="body" idx="14"/>
          </p:nvPr>
        </p:nvSpPr>
        <p:spPr/>
        <p:txBody>
          <a:bodyPr/>
          <a:lstStyle/>
          <a:p>
            <a:pPr marL="342900" indent="-342900">
              <a:buFont typeface="Arial" panose="020B0604020202020204" pitchFamily="34" charset="0"/>
              <a:buChar char="•"/>
            </a:pPr>
            <a:r>
              <a:rPr lang="en-US" dirty="0"/>
              <a:t>SAT</a:t>
            </a:r>
          </a:p>
          <a:p>
            <a:pPr marL="342900" indent="-342900">
              <a:buFont typeface="Arial" panose="020B0604020202020204" pitchFamily="34" charset="0"/>
              <a:buChar char="•"/>
            </a:pPr>
            <a:r>
              <a:rPr lang="en-US" dirty="0"/>
              <a:t>EDI committee</a:t>
            </a:r>
          </a:p>
          <a:p>
            <a:pPr marL="342900" indent="-342900">
              <a:buFont typeface="Arial" panose="020B0604020202020204" pitchFamily="34" charset="0"/>
              <a:buChar char="•"/>
            </a:pPr>
            <a:r>
              <a:rPr lang="en-US" dirty="0"/>
              <a:t>SLT sponsor</a:t>
            </a:r>
            <a:endParaRPr lang="en-GB" dirty="0"/>
          </a:p>
          <a:p>
            <a:endParaRPr lang="en-GB" dirty="0"/>
          </a:p>
        </p:txBody>
      </p:sp>
      <p:pic>
        <p:nvPicPr>
          <p:cNvPr id="4" name="Graphic 3" descr="Aspiration outline">
            <a:extLst>
              <a:ext uri="{FF2B5EF4-FFF2-40B4-BE49-F238E27FC236}">
                <a16:creationId xmlns:a16="http://schemas.microsoft.com/office/drawing/2014/main" id="{829EA382-6F72-4957-8CC4-8D6D33C444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7896" y="3131687"/>
            <a:ext cx="3530370" cy="3530370"/>
          </a:xfrm>
          <a:prstGeom prst="rect">
            <a:avLst/>
          </a:prstGeom>
        </p:spPr>
      </p:pic>
    </p:spTree>
    <p:extLst>
      <p:ext uri="{BB962C8B-B14F-4D97-AF65-F5344CB8AC3E}">
        <p14:creationId xmlns:p14="http://schemas.microsoft.com/office/powerpoint/2010/main" val="6295028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CDCF2-6468-4B8F-BB29-F36623A45069}"/>
              </a:ext>
            </a:extLst>
          </p:cNvPr>
          <p:cNvSpPr>
            <a:spLocks noGrp="1"/>
          </p:cNvSpPr>
          <p:nvPr>
            <p:ph type="body" sz="quarter" idx="13"/>
          </p:nvPr>
        </p:nvSpPr>
        <p:spPr/>
        <p:txBody>
          <a:bodyPr/>
          <a:lstStyle/>
          <a:p>
            <a:r>
              <a:rPr lang="en-US" dirty="0"/>
              <a:t>Measuring success</a:t>
            </a:r>
            <a:endParaRPr lang="en-GB" dirty="0"/>
          </a:p>
        </p:txBody>
      </p:sp>
      <p:sp>
        <p:nvSpPr>
          <p:cNvPr id="3" name="Text Placeholder 2">
            <a:extLst>
              <a:ext uri="{FF2B5EF4-FFF2-40B4-BE49-F238E27FC236}">
                <a16:creationId xmlns:a16="http://schemas.microsoft.com/office/drawing/2014/main" id="{323F50DA-A30E-4376-9196-7606071C6B97}"/>
              </a:ext>
            </a:extLst>
          </p:cNvPr>
          <p:cNvSpPr>
            <a:spLocks noGrp="1"/>
          </p:cNvSpPr>
          <p:nvPr>
            <p:ph type="body" idx="14"/>
          </p:nvPr>
        </p:nvSpPr>
        <p:spPr/>
        <p:txBody>
          <a:bodyPr/>
          <a:lstStyle/>
          <a:p>
            <a:pPr marL="342900" indent="-342900">
              <a:buFont typeface="Arial" panose="020B0604020202020204" pitchFamily="34" charset="0"/>
              <a:buChar char="•"/>
            </a:pPr>
            <a:r>
              <a:rPr lang="en-US" dirty="0"/>
              <a:t>Action plan is a live document, not a tick box exercise</a:t>
            </a:r>
          </a:p>
          <a:p>
            <a:pPr marL="342900" indent="-342900">
              <a:buFont typeface="Arial" panose="020B0604020202020204" pitchFamily="34" charset="0"/>
              <a:buChar char="•"/>
            </a:pPr>
            <a:r>
              <a:rPr lang="en-US" dirty="0"/>
              <a:t>Actions are meaningful</a:t>
            </a:r>
          </a:p>
          <a:p>
            <a:pPr marL="342900" indent="-342900">
              <a:buFont typeface="Arial" panose="020B0604020202020204" pitchFamily="34" charset="0"/>
              <a:buChar char="•"/>
            </a:pPr>
            <a:r>
              <a:rPr lang="en-GB" dirty="0"/>
              <a:t>Noting successes </a:t>
            </a:r>
          </a:p>
          <a:p>
            <a:pPr marL="342900" indent="-342900">
              <a:buFont typeface="Arial" panose="020B0604020202020204" pitchFamily="34" charset="0"/>
              <a:buChar char="•"/>
            </a:pPr>
            <a:r>
              <a:rPr lang="en-GB" dirty="0"/>
              <a:t>Noting difficulties/challenges encountered along the way </a:t>
            </a:r>
          </a:p>
          <a:p>
            <a:pPr marL="342900" indent="-342900">
              <a:buFont typeface="Arial" panose="020B0604020202020204" pitchFamily="34" charset="0"/>
              <a:buChar char="•"/>
            </a:pPr>
            <a:r>
              <a:rPr lang="en-GB" dirty="0"/>
              <a:t>Honest progress </a:t>
            </a:r>
          </a:p>
          <a:p>
            <a:pPr marL="342900" indent="-342900">
              <a:buFont typeface="Arial" panose="020B0604020202020204" pitchFamily="34" charset="0"/>
              <a:buChar char="•"/>
            </a:pPr>
            <a:r>
              <a:rPr lang="en-GB" dirty="0"/>
              <a:t>Ongoing conversations or adjust target as needed </a:t>
            </a:r>
            <a:endParaRPr lang="en-US" dirty="0"/>
          </a:p>
          <a:p>
            <a:endParaRPr lang="en-GB" dirty="0"/>
          </a:p>
        </p:txBody>
      </p:sp>
    </p:spTree>
    <p:extLst>
      <p:ext uri="{BB962C8B-B14F-4D97-AF65-F5344CB8AC3E}">
        <p14:creationId xmlns:p14="http://schemas.microsoft.com/office/powerpoint/2010/main" val="41840167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41A26-19B0-41F0-B737-AFCFA835C39B}"/>
              </a:ext>
            </a:extLst>
          </p:cNvPr>
          <p:cNvSpPr>
            <a:spLocks noGrp="1"/>
          </p:cNvSpPr>
          <p:nvPr>
            <p:ph type="body" sz="quarter" idx="13"/>
          </p:nvPr>
        </p:nvSpPr>
        <p:spPr/>
        <p:txBody>
          <a:bodyPr/>
          <a:lstStyle/>
          <a:p>
            <a:r>
              <a:rPr lang="en-US" dirty="0"/>
              <a:t>Content</a:t>
            </a:r>
            <a:endParaRPr lang="en-GB" dirty="0"/>
          </a:p>
        </p:txBody>
      </p:sp>
      <p:sp>
        <p:nvSpPr>
          <p:cNvPr id="3" name="Text Placeholder 2">
            <a:extLst>
              <a:ext uri="{FF2B5EF4-FFF2-40B4-BE49-F238E27FC236}">
                <a16:creationId xmlns:a16="http://schemas.microsoft.com/office/drawing/2014/main" id="{2469FFF7-B06D-418D-91F0-9FD818B56BC9}"/>
              </a:ext>
            </a:extLst>
          </p:cNvPr>
          <p:cNvSpPr>
            <a:spLocks noGrp="1"/>
          </p:cNvSpPr>
          <p:nvPr>
            <p:ph type="body" idx="14"/>
          </p:nvPr>
        </p:nvSpPr>
        <p:spPr/>
        <p:txBody>
          <a:bodyPr/>
          <a:lstStyle/>
          <a:p>
            <a:r>
              <a:rPr lang="en-US" dirty="0"/>
              <a:t>Introduction to principles</a:t>
            </a:r>
          </a:p>
          <a:p>
            <a:r>
              <a:rPr lang="en-US" dirty="0"/>
              <a:t>Introduction to Kingston University</a:t>
            </a:r>
          </a:p>
          <a:p>
            <a:r>
              <a:rPr lang="en-US" dirty="0"/>
              <a:t>Action Plan creation</a:t>
            </a:r>
          </a:p>
          <a:p>
            <a:r>
              <a:rPr lang="en-US" dirty="0"/>
              <a:t>Action Plan review</a:t>
            </a:r>
            <a:endParaRPr lang="en-GB" dirty="0"/>
          </a:p>
        </p:txBody>
      </p:sp>
    </p:spTree>
    <p:extLst>
      <p:ext uri="{BB962C8B-B14F-4D97-AF65-F5344CB8AC3E}">
        <p14:creationId xmlns:p14="http://schemas.microsoft.com/office/powerpoint/2010/main" val="32567577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9BC51A6F-8DB5-3578-E505-AC26C70EAE4B}"/>
              </a:ext>
            </a:extLst>
          </p:cNvPr>
          <p:cNvSpPr>
            <a:spLocks noGrp="1"/>
          </p:cNvSpPr>
          <p:nvPr>
            <p:ph type="body" sz="quarter" idx="13"/>
          </p:nvPr>
        </p:nvSpPr>
        <p:spPr>
          <a:xfrm>
            <a:off x="444500" y="6329840"/>
            <a:ext cx="5789089" cy="307976"/>
          </a:xfrm>
        </p:spPr>
        <p:txBody>
          <a:bodyPr/>
          <a:lstStyle/>
          <a:p>
            <a:endParaRPr lang="en-US"/>
          </a:p>
        </p:txBody>
      </p:sp>
      <p:sp>
        <p:nvSpPr>
          <p:cNvPr id="4" name="Text Placeholder 3">
            <a:extLst>
              <a:ext uri="{FF2B5EF4-FFF2-40B4-BE49-F238E27FC236}">
                <a16:creationId xmlns:a16="http://schemas.microsoft.com/office/drawing/2014/main" id="{4E125909-EA9B-43F0-8219-F4609AAB9218}"/>
              </a:ext>
            </a:extLst>
          </p:cNvPr>
          <p:cNvSpPr>
            <a:spLocks noGrp="1"/>
          </p:cNvSpPr>
          <p:nvPr>
            <p:ph type="body" sz="quarter" idx="15"/>
          </p:nvPr>
        </p:nvSpPr>
        <p:spPr>
          <a:xfrm>
            <a:off x="444500" y="904715"/>
            <a:ext cx="11508514" cy="754382"/>
          </a:xfrm>
        </p:spPr>
        <p:txBody>
          <a:bodyPr wrap="square" anchor="t">
            <a:normAutofit/>
          </a:bodyPr>
          <a:lstStyle/>
          <a:p>
            <a:pPr>
              <a:spcAft>
                <a:spcPts val="600"/>
              </a:spcAft>
            </a:pPr>
            <a:r>
              <a:rPr lang="en-US" dirty="0"/>
              <a:t>Introduction to Kingston University</a:t>
            </a:r>
            <a:endParaRPr lang="en-GB"/>
          </a:p>
        </p:txBody>
      </p:sp>
      <p:sp>
        <p:nvSpPr>
          <p:cNvPr id="5" name="Text Placeholder 4">
            <a:extLst>
              <a:ext uri="{FF2B5EF4-FFF2-40B4-BE49-F238E27FC236}">
                <a16:creationId xmlns:a16="http://schemas.microsoft.com/office/drawing/2014/main" id="{C662D42E-343F-44B6-A4BF-C88672F66DD7}"/>
              </a:ext>
            </a:extLst>
          </p:cNvPr>
          <p:cNvSpPr>
            <a:spLocks noGrp="1"/>
          </p:cNvSpPr>
          <p:nvPr>
            <p:ph type="body" sz="half" idx="16"/>
          </p:nvPr>
        </p:nvSpPr>
        <p:spPr>
          <a:xfrm>
            <a:off x="444500" y="1901825"/>
            <a:ext cx="5472159" cy="4351338"/>
          </a:xfrm>
        </p:spPr>
        <p:txBody>
          <a:bodyPr wrap="square" anchor="t">
            <a:normAutofit/>
          </a:bodyPr>
          <a:lstStyle/>
          <a:p>
            <a:pPr marL="457200" indent="-457200">
              <a:buFont typeface="Arial" panose="020B0604020202020204" pitchFamily="34" charset="0"/>
              <a:buChar char="•"/>
            </a:pPr>
            <a:r>
              <a:rPr lang="en-US" dirty="0"/>
              <a:t>Holder of Bronze Institutional Athena Swan Award. Just reapplied for renewal.</a:t>
            </a:r>
          </a:p>
          <a:p>
            <a:pPr marL="457200" indent="-457200">
              <a:buFont typeface="Arial" panose="020B0604020202020204" pitchFamily="34" charset="0"/>
              <a:buChar char="•"/>
            </a:pPr>
            <a:r>
              <a:rPr lang="en-US" dirty="0"/>
              <a:t>We also hold 7 departmental awards including one silver.</a:t>
            </a:r>
          </a:p>
          <a:p>
            <a:pPr marL="457200" indent="-457200">
              <a:buFont typeface="Arial" panose="020B0604020202020204" pitchFamily="34" charset="0"/>
              <a:buChar char="•"/>
            </a:pPr>
            <a:r>
              <a:rPr lang="en-US" dirty="0"/>
              <a:t>Future applications will apply for silver.</a:t>
            </a:r>
          </a:p>
          <a:p>
            <a:endParaRPr lang="en-GB" dirty="0"/>
          </a:p>
        </p:txBody>
      </p:sp>
      <p:pic>
        <p:nvPicPr>
          <p:cNvPr id="14" name="Picture 13">
            <a:extLst>
              <a:ext uri="{FF2B5EF4-FFF2-40B4-BE49-F238E27FC236}">
                <a16:creationId xmlns:a16="http://schemas.microsoft.com/office/drawing/2014/main" id="{F9AC7AC3-00B8-4133-9F79-B12A698E70A0}"/>
              </a:ext>
            </a:extLst>
          </p:cNvPr>
          <p:cNvPicPr>
            <a:picLocks noChangeAspect="1"/>
          </p:cNvPicPr>
          <p:nvPr/>
        </p:nvPicPr>
        <p:blipFill>
          <a:blip r:embed="rId2"/>
          <a:stretch>
            <a:fillRect/>
          </a:stretch>
        </p:blipFill>
        <p:spPr>
          <a:xfrm>
            <a:off x="6275343" y="1901825"/>
            <a:ext cx="5774014" cy="3433850"/>
          </a:xfrm>
          <a:prstGeom prst="rect">
            <a:avLst/>
          </a:prstGeom>
        </p:spPr>
      </p:pic>
    </p:spTree>
    <p:extLst>
      <p:ext uri="{BB962C8B-B14F-4D97-AF65-F5344CB8AC3E}">
        <p14:creationId xmlns:p14="http://schemas.microsoft.com/office/powerpoint/2010/main" val="20854998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B75C3B-A171-41C7-A61D-37D41BBF0307}"/>
              </a:ext>
            </a:extLst>
          </p:cNvPr>
          <p:cNvSpPr>
            <a:spLocks noGrp="1"/>
          </p:cNvSpPr>
          <p:nvPr>
            <p:ph type="body" sz="quarter" idx="14"/>
          </p:nvPr>
        </p:nvSpPr>
        <p:spPr>
          <a:xfrm>
            <a:off x="2903293" y="326977"/>
            <a:ext cx="6743125" cy="307976"/>
          </a:xfrm>
        </p:spPr>
        <p:txBody>
          <a:bodyPr/>
          <a:lstStyle/>
          <a:p>
            <a:r>
              <a:rPr lang="en-US" sz="4400" b="1" dirty="0"/>
              <a:t>Town House Strategy </a:t>
            </a:r>
            <a:endParaRPr lang="en-GB" sz="4400" b="1" dirty="0"/>
          </a:p>
        </p:txBody>
      </p:sp>
      <p:pic>
        <p:nvPicPr>
          <p:cNvPr id="4" name="Content Placeholder 4">
            <a:extLst>
              <a:ext uri="{FF2B5EF4-FFF2-40B4-BE49-F238E27FC236}">
                <a16:creationId xmlns:a16="http://schemas.microsoft.com/office/drawing/2014/main" id="{07A651BC-17BF-4742-B2DE-02E165515EE9}"/>
              </a:ext>
            </a:extLst>
          </p:cNvPr>
          <p:cNvPicPr>
            <a:picLocks noChangeAspect="1"/>
          </p:cNvPicPr>
          <p:nvPr/>
        </p:nvPicPr>
        <p:blipFill>
          <a:blip r:embed="rId2"/>
          <a:stretch>
            <a:fillRect/>
          </a:stretch>
        </p:blipFill>
        <p:spPr>
          <a:xfrm>
            <a:off x="440312" y="1005776"/>
            <a:ext cx="5797984" cy="4430381"/>
          </a:xfrm>
          <a:prstGeom prst="rect">
            <a:avLst/>
          </a:prstGeom>
        </p:spPr>
      </p:pic>
      <p:pic>
        <p:nvPicPr>
          <p:cNvPr id="5" name="Picture 4">
            <a:extLst>
              <a:ext uri="{FF2B5EF4-FFF2-40B4-BE49-F238E27FC236}">
                <a16:creationId xmlns:a16="http://schemas.microsoft.com/office/drawing/2014/main" id="{19F6E0F3-46E6-4AFE-BE3E-7ADF49F93476}"/>
              </a:ext>
            </a:extLst>
          </p:cNvPr>
          <p:cNvPicPr>
            <a:picLocks noChangeAspect="1"/>
          </p:cNvPicPr>
          <p:nvPr/>
        </p:nvPicPr>
        <p:blipFill>
          <a:blip r:embed="rId3"/>
          <a:stretch>
            <a:fillRect/>
          </a:stretch>
        </p:blipFill>
        <p:spPr>
          <a:xfrm>
            <a:off x="6424733" y="2454779"/>
            <a:ext cx="5195843" cy="1948441"/>
          </a:xfrm>
          <a:prstGeom prst="rect">
            <a:avLst/>
          </a:prstGeom>
        </p:spPr>
      </p:pic>
    </p:spTree>
    <p:extLst>
      <p:ext uri="{BB962C8B-B14F-4D97-AF65-F5344CB8AC3E}">
        <p14:creationId xmlns:p14="http://schemas.microsoft.com/office/powerpoint/2010/main" val="12207851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16045-F7A9-4B91-A5B5-CF314B026B72}"/>
              </a:ext>
            </a:extLst>
          </p:cNvPr>
          <p:cNvSpPr>
            <a:spLocks noGrp="1"/>
          </p:cNvSpPr>
          <p:nvPr>
            <p:ph type="body" sz="quarter" idx="13"/>
          </p:nvPr>
        </p:nvSpPr>
        <p:spPr/>
        <p:txBody>
          <a:bodyPr/>
          <a:lstStyle/>
          <a:p>
            <a:r>
              <a:rPr lang="en-US" dirty="0"/>
              <a:t>EDI Governance</a:t>
            </a:r>
            <a:endParaRPr lang="en-GB" dirty="0"/>
          </a:p>
        </p:txBody>
      </p:sp>
      <p:sp>
        <p:nvSpPr>
          <p:cNvPr id="3" name="Text Placeholder 2">
            <a:extLst>
              <a:ext uri="{FF2B5EF4-FFF2-40B4-BE49-F238E27FC236}">
                <a16:creationId xmlns:a16="http://schemas.microsoft.com/office/drawing/2014/main" id="{0765EE3A-3259-4A9A-9D8F-396089481B96}"/>
              </a:ext>
            </a:extLst>
          </p:cNvPr>
          <p:cNvSpPr>
            <a:spLocks noGrp="1"/>
          </p:cNvSpPr>
          <p:nvPr>
            <p:ph type="body" idx="14"/>
          </p:nvPr>
        </p:nvSpPr>
        <p:spPr/>
        <p:txBody>
          <a:bodyPr/>
          <a:lstStyle/>
          <a:p>
            <a:endParaRPr lang="en-GB" dirty="0"/>
          </a:p>
        </p:txBody>
      </p:sp>
      <p:pic>
        <p:nvPicPr>
          <p:cNvPr id="4" name="Picture 3">
            <a:extLst>
              <a:ext uri="{FF2B5EF4-FFF2-40B4-BE49-F238E27FC236}">
                <a16:creationId xmlns:a16="http://schemas.microsoft.com/office/drawing/2014/main" id="{12823FC1-6685-4DEA-AC8E-42A8451CA7B2}"/>
              </a:ext>
            </a:extLst>
          </p:cNvPr>
          <p:cNvPicPr>
            <a:picLocks noChangeAspect="1"/>
          </p:cNvPicPr>
          <p:nvPr/>
        </p:nvPicPr>
        <p:blipFill>
          <a:blip r:embed="rId2"/>
          <a:stretch>
            <a:fillRect/>
          </a:stretch>
        </p:blipFill>
        <p:spPr>
          <a:xfrm>
            <a:off x="1708220" y="1756535"/>
            <a:ext cx="8481774" cy="4714603"/>
          </a:xfrm>
          <a:prstGeom prst="rect">
            <a:avLst/>
          </a:prstGeom>
        </p:spPr>
      </p:pic>
    </p:spTree>
    <p:extLst>
      <p:ext uri="{BB962C8B-B14F-4D97-AF65-F5344CB8AC3E}">
        <p14:creationId xmlns:p14="http://schemas.microsoft.com/office/powerpoint/2010/main" val="9506340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674B9-347D-4579-961E-70AF38E64EEC}"/>
              </a:ext>
            </a:extLst>
          </p:cNvPr>
          <p:cNvSpPr>
            <a:spLocks noGrp="1"/>
          </p:cNvSpPr>
          <p:nvPr>
            <p:ph type="body" sz="quarter" idx="13"/>
          </p:nvPr>
        </p:nvSpPr>
        <p:spPr/>
        <p:txBody>
          <a:bodyPr/>
          <a:lstStyle/>
          <a:p>
            <a:r>
              <a:rPr lang="en-US" dirty="0"/>
              <a:t>Introduction to Athena Swan principles</a:t>
            </a:r>
            <a:endParaRPr lang="en-GB" dirty="0"/>
          </a:p>
        </p:txBody>
      </p:sp>
      <p:sp>
        <p:nvSpPr>
          <p:cNvPr id="3" name="Text Placeholder 2">
            <a:extLst>
              <a:ext uri="{FF2B5EF4-FFF2-40B4-BE49-F238E27FC236}">
                <a16:creationId xmlns:a16="http://schemas.microsoft.com/office/drawing/2014/main" id="{4B1D5590-0960-4F0D-B752-81F4A4131299}"/>
              </a:ext>
            </a:extLst>
          </p:cNvPr>
          <p:cNvSpPr>
            <a:spLocks noGrp="1"/>
          </p:cNvSpPr>
          <p:nvPr>
            <p:ph type="body" idx="14"/>
          </p:nvPr>
        </p:nvSpPr>
        <p:spPr/>
        <p:txBody>
          <a:bodyPr/>
          <a:lstStyle/>
          <a:p>
            <a:pPr algn="ctr"/>
            <a:r>
              <a:rPr lang="en-US" dirty="0">
                <a:latin typeface="Arial" panose="020B0604020202020204" pitchFamily="34" charset="0"/>
                <a:cs typeface="Arial" panose="020B0604020202020204" pitchFamily="34" charset="0"/>
              </a:rPr>
              <a:t>Transformed Athena Swan Charter</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Shorter application</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Based on the identification of the university’s key issues, please identify no more than 4-8 key priorities that the university seeks to address with future action. Please ensure these key priorities are appropriate to the university’s context and justified based on quantitative and qualitative evidence. Please consider how their priorities address intersectional inequalities</a:t>
            </a:r>
            <a:r>
              <a:rPr lang="en-GB" dirty="0">
                <a:latin typeface="Arial" panose="020B0604020202020204" pitchFamily="34" charset="0"/>
                <a:cs typeface="Arial" panose="020B0604020202020204" pitchFamily="34" charset="0"/>
              </a:rPr>
              <a:t>.’ – Advance HE</a:t>
            </a:r>
            <a:endParaRPr 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57451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C289F-648D-4FEC-B264-DDEB71B8368D}"/>
              </a:ext>
            </a:extLst>
          </p:cNvPr>
          <p:cNvSpPr>
            <a:spLocks noGrp="1"/>
          </p:cNvSpPr>
          <p:nvPr>
            <p:ph type="body" sz="quarter" idx="13"/>
          </p:nvPr>
        </p:nvSpPr>
        <p:spPr/>
        <p:txBody>
          <a:bodyPr/>
          <a:lstStyle/>
          <a:p>
            <a:r>
              <a:rPr lang="en-US" dirty="0"/>
              <a:t>Continued….</a:t>
            </a:r>
            <a:endParaRPr lang="en-GB" dirty="0"/>
          </a:p>
        </p:txBody>
      </p:sp>
      <p:sp>
        <p:nvSpPr>
          <p:cNvPr id="3" name="Text Placeholder 2">
            <a:extLst>
              <a:ext uri="{FF2B5EF4-FFF2-40B4-BE49-F238E27FC236}">
                <a16:creationId xmlns:a16="http://schemas.microsoft.com/office/drawing/2014/main" id="{4241F38E-C1F9-4495-946C-868E58BF573B}"/>
              </a:ext>
            </a:extLst>
          </p:cNvPr>
          <p:cNvSpPr>
            <a:spLocks noGrp="1"/>
          </p:cNvSpPr>
          <p:nvPr>
            <p:ph type="body" idx="14"/>
          </p:nvPr>
        </p:nvSpPr>
        <p:spPr/>
        <p:txBody>
          <a:bodyPr/>
          <a:lstStyle/>
          <a:p>
            <a:pPr algn="l"/>
            <a:r>
              <a:rPr lang="en-GB" b="0" i="0" dirty="0">
                <a:solidFill>
                  <a:srgbClr val="000000"/>
                </a:solidFill>
                <a:effectLst/>
                <a:latin typeface="Arial" panose="020B0604020202020204" pitchFamily="34" charset="0"/>
              </a:rPr>
              <a:t>Identified actions will vary across applications but here are some examples of what these might broadly be based around:</a:t>
            </a:r>
          </a:p>
          <a:p>
            <a:pPr algn="l"/>
            <a:r>
              <a:rPr lang="en-GB" b="1" i="0" dirty="0">
                <a:solidFill>
                  <a:srgbClr val="000000"/>
                </a:solidFill>
                <a:effectLst/>
                <a:latin typeface="Arial" panose="020B0604020202020204" pitchFamily="34" charset="0"/>
              </a:rPr>
              <a:t>1. Improving Infrastructure</a:t>
            </a:r>
            <a:endParaRPr lang="en-GB" b="0" i="0" dirty="0">
              <a:solidFill>
                <a:srgbClr val="000000"/>
              </a:solidFill>
              <a:effectLst/>
              <a:latin typeface="Arial" panose="020B0604020202020204" pitchFamily="34" charset="0"/>
            </a:endParaRPr>
          </a:p>
          <a:p>
            <a:pPr algn="l"/>
            <a:r>
              <a:rPr lang="en-GB" b="1" i="0" dirty="0">
                <a:solidFill>
                  <a:srgbClr val="000000"/>
                </a:solidFill>
                <a:effectLst/>
                <a:latin typeface="Arial" panose="020B0604020202020204" pitchFamily="34" charset="0"/>
              </a:rPr>
              <a:t>2. Enhancing Understanding and Collective Ownership</a:t>
            </a:r>
            <a:endParaRPr lang="en-GB" b="0" i="0" dirty="0">
              <a:solidFill>
                <a:srgbClr val="000000"/>
              </a:solidFill>
              <a:effectLst/>
              <a:latin typeface="Arial" panose="020B0604020202020204" pitchFamily="34" charset="0"/>
            </a:endParaRPr>
          </a:p>
          <a:p>
            <a:pPr algn="l"/>
            <a:r>
              <a:rPr lang="en-GB" b="1" i="0" dirty="0">
                <a:solidFill>
                  <a:srgbClr val="000000"/>
                </a:solidFill>
                <a:effectLst/>
                <a:latin typeface="Arial" panose="020B0604020202020204" pitchFamily="34" charset="0"/>
              </a:rPr>
              <a:t>3. Improving Culture</a:t>
            </a:r>
            <a:endParaRPr lang="en-GB" b="0" i="0" dirty="0">
              <a:solidFill>
                <a:srgbClr val="000000"/>
              </a:solidFill>
              <a:effectLst/>
              <a:latin typeface="Arial" panose="020B0604020202020204" pitchFamily="34" charset="0"/>
            </a:endParaRPr>
          </a:p>
          <a:p>
            <a:pPr algn="l"/>
            <a:r>
              <a:rPr lang="en-GB" b="1" i="0" dirty="0">
                <a:solidFill>
                  <a:srgbClr val="000000"/>
                </a:solidFill>
                <a:effectLst/>
                <a:latin typeface="Arial" panose="020B0604020202020204" pitchFamily="34" charset="0"/>
              </a:rPr>
              <a:t>4. Improving representation  </a:t>
            </a:r>
            <a:endParaRPr lang="en-GB" b="0" i="0" dirty="0">
              <a:solidFill>
                <a:srgbClr val="000000"/>
              </a:solidFill>
              <a:effectLst/>
              <a:latin typeface="Arial" panose="020B0604020202020204" pitchFamily="34" charset="0"/>
            </a:endParaRPr>
          </a:p>
          <a:p>
            <a:pPr algn="l"/>
            <a:r>
              <a:rPr lang="en-GB" b="1" i="0" dirty="0">
                <a:solidFill>
                  <a:srgbClr val="000000"/>
                </a:solidFill>
                <a:effectLst/>
                <a:latin typeface="Arial" panose="020B0604020202020204" pitchFamily="34" charset="0"/>
              </a:rPr>
              <a:t>5. Improving Experiences and Outcomes</a:t>
            </a:r>
            <a:endParaRPr lang="en-GB" b="0" i="0" dirty="0">
              <a:solidFill>
                <a:srgbClr val="000000"/>
              </a:solidFill>
              <a:effectLst/>
              <a:latin typeface="Arial" panose="020B0604020202020204" pitchFamily="34" charset="0"/>
            </a:endParaRPr>
          </a:p>
          <a:p>
            <a:endParaRPr lang="en-GB" dirty="0"/>
          </a:p>
          <a:p>
            <a:r>
              <a:rPr lang="en-GB" dirty="0"/>
              <a:t>Advance HE</a:t>
            </a:r>
          </a:p>
        </p:txBody>
      </p:sp>
    </p:spTree>
    <p:extLst>
      <p:ext uri="{BB962C8B-B14F-4D97-AF65-F5344CB8AC3E}">
        <p14:creationId xmlns:p14="http://schemas.microsoft.com/office/powerpoint/2010/main" val="38437253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0B945-A0E3-48CD-ABDB-EB6B86BFF2E9}"/>
              </a:ext>
            </a:extLst>
          </p:cNvPr>
          <p:cNvSpPr>
            <a:spLocks noGrp="1"/>
          </p:cNvSpPr>
          <p:nvPr>
            <p:ph type="body" sz="quarter" idx="13"/>
          </p:nvPr>
        </p:nvSpPr>
        <p:spPr>
          <a:xfrm>
            <a:off x="444500" y="403270"/>
            <a:ext cx="11668843" cy="754382"/>
          </a:xfrm>
        </p:spPr>
        <p:txBody>
          <a:bodyPr/>
          <a:lstStyle/>
          <a:p>
            <a:r>
              <a:rPr lang="en-US" dirty="0"/>
              <a:t>How we went about creating our action plan</a:t>
            </a:r>
            <a:endParaRPr lang="en-GB" dirty="0"/>
          </a:p>
        </p:txBody>
      </p:sp>
      <p:sp>
        <p:nvSpPr>
          <p:cNvPr id="3" name="Text Placeholder 2">
            <a:extLst>
              <a:ext uri="{FF2B5EF4-FFF2-40B4-BE49-F238E27FC236}">
                <a16:creationId xmlns:a16="http://schemas.microsoft.com/office/drawing/2014/main" id="{8A3D11FC-1819-4D6D-B1DF-ED8AC40E4770}"/>
              </a:ext>
            </a:extLst>
          </p:cNvPr>
          <p:cNvSpPr>
            <a:spLocks noGrp="1"/>
          </p:cNvSpPr>
          <p:nvPr>
            <p:ph type="body" idx="14"/>
          </p:nvPr>
        </p:nvSpPr>
        <p:spPr/>
        <p:txBody>
          <a:bodyPr/>
          <a:lstStyle/>
          <a:p>
            <a:endParaRPr lang="en-GB" dirty="0"/>
          </a:p>
        </p:txBody>
      </p:sp>
      <p:graphicFrame>
        <p:nvGraphicFramePr>
          <p:cNvPr id="4" name="Diagram 3">
            <a:extLst>
              <a:ext uri="{FF2B5EF4-FFF2-40B4-BE49-F238E27FC236}">
                <a16:creationId xmlns:a16="http://schemas.microsoft.com/office/drawing/2014/main" id="{7DFF14A3-AC85-4471-8431-8BC7FF08CC2D}"/>
              </a:ext>
            </a:extLst>
          </p:cNvPr>
          <p:cNvGraphicFramePr/>
          <p:nvPr>
            <p:extLst>
              <p:ext uri="{D42A27DB-BD31-4B8C-83A1-F6EECF244321}">
                <p14:modId xmlns:p14="http://schemas.microsoft.com/office/powerpoint/2010/main" val="3726411345"/>
              </p:ext>
            </p:extLst>
          </p:nvPr>
        </p:nvGraphicFramePr>
        <p:xfrm>
          <a:off x="1140542" y="993058"/>
          <a:ext cx="9684774" cy="5786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7CEC283F-4392-46A5-8BF9-3777A78394AC}"/>
              </a:ext>
            </a:extLst>
          </p:cNvPr>
          <p:cNvSpPr/>
          <p:nvPr/>
        </p:nvSpPr>
        <p:spPr>
          <a:xfrm>
            <a:off x="5307615" y="3457204"/>
            <a:ext cx="1350627" cy="85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Gender focused Action Plan</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0502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B326D3-2290-4F81-BDC5-E524C7FEB236}"/>
              </a:ext>
            </a:extLst>
          </p:cNvPr>
          <p:cNvSpPr>
            <a:spLocks noGrp="1"/>
          </p:cNvSpPr>
          <p:nvPr>
            <p:ph type="body" sz="quarter" idx="13"/>
          </p:nvPr>
        </p:nvSpPr>
        <p:spPr/>
        <p:txBody>
          <a:bodyPr/>
          <a:lstStyle/>
          <a:p>
            <a:r>
              <a:rPr lang="en-US" dirty="0"/>
              <a:t>Realistic targets</a:t>
            </a:r>
            <a:endParaRPr lang="en-GB" dirty="0"/>
          </a:p>
        </p:txBody>
      </p:sp>
      <p:sp>
        <p:nvSpPr>
          <p:cNvPr id="3" name="Text Placeholder 2">
            <a:extLst>
              <a:ext uri="{FF2B5EF4-FFF2-40B4-BE49-F238E27FC236}">
                <a16:creationId xmlns:a16="http://schemas.microsoft.com/office/drawing/2014/main" id="{676648A2-E541-48AA-80F5-028EE6BDCC7C}"/>
              </a:ext>
            </a:extLst>
          </p:cNvPr>
          <p:cNvSpPr>
            <a:spLocks noGrp="1"/>
          </p:cNvSpPr>
          <p:nvPr>
            <p:ph type="body" idx="14"/>
          </p:nvPr>
        </p:nvSpPr>
        <p:spPr/>
        <p:txBody>
          <a:bodyPr/>
          <a:lstStyle/>
          <a:p>
            <a:endParaRPr lang="en-GB" dirty="0"/>
          </a:p>
        </p:txBody>
      </p:sp>
      <p:pic>
        <p:nvPicPr>
          <p:cNvPr id="4" name="Picture 3" descr="A picture containing icon&#10;&#10;Description automatically generated">
            <a:extLst>
              <a:ext uri="{FF2B5EF4-FFF2-40B4-BE49-F238E27FC236}">
                <a16:creationId xmlns:a16="http://schemas.microsoft.com/office/drawing/2014/main" id="{2DC0ABC6-EBF8-4B62-9D7E-BF999BC91AD3}"/>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500" y="2748479"/>
            <a:ext cx="4759737" cy="1944009"/>
          </a:xfrm>
          <a:prstGeom prst="rect">
            <a:avLst/>
          </a:prstGeom>
        </p:spPr>
      </p:pic>
      <p:graphicFrame>
        <p:nvGraphicFramePr>
          <p:cNvPr id="6" name="Diagram 5">
            <a:extLst>
              <a:ext uri="{FF2B5EF4-FFF2-40B4-BE49-F238E27FC236}">
                <a16:creationId xmlns:a16="http://schemas.microsoft.com/office/drawing/2014/main" id="{F0FCB715-8DB0-4633-AB51-3A4665A81A60}"/>
              </a:ext>
            </a:extLst>
          </p:cNvPr>
          <p:cNvGraphicFramePr/>
          <p:nvPr>
            <p:extLst>
              <p:ext uri="{D42A27DB-BD31-4B8C-83A1-F6EECF244321}">
                <p14:modId xmlns:p14="http://schemas.microsoft.com/office/powerpoint/2010/main" val="582088287"/>
              </p:ext>
            </p:extLst>
          </p:nvPr>
        </p:nvGraphicFramePr>
        <p:xfrm>
          <a:off x="6517653" y="2496326"/>
          <a:ext cx="4227320" cy="2786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0336238"/>
      </p:ext>
    </p:extLst>
  </p:cSld>
  <p:clrMapOvr>
    <a:masterClrMapping/>
  </p:clrMapOvr>
  <p:transition spd="med"/>
</p:sld>
</file>

<file path=ppt/theme/theme1.xml><?xml version="1.0" encoding="utf-8"?>
<a:theme xmlns:a="http://schemas.openxmlformats.org/drawingml/2006/main" name="KU Powerpoint templat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4b6d94-e8c4-49da-a979-9242fd65d88a">
      <Terms xmlns="http://schemas.microsoft.com/office/infopath/2007/PartnerControls"/>
    </lcf76f155ced4ddcb4097134ff3c332f>
    <TaxCatchAll xmlns="b2b3b332-7c05-4c9e-ac88-8c84810ea63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6" ma:contentTypeDescription="Create a new document." ma:contentTypeScope="" ma:versionID="8e1b69677ed7067c482b27fd55c1793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17659020d50aa8f5e76f89c35cc3e569"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A1190-47A8-487F-A046-28A7BFF8DB19}">
  <ds:schemaRefs>
    <ds:schemaRef ds:uri="http://schemas.microsoft.com/sharepoint/v3/contenttype/forms"/>
  </ds:schemaRefs>
</ds:datastoreItem>
</file>

<file path=customXml/itemProps2.xml><?xml version="1.0" encoding="utf-8"?>
<ds:datastoreItem xmlns:ds="http://schemas.openxmlformats.org/officeDocument/2006/customXml" ds:itemID="{68C2A58C-820C-4D31-97E2-337669AB49AF}">
  <ds:schemaRefs>
    <ds:schemaRef ds:uri="http://schemas.microsoft.com/office/2006/metadata/properties"/>
    <ds:schemaRef ds:uri="http://schemas.microsoft.com/office/infopath/2007/PartnerControls"/>
    <ds:schemaRef ds:uri="054b6d94-e8c4-49da-a979-9242fd65d88a"/>
    <ds:schemaRef ds:uri="b2b3b332-7c05-4c9e-ac88-8c84810ea636"/>
  </ds:schemaRefs>
</ds:datastoreItem>
</file>

<file path=customXml/itemProps3.xml><?xml version="1.0" encoding="utf-8"?>
<ds:datastoreItem xmlns:ds="http://schemas.openxmlformats.org/officeDocument/2006/customXml" ds:itemID="{3382E668-D354-4A78-9582-7E803601E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b6d94-e8c4-49da-a979-9242fd65d88a"/>
    <ds:schemaRef ds:uri="b2b3b332-7c05-4c9e-ac88-8c84810ea636"/>
    <ds:schemaRef ds:uri="90385aca-c051-4920-a543-a58a9099e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KU Powerpoint template</Template>
  <TotalTime>164</TotalTime>
  <Words>339</Words>
  <Application>Microsoft Office PowerPoint</Application>
  <PresentationFormat>Widescreen</PresentationFormat>
  <Paragraphs>72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KU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1608108 CARR</dc:creator>
  <cp:lastModifiedBy>Micallef, Ricarda J</cp:lastModifiedBy>
  <cp:revision>16</cp:revision>
  <cp:lastPrinted>2023-02-23T13:46:34Z</cp:lastPrinted>
  <dcterms:created xsi:type="dcterms:W3CDTF">2017-08-29T16:01:24Z</dcterms:created>
  <dcterms:modified xsi:type="dcterms:W3CDTF">2025-11-19T10:37:46Z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y fmtid="{D5CDD505-2E9C-101B-9397-08002B2CF9AE}" pid="3" name="MediaServiceImageTags">
    <vt:lpwstr/>
  </property>
</Properties>
</file>