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41" r:id="rId4"/>
    <p:sldMasterId id="2147483899" r:id="rId5"/>
    <p:sldMasterId id="2147483942" r:id="rId6"/>
    <p:sldMasterId id="2147483943" r:id="rId7"/>
    <p:sldMasterId id="2147483944" r:id="rId8"/>
    <p:sldMasterId id="2147483945" r:id="rId9"/>
    <p:sldMasterId id="2147483946" r:id="rId10"/>
    <p:sldMasterId id="2147483947" r:id="rId11"/>
    <p:sldMasterId id="2147483969" r:id="rId12"/>
    <p:sldMasterId id="2147483930" r:id="rId13"/>
  </p:sldMasterIdLst>
  <p:notesMasterIdLst>
    <p:notesMasterId r:id="rId25"/>
  </p:notesMasterIdLst>
  <p:sldIdLst>
    <p:sldId id="380" r:id="rId14"/>
    <p:sldId id="399" r:id="rId15"/>
    <p:sldId id="456" r:id="rId16"/>
    <p:sldId id="458" r:id="rId17"/>
    <p:sldId id="402" r:id="rId18"/>
    <p:sldId id="464" r:id="rId19"/>
    <p:sldId id="448" r:id="rId20"/>
    <p:sldId id="467" r:id="rId21"/>
    <p:sldId id="468" r:id="rId22"/>
    <p:sldId id="466" r:id="rId23"/>
    <p:sldId id="405" r:id="rId24"/>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E91E122-5DD8-451F-8897-EAC3B3C5B63E}">
          <p14:sldIdLst>
            <p14:sldId id="380"/>
            <p14:sldId id="399"/>
            <p14:sldId id="456"/>
            <p14:sldId id="458"/>
            <p14:sldId id="402"/>
            <p14:sldId id="464"/>
            <p14:sldId id="448"/>
            <p14:sldId id="467"/>
            <p14:sldId id="468"/>
            <p14:sldId id="466"/>
            <p14:sldId id="405"/>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43561D-19AB-B47A-5144-613A1011661B}" name="Myles Smith (ARM - Staff)" initials="MS" userId="S::xsd08tfu@uea.ac.uk::da4a9abb-17fb-45bc-867c-7648cd8f210c" providerId="AD"/>
  <p188:author id="{CCB7341F-F000-A3B6-2133-692D3681F6D1}" name="Heather Monsey (ARM - Staff)" initials="HS" userId="S::ekz12seu@uea.ac.uk::57f94958-4799-48fe-90bb-a5865e7215eb" providerId="AD"/>
  <p188:author id="{3408765B-D464-C0A1-0F6E-937862F7D960}" name="Scott Knight (ARM - Staff)" initials="SK(S" userId="S::rzq11rru@UEA.AC.UK::80d1b487-2416-41a1-bea1-0d0024db41a8" providerId="AD"/>
  <p188:author id="{BC985CBD-BA1D-9EDE-EEFC-A6FA4E0F9BDB}" name="Scott Knight (ARM - Staff)" initials="SS" userId="S::rzq11rru@uea.ac.uk::80d1b487-2416-41a1-bea1-0d0024db41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are Bradshaw (ARM - Staff)" initials="CB(S" lastIdx="1" clrIdx="0">
    <p:extLst>
      <p:ext uri="{19B8F6BF-5375-455C-9EA6-DF929625EA0E}">
        <p15:presenceInfo xmlns:p15="http://schemas.microsoft.com/office/powerpoint/2012/main" userId="S::waj20mhu@UEA.AC.UK::159e41f5-42ed-4114-8523-fc8b984056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618"/>
    <a:srgbClr val="B881CA"/>
    <a:srgbClr val="FFFFFF"/>
    <a:srgbClr val="06AEEF"/>
    <a:srgbClr val="0DAEEF"/>
    <a:srgbClr val="ED60BA"/>
    <a:srgbClr val="F0B9DB"/>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76D29-440E-3B55-8089-5CA8978DFDDF}" v="30" dt="2025-09-04T12:53:33.68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92" autoAdjust="0"/>
  </p:normalViewPr>
  <p:slideViewPr>
    <p:cSldViewPr snapToGrid="0">
      <p:cViewPr varScale="1">
        <p:scale>
          <a:sx n="53" d="100"/>
          <a:sy n="53" d="100"/>
        </p:scale>
        <p:origin x="1500"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Knight (ARM - Staff)" userId="S::rzq11rru@uea.ac.uk::80d1b487-2416-41a1-bea1-0d0024db41a8" providerId="AD" clId="Web-{17076D29-440E-3B55-8089-5CA8978DFDDF}"/>
    <pc:docChg chg="modSld">
      <pc:chgData name="Scott Knight (ARM - Staff)" userId="S::rzq11rru@uea.ac.uk::80d1b487-2416-41a1-bea1-0d0024db41a8" providerId="AD" clId="Web-{17076D29-440E-3B55-8089-5CA8978DFDDF}" dt="2025-09-04T12:53:33.672" v="22" actId="20577"/>
      <pc:docMkLst>
        <pc:docMk/>
      </pc:docMkLst>
      <pc:sldChg chg="mod modShow">
        <pc:chgData name="Scott Knight (ARM - Staff)" userId="S::rzq11rru@uea.ac.uk::80d1b487-2416-41a1-bea1-0d0024db41a8" providerId="AD" clId="Web-{17076D29-440E-3B55-8089-5CA8978DFDDF}" dt="2025-09-04T12:30:18.214" v="10"/>
        <pc:sldMkLst>
          <pc:docMk/>
          <pc:sldMk cId="252597970" sldId="399"/>
        </pc:sldMkLst>
      </pc:sldChg>
      <pc:sldChg chg="modSp modNotes">
        <pc:chgData name="Scott Knight (ARM - Staff)" userId="S::rzq11rru@uea.ac.uk::80d1b487-2416-41a1-bea1-0d0024db41a8" providerId="AD" clId="Web-{17076D29-440E-3B55-8089-5CA8978DFDDF}" dt="2025-09-04T12:12:58.279" v="9" actId="20577"/>
        <pc:sldMkLst>
          <pc:docMk/>
          <pc:sldMk cId="8094463" sldId="402"/>
        </pc:sldMkLst>
        <pc:spChg chg="mod">
          <ac:chgData name="Scott Knight (ARM - Staff)" userId="S::rzq11rru@uea.ac.uk::80d1b487-2416-41a1-bea1-0d0024db41a8" providerId="AD" clId="Web-{17076D29-440E-3B55-8089-5CA8978DFDDF}" dt="2025-09-04T12:12:58.279" v="9" actId="20577"/>
          <ac:spMkLst>
            <pc:docMk/>
            <pc:sldMk cId="8094463" sldId="402"/>
            <ac:spMk id="2" creationId="{FE8EFCFD-3D93-DCA0-86AE-5F5AE6CC905E}"/>
          </ac:spMkLst>
        </pc:spChg>
      </pc:sldChg>
      <pc:sldChg chg="modSp">
        <pc:chgData name="Scott Knight (ARM - Staff)" userId="S::rzq11rru@uea.ac.uk::80d1b487-2416-41a1-bea1-0d0024db41a8" providerId="AD" clId="Web-{17076D29-440E-3B55-8089-5CA8978DFDDF}" dt="2025-09-04T12:53:33.672" v="22" actId="20577"/>
        <pc:sldMkLst>
          <pc:docMk/>
          <pc:sldMk cId="2803380027" sldId="467"/>
        </pc:sldMkLst>
        <pc:spChg chg="mod">
          <ac:chgData name="Scott Knight (ARM - Staff)" userId="S::rzq11rru@uea.ac.uk::80d1b487-2416-41a1-bea1-0d0024db41a8" providerId="AD" clId="Web-{17076D29-440E-3B55-8089-5CA8978DFDDF}" dt="2025-09-04T12:53:33.672" v="22" actId="20577"/>
          <ac:spMkLst>
            <pc:docMk/>
            <pc:sldMk cId="2803380027" sldId="467"/>
            <ac:spMk id="6" creationId="{AAADB0A5-6AFF-6D89-DFD6-BFAD43AF8D2C}"/>
          </ac:spMkLst>
        </pc:spChg>
      </pc:sldChg>
    </pc:docChg>
  </pc:docChgLst>
  <pc:docChgLst>
    <pc:chgData name="Scott Knight (ARM - Staff)" userId="80d1b487-2416-41a1-bea1-0d0024db41a8" providerId="ADAL" clId="{676C3C9D-BEB4-4991-9B7C-610252940F4A}"/>
    <pc:docChg chg="undo custSel addSld delSld modSld sldOrd modSection">
      <pc:chgData name="Scott Knight (ARM - Staff)" userId="80d1b487-2416-41a1-bea1-0d0024db41a8" providerId="ADAL" clId="{676C3C9D-BEB4-4991-9B7C-610252940F4A}" dt="2025-09-01T15:24:29.664" v="4395" actId="20577"/>
      <pc:docMkLst>
        <pc:docMk/>
      </pc:docMkLst>
      <pc:sldChg chg="modSp mod">
        <pc:chgData name="Scott Knight (ARM - Staff)" userId="80d1b487-2416-41a1-bea1-0d0024db41a8" providerId="ADAL" clId="{676C3C9D-BEB4-4991-9B7C-610252940F4A}" dt="2025-09-01T15:09:50.951" v="4174" actId="20577"/>
        <pc:sldMkLst>
          <pc:docMk/>
          <pc:sldMk cId="3715750349" sldId="380"/>
        </pc:sldMkLst>
        <pc:spChg chg="mod">
          <ac:chgData name="Scott Knight (ARM - Staff)" userId="80d1b487-2416-41a1-bea1-0d0024db41a8" providerId="ADAL" clId="{676C3C9D-BEB4-4991-9B7C-610252940F4A}" dt="2025-08-19T09:18:36.579" v="32" actId="20577"/>
          <ac:spMkLst>
            <pc:docMk/>
            <pc:sldMk cId="3715750349" sldId="380"/>
            <ac:spMk id="2" creationId="{4677BC94-D20B-6311-AEFC-054ED3FCEAAB}"/>
          </ac:spMkLst>
        </pc:spChg>
        <pc:spChg chg="mod">
          <ac:chgData name="Scott Knight (ARM - Staff)" userId="80d1b487-2416-41a1-bea1-0d0024db41a8" providerId="ADAL" clId="{676C3C9D-BEB4-4991-9B7C-610252940F4A}" dt="2025-09-01T15:09:50.951" v="4174" actId="20577"/>
          <ac:spMkLst>
            <pc:docMk/>
            <pc:sldMk cId="3715750349" sldId="380"/>
            <ac:spMk id="4" creationId="{3F1C355F-97B9-490E-AF40-AAC7403C0177}"/>
          </ac:spMkLst>
        </pc:spChg>
      </pc:sldChg>
      <pc:sldChg chg="del">
        <pc:chgData name="Scott Knight (ARM - Staff)" userId="80d1b487-2416-41a1-bea1-0d0024db41a8" providerId="ADAL" clId="{676C3C9D-BEB4-4991-9B7C-610252940F4A}" dt="2025-08-19T13:11:54.124" v="162" actId="47"/>
        <pc:sldMkLst>
          <pc:docMk/>
          <pc:sldMk cId="2762407197" sldId="388"/>
        </pc:sldMkLst>
      </pc:sldChg>
      <pc:sldChg chg="modSp del mod ord modShow">
        <pc:chgData name="Scott Knight (ARM - Staff)" userId="80d1b487-2416-41a1-bea1-0d0024db41a8" providerId="ADAL" clId="{676C3C9D-BEB4-4991-9B7C-610252940F4A}" dt="2025-09-01T15:05:02.106" v="4156" actId="47"/>
        <pc:sldMkLst>
          <pc:docMk/>
          <pc:sldMk cId="734142969" sldId="392"/>
        </pc:sldMkLst>
      </pc:sldChg>
      <pc:sldChg chg="modSp mod ord modNotesTx">
        <pc:chgData name="Scott Knight (ARM - Staff)" userId="80d1b487-2416-41a1-bea1-0d0024db41a8" providerId="ADAL" clId="{676C3C9D-BEB4-4991-9B7C-610252940F4A}" dt="2025-09-01T15:13:50.595" v="4272" actId="113"/>
        <pc:sldMkLst>
          <pc:docMk/>
          <pc:sldMk cId="252597970" sldId="399"/>
        </pc:sldMkLst>
        <pc:spChg chg="mod">
          <ac:chgData name="Scott Knight (ARM - Staff)" userId="80d1b487-2416-41a1-bea1-0d0024db41a8" providerId="ADAL" clId="{676C3C9D-BEB4-4991-9B7C-610252940F4A}" dt="2025-08-19T13:02:24.726" v="58" actId="20577"/>
          <ac:spMkLst>
            <pc:docMk/>
            <pc:sldMk cId="252597970" sldId="399"/>
            <ac:spMk id="2" creationId="{572E4B42-2013-6C08-DD00-7E02A4180993}"/>
          </ac:spMkLst>
        </pc:spChg>
        <pc:spChg chg="mod">
          <ac:chgData name="Scott Knight (ARM - Staff)" userId="80d1b487-2416-41a1-bea1-0d0024db41a8" providerId="ADAL" clId="{676C3C9D-BEB4-4991-9B7C-610252940F4A}" dt="2025-09-01T15:13:50.595" v="4272" actId="113"/>
          <ac:spMkLst>
            <pc:docMk/>
            <pc:sldMk cId="252597970" sldId="399"/>
            <ac:spMk id="3" creationId="{E4300A85-16D8-FF9C-8A58-1956A1A9859E}"/>
          </ac:spMkLst>
        </pc:spChg>
      </pc:sldChg>
      <pc:sldChg chg="addSp modSp mod modAnim">
        <pc:chgData name="Scott Knight (ARM - Staff)" userId="80d1b487-2416-41a1-bea1-0d0024db41a8" providerId="ADAL" clId="{676C3C9D-BEB4-4991-9B7C-610252940F4A}" dt="2025-09-01T15:22:50.827" v="4376" actId="20577"/>
        <pc:sldMkLst>
          <pc:docMk/>
          <pc:sldMk cId="8094463" sldId="402"/>
        </pc:sldMkLst>
        <pc:spChg chg="mod">
          <ac:chgData name="Scott Knight (ARM - Staff)" userId="80d1b487-2416-41a1-bea1-0d0024db41a8" providerId="ADAL" clId="{676C3C9D-BEB4-4991-9B7C-610252940F4A}" dt="2025-08-19T13:35:01.007" v="494" actId="1076"/>
          <ac:spMkLst>
            <pc:docMk/>
            <pc:sldMk cId="8094463" sldId="402"/>
            <ac:spMk id="2" creationId="{FE8EFCFD-3D93-DCA0-86AE-5F5AE6CC905E}"/>
          </ac:spMkLst>
        </pc:spChg>
        <pc:spChg chg="add mod">
          <ac:chgData name="Scott Knight (ARM - Staff)" userId="80d1b487-2416-41a1-bea1-0d0024db41a8" providerId="ADAL" clId="{676C3C9D-BEB4-4991-9B7C-610252940F4A}" dt="2025-09-01T15:16:26.216" v="4314" actId="20577"/>
          <ac:spMkLst>
            <pc:docMk/>
            <pc:sldMk cId="8094463" sldId="402"/>
            <ac:spMk id="5" creationId="{BFD9EF89-E48C-645C-B9AD-DD58EAC0DA60}"/>
          </ac:spMkLst>
        </pc:spChg>
        <pc:graphicFrameChg chg="mod">
          <ac:chgData name="Scott Knight (ARM - Staff)" userId="80d1b487-2416-41a1-bea1-0d0024db41a8" providerId="ADAL" clId="{676C3C9D-BEB4-4991-9B7C-610252940F4A}" dt="2025-09-01T15:22:50.827" v="4376" actId="20577"/>
          <ac:graphicFrameMkLst>
            <pc:docMk/>
            <pc:sldMk cId="8094463" sldId="402"/>
            <ac:graphicFrameMk id="4" creationId="{B3D9F025-4980-F12F-F9B8-6B45B9FEBFD8}"/>
          </ac:graphicFrameMkLst>
        </pc:graphicFrameChg>
      </pc:sldChg>
      <pc:sldChg chg="addSp delSp modSp mod">
        <pc:chgData name="Scott Knight (ARM - Staff)" userId="80d1b487-2416-41a1-bea1-0d0024db41a8" providerId="ADAL" clId="{676C3C9D-BEB4-4991-9B7C-610252940F4A}" dt="2025-08-19T14:47:22.161" v="4066" actId="1076"/>
        <pc:sldMkLst>
          <pc:docMk/>
          <pc:sldMk cId="2483368693" sldId="448"/>
        </pc:sldMkLst>
        <pc:spChg chg="mod">
          <ac:chgData name="Scott Knight (ARM - Staff)" userId="80d1b487-2416-41a1-bea1-0d0024db41a8" providerId="ADAL" clId="{676C3C9D-BEB4-4991-9B7C-610252940F4A}" dt="2025-08-19T14:12:11.713" v="1498" actId="20577"/>
          <ac:spMkLst>
            <pc:docMk/>
            <pc:sldMk cId="2483368693" sldId="448"/>
            <ac:spMk id="3" creationId="{E009F65C-EF5C-34FA-53D4-115DDEE0468E}"/>
          </ac:spMkLst>
        </pc:spChg>
        <pc:spChg chg="add mod">
          <ac:chgData name="Scott Knight (ARM - Staff)" userId="80d1b487-2416-41a1-bea1-0d0024db41a8" providerId="ADAL" clId="{676C3C9D-BEB4-4991-9B7C-610252940F4A}" dt="2025-08-19T14:47:22.161" v="4066" actId="1076"/>
          <ac:spMkLst>
            <pc:docMk/>
            <pc:sldMk cId="2483368693" sldId="448"/>
            <ac:spMk id="5" creationId="{D26D3527-7F3D-19EC-1670-7F656171E5E2}"/>
          </ac:spMkLst>
        </pc:spChg>
      </pc:sldChg>
      <pc:sldChg chg="del">
        <pc:chgData name="Scott Knight (ARM - Staff)" userId="80d1b487-2416-41a1-bea1-0d0024db41a8" providerId="ADAL" clId="{676C3C9D-BEB4-4991-9B7C-610252940F4A}" dt="2025-08-19T14:12:18.877" v="1499" actId="47"/>
        <pc:sldMkLst>
          <pc:docMk/>
          <pc:sldMk cId="2694247095" sldId="449"/>
        </pc:sldMkLst>
      </pc:sldChg>
      <pc:sldChg chg="del">
        <pc:chgData name="Scott Knight (ARM - Staff)" userId="80d1b487-2416-41a1-bea1-0d0024db41a8" providerId="ADAL" clId="{676C3C9D-BEB4-4991-9B7C-610252940F4A}" dt="2025-08-19T13:35:45.319" v="499" actId="47"/>
        <pc:sldMkLst>
          <pc:docMk/>
          <pc:sldMk cId="1611862710" sldId="452"/>
        </pc:sldMkLst>
      </pc:sldChg>
      <pc:sldChg chg="modSp mod ord">
        <pc:chgData name="Scott Knight (ARM - Staff)" userId="80d1b487-2416-41a1-bea1-0d0024db41a8" providerId="ADAL" clId="{676C3C9D-BEB4-4991-9B7C-610252940F4A}" dt="2025-08-19T14:48:05.133" v="4076" actId="20577"/>
        <pc:sldMkLst>
          <pc:docMk/>
          <pc:sldMk cId="452040970" sldId="456"/>
        </pc:sldMkLst>
        <pc:spChg chg="mod">
          <ac:chgData name="Scott Knight (ARM - Staff)" userId="80d1b487-2416-41a1-bea1-0d0024db41a8" providerId="ADAL" clId="{676C3C9D-BEB4-4991-9B7C-610252940F4A}" dt="2025-08-19T14:48:05.133" v="4076" actId="20577"/>
          <ac:spMkLst>
            <pc:docMk/>
            <pc:sldMk cId="452040970" sldId="456"/>
            <ac:spMk id="2" creationId="{572E4B42-2013-6C08-DD00-7E02A4180993}"/>
          </ac:spMkLst>
        </pc:spChg>
        <pc:spChg chg="mod">
          <ac:chgData name="Scott Knight (ARM - Staff)" userId="80d1b487-2416-41a1-bea1-0d0024db41a8" providerId="ADAL" clId="{676C3C9D-BEB4-4991-9B7C-610252940F4A}" dt="2025-08-19T13:17:41.020" v="239" actId="113"/>
          <ac:spMkLst>
            <pc:docMk/>
            <pc:sldMk cId="452040970" sldId="456"/>
            <ac:spMk id="3" creationId="{E4300A85-16D8-FF9C-8A58-1956A1A9859E}"/>
          </ac:spMkLst>
        </pc:spChg>
      </pc:sldChg>
      <pc:sldChg chg="addSp modSp mod ord modNotesTx">
        <pc:chgData name="Scott Knight (ARM - Staff)" userId="80d1b487-2416-41a1-bea1-0d0024db41a8" providerId="ADAL" clId="{676C3C9D-BEB4-4991-9B7C-610252940F4A}" dt="2025-08-19T13:45:46.731" v="961"/>
        <pc:sldMkLst>
          <pc:docMk/>
          <pc:sldMk cId="1071430378" sldId="458"/>
        </pc:sldMkLst>
        <pc:picChg chg="add mod">
          <ac:chgData name="Scott Knight (ARM - Staff)" userId="80d1b487-2416-41a1-bea1-0d0024db41a8" providerId="ADAL" clId="{676C3C9D-BEB4-4991-9B7C-610252940F4A}" dt="2025-08-19T13:10:10.923" v="152" actId="1076"/>
          <ac:picMkLst>
            <pc:docMk/>
            <pc:sldMk cId="1071430378" sldId="458"/>
            <ac:picMk id="6" creationId="{EDBE0B48-762D-CF3E-A7DA-CD146A858A7D}"/>
          </ac:picMkLst>
        </pc:picChg>
      </pc:sldChg>
      <pc:sldChg chg="del">
        <pc:chgData name="Scott Knight (ARM - Staff)" userId="80d1b487-2416-41a1-bea1-0d0024db41a8" providerId="ADAL" clId="{676C3C9D-BEB4-4991-9B7C-610252940F4A}" dt="2025-08-19T14:47:44.845" v="4069" actId="47"/>
        <pc:sldMkLst>
          <pc:docMk/>
          <pc:sldMk cId="767749787" sldId="460"/>
        </pc:sldMkLst>
      </pc:sldChg>
      <pc:sldChg chg="delSp modSp del mod">
        <pc:chgData name="Scott Knight (ARM - Staff)" userId="80d1b487-2416-41a1-bea1-0d0024db41a8" providerId="ADAL" clId="{676C3C9D-BEB4-4991-9B7C-610252940F4A}" dt="2025-08-19T14:47:26.865" v="4067" actId="47"/>
        <pc:sldMkLst>
          <pc:docMk/>
          <pc:sldMk cId="3381720260" sldId="461"/>
        </pc:sldMkLst>
      </pc:sldChg>
      <pc:sldChg chg="del">
        <pc:chgData name="Scott Knight (ARM - Staff)" userId="80d1b487-2416-41a1-bea1-0d0024db41a8" providerId="ADAL" clId="{676C3C9D-BEB4-4991-9B7C-610252940F4A}" dt="2025-08-19T14:47:36.039" v="4068" actId="47"/>
        <pc:sldMkLst>
          <pc:docMk/>
          <pc:sldMk cId="3055658344" sldId="462"/>
        </pc:sldMkLst>
      </pc:sldChg>
      <pc:sldChg chg="del">
        <pc:chgData name="Scott Knight (ARM - Staff)" userId="80d1b487-2416-41a1-bea1-0d0024db41a8" providerId="ADAL" clId="{676C3C9D-BEB4-4991-9B7C-610252940F4A}" dt="2025-08-19T14:26:03.954" v="2091" actId="47"/>
        <pc:sldMkLst>
          <pc:docMk/>
          <pc:sldMk cId="545566071" sldId="463"/>
        </pc:sldMkLst>
      </pc:sldChg>
      <pc:sldChg chg="addSp delSp modSp mod modNotesTx">
        <pc:chgData name="Scott Knight (ARM - Staff)" userId="80d1b487-2416-41a1-bea1-0d0024db41a8" providerId="ADAL" clId="{676C3C9D-BEB4-4991-9B7C-610252940F4A}" dt="2025-09-01T15:23:04.711" v="4384" actId="20577"/>
        <pc:sldMkLst>
          <pc:docMk/>
          <pc:sldMk cId="557987055" sldId="464"/>
        </pc:sldMkLst>
        <pc:spChg chg="mod">
          <ac:chgData name="Scott Knight (ARM - Staff)" userId="80d1b487-2416-41a1-bea1-0d0024db41a8" providerId="ADAL" clId="{676C3C9D-BEB4-4991-9B7C-610252940F4A}" dt="2025-08-19T13:40:41.454" v="799" actId="20577"/>
          <ac:spMkLst>
            <pc:docMk/>
            <pc:sldMk cId="557987055" sldId="464"/>
            <ac:spMk id="2" creationId="{79AF29E1-A14D-F0BF-7BDF-0908BD97CEF0}"/>
          </ac:spMkLst>
        </pc:spChg>
        <pc:graphicFrameChg chg="add del mod modGraphic">
          <ac:chgData name="Scott Knight (ARM - Staff)" userId="80d1b487-2416-41a1-bea1-0d0024db41a8" providerId="ADAL" clId="{676C3C9D-BEB4-4991-9B7C-610252940F4A}" dt="2025-09-01T15:23:04.711" v="4384" actId="20577"/>
          <ac:graphicFrameMkLst>
            <pc:docMk/>
            <pc:sldMk cId="557987055" sldId="464"/>
            <ac:graphicFrameMk id="4" creationId="{4C8C98A5-B9EA-4AEC-4F78-8C0442B47E60}"/>
          </ac:graphicFrameMkLst>
        </pc:graphicFrameChg>
      </pc:sldChg>
      <pc:sldChg chg="modSp del mod">
        <pc:chgData name="Scott Knight (ARM - Staff)" userId="80d1b487-2416-41a1-bea1-0d0024db41a8" providerId="ADAL" clId="{676C3C9D-BEB4-4991-9B7C-610252940F4A}" dt="2025-08-19T14:22:37.730" v="1850" actId="47"/>
        <pc:sldMkLst>
          <pc:docMk/>
          <pc:sldMk cId="2333732689" sldId="465"/>
        </pc:sldMkLst>
      </pc:sldChg>
      <pc:sldChg chg="modSp mod modAnim">
        <pc:chgData name="Scott Knight (ARM - Staff)" userId="80d1b487-2416-41a1-bea1-0d0024db41a8" providerId="ADAL" clId="{676C3C9D-BEB4-4991-9B7C-610252940F4A}" dt="2025-09-01T15:20:32.416" v="4328" actId="20577"/>
        <pc:sldMkLst>
          <pc:docMk/>
          <pc:sldMk cId="423712383" sldId="466"/>
        </pc:sldMkLst>
        <pc:spChg chg="mod">
          <ac:chgData name="Scott Knight (ARM - Staff)" userId="80d1b487-2416-41a1-bea1-0d0024db41a8" providerId="ADAL" clId="{676C3C9D-BEB4-4991-9B7C-610252940F4A}" dt="2025-08-19T14:30:26.663" v="2623" actId="20577"/>
          <ac:spMkLst>
            <pc:docMk/>
            <pc:sldMk cId="423712383" sldId="466"/>
            <ac:spMk id="2" creationId="{5A26B943-AF67-FD4F-1CDE-D7BB7DB67BD5}"/>
          </ac:spMkLst>
        </pc:spChg>
        <pc:spChg chg="mod">
          <ac:chgData name="Scott Knight (ARM - Staff)" userId="80d1b487-2416-41a1-bea1-0d0024db41a8" providerId="ADAL" clId="{676C3C9D-BEB4-4991-9B7C-610252940F4A}" dt="2025-09-01T15:20:32.416" v="4328" actId="20577"/>
          <ac:spMkLst>
            <pc:docMk/>
            <pc:sldMk cId="423712383" sldId="466"/>
            <ac:spMk id="3" creationId="{E009F65C-EF5C-34FA-53D4-115DDEE0468E}"/>
          </ac:spMkLst>
        </pc:spChg>
      </pc:sldChg>
      <pc:sldChg chg="addSp delSp modSp new mod modTransition modNotesTx">
        <pc:chgData name="Scott Knight (ARM - Staff)" userId="80d1b487-2416-41a1-bea1-0d0024db41a8" providerId="ADAL" clId="{676C3C9D-BEB4-4991-9B7C-610252940F4A}" dt="2025-09-01T15:17:01.466" v="4315" actId="403"/>
        <pc:sldMkLst>
          <pc:docMk/>
          <pc:sldMk cId="2803380027" sldId="467"/>
        </pc:sldMkLst>
        <pc:spChg chg="add mod">
          <ac:chgData name="Scott Knight (ARM - Staff)" userId="80d1b487-2416-41a1-bea1-0d0024db41a8" providerId="ADAL" clId="{676C3C9D-BEB4-4991-9B7C-610252940F4A}" dt="2025-09-01T15:17:01.466" v="4315" actId="403"/>
          <ac:spMkLst>
            <pc:docMk/>
            <pc:sldMk cId="2803380027" sldId="467"/>
            <ac:spMk id="6" creationId="{AAADB0A5-6AFF-6D89-DFD6-BFAD43AF8D2C}"/>
          </ac:spMkLst>
        </pc:spChg>
        <pc:spChg chg="add mod">
          <ac:chgData name="Scott Knight (ARM - Staff)" userId="80d1b487-2416-41a1-bea1-0d0024db41a8" providerId="ADAL" clId="{676C3C9D-BEB4-4991-9B7C-610252940F4A}" dt="2025-08-19T14:21:22.756" v="1717" actId="404"/>
          <ac:spMkLst>
            <pc:docMk/>
            <pc:sldMk cId="2803380027" sldId="467"/>
            <ac:spMk id="8" creationId="{27C6FBFF-A128-D7B5-ED0B-C99F9D830662}"/>
          </ac:spMkLst>
        </pc:spChg>
        <pc:picChg chg="add mod">
          <ac:chgData name="Scott Knight (ARM - Staff)" userId="80d1b487-2416-41a1-bea1-0d0024db41a8" providerId="ADAL" clId="{676C3C9D-BEB4-4991-9B7C-610252940F4A}" dt="2025-08-19T13:59:41.905" v="988" actId="1076"/>
          <ac:picMkLst>
            <pc:docMk/>
            <pc:sldMk cId="2803380027" sldId="467"/>
            <ac:picMk id="3" creationId="{5D121040-A774-8640-82F4-5C3595C793D4}"/>
          </ac:picMkLst>
        </pc:picChg>
        <pc:picChg chg="add mod">
          <ac:chgData name="Scott Knight (ARM - Staff)" userId="80d1b487-2416-41a1-bea1-0d0024db41a8" providerId="ADAL" clId="{676C3C9D-BEB4-4991-9B7C-610252940F4A}" dt="2025-08-19T14:00:08.320" v="991" actId="1076"/>
          <ac:picMkLst>
            <pc:docMk/>
            <pc:sldMk cId="2803380027" sldId="467"/>
            <ac:picMk id="5" creationId="{F6EF0566-FEFA-84BD-66BE-34A4857181A3}"/>
          </ac:picMkLst>
        </pc:picChg>
        <pc:picChg chg="add mod">
          <ac:chgData name="Scott Knight (ARM - Staff)" userId="80d1b487-2416-41a1-bea1-0d0024db41a8" providerId="ADAL" clId="{676C3C9D-BEB4-4991-9B7C-610252940F4A}" dt="2025-08-19T13:57:01.493" v="984" actId="1076"/>
          <ac:picMkLst>
            <pc:docMk/>
            <pc:sldMk cId="2803380027" sldId="467"/>
            <ac:picMk id="1026" creationId="{2275A4E7-8930-8337-3B78-E06553570B86}"/>
          </ac:picMkLst>
        </pc:picChg>
        <pc:picChg chg="add mod">
          <ac:chgData name="Scott Knight (ARM - Staff)" userId="80d1b487-2416-41a1-bea1-0d0024db41a8" providerId="ADAL" clId="{676C3C9D-BEB4-4991-9B7C-610252940F4A}" dt="2025-08-19T14:22:23.241" v="1849" actId="1076"/>
          <ac:picMkLst>
            <pc:docMk/>
            <pc:sldMk cId="2803380027" sldId="467"/>
            <ac:picMk id="1028" creationId="{37FC7E5A-2282-4AD1-28D0-2DD8F4D9D732}"/>
          </ac:picMkLst>
        </pc:picChg>
      </pc:sldChg>
      <pc:sldChg chg="addSp modSp new mod modAnim">
        <pc:chgData name="Scott Knight (ARM - Staff)" userId="80d1b487-2416-41a1-bea1-0d0024db41a8" providerId="ADAL" clId="{676C3C9D-BEB4-4991-9B7C-610252940F4A}" dt="2025-09-01T15:24:29.664" v="4395" actId="20577"/>
        <pc:sldMkLst>
          <pc:docMk/>
          <pc:sldMk cId="91425486" sldId="468"/>
        </pc:sldMkLst>
        <pc:spChg chg="add mod">
          <ac:chgData name="Scott Knight (ARM - Staff)" userId="80d1b487-2416-41a1-bea1-0d0024db41a8" providerId="ADAL" clId="{676C3C9D-BEB4-4991-9B7C-610252940F4A}" dt="2025-09-01T15:24:29.664" v="4395" actId="20577"/>
          <ac:spMkLst>
            <pc:docMk/>
            <pc:sldMk cId="91425486" sldId="468"/>
            <ac:spMk id="5" creationId="{EC89AF32-AB65-7528-816A-5132CA8C70D1}"/>
          </ac:spMkLst>
        </pc:spChg>
        <pc:spChg chg="add mod">
          <ac:chgData name="Scott Knight (ARM - Staff)" userId="80d1b487-2416-41a1-bea1-0d0024db41a8" providerId="ADAL" clId="{676C3C9D-BEB4-4991-9B7C-610252940F4A}" dt="2025-09-01T15:24:27.431" v="4394" actId="20577"/>
          <ac:spMkLst>
            <pc:docMk/>
            <pc:sldMk cId="91425486" sldId="468"/>
            <ac:spMk id="6" creationId="{D5E42B07-9396-BB84-FE5B-22DC0F3676A3}"/>
          </ac:spMkLst>
        </pc:spChg>
        <pc:cxnChg chg="add mod">
          <ac:chgData name="Scott Knight (ARM - Staff)" userId="80d1b487-2416-41a1-bea1-0d0024db41a8" providerId="ADAL" clId="{676C3C9D-BEB4-4991-9B7C-610252940F4A}" dt="2025-08-19T14:49:22.948" v="4099" actId="1076"/>
          <ac:cxnSpMkLst>
            <pc:docMk/>
            <pc:sldMk cId="91425486" sldId="468"/>
            <ac:cxnSpMk id="3" creationId="{E47F4A7A-0054-F23C-26B1-101DB4E26576}"/>
          </ac:cxnSpMkLst>
        </pc:cxnChg>
      </pc:sldChg>
      <pc:sldChg chg="new del">
        <pc:chgData name="Scott Knight (ARM - Staff)" userId="80d1b487-2416-41a1-bea1-0d0024db41a8" providerId="ADAL" clId="{676C3C9D-BEB4-4991-9B7C-610252940F4A}" dt="2025-08-19T14:17:18.590" v="1643" actId="680"/>
        <pc:sldMkLst>
          <pc:docMk/>
          <pc:sldMk cId="1930595798" sldId="468"/>
        </pc:sldMkLst>
      </pc:sldChg>
      <pc:sldChg chg="addSp modSp new del mod">
        <pc:chgData name="Scott Knight (ARM - Staff)" userId="80d1b487-2416-41a1-bea1-0d0024db41a8" providerId="ADAL" clId="{676C3C9D-BEB4-4991-9B7C-610252940F4A}" dt="2025-08-19T14:18:24.556" v="1653" actId="47"/>
        <pc:sldMkLst>
          <pc:docMk/>
          <pc:sldMk cId="2713181491" sldId="468"/>
        </pc:sldMkLst>
      </pc:sldChg>
      <pc:sldChg chg="del">
        <pc:chgData name="Scott Knight (ARM - Staff)" userId="80d1b487-2416-41a1-bea1-0d0024db41a8" providerId="ADAL" clId="{676C3C9D-BEB4-4991-9B7C-610252940F4A}" dt="2025-08-19T13:40:09.560" v="750" actId="47"/>
        <pc:sldMkLst>
          <pc:docMk/>
          <pc:sldMk cId="3514971667" sldId="468"/>
        </pc:sldMkLst>
      </pc:sldChg>
      <pc:sldChg chg="addSp modSp new del mod ord">
        <pc:chgData name="Scott Knight (ARM - Staff)" userId="80d1b487-2416-41a1-bea1-0d0024db41a8" providerId="ADAL" clId="{676C3C9D-BEB4-4991-9B7C-610252940F4A}" dt="2025-08-19T13:45:34.283" v="959" actId="47"/>
        <pc:sldMkLst>
          <pc:docMk/>
          <pc:sldMk cId="593372805" sldId="469"/>
        </pc:sldMkLst>
      </pc:sldChg>
      <pc:sldChg chg="addSp modSp new del">
        <pc:chgData name="Scott Knight (ARM - Staff)" userId="80d1b487-2416-41a1-bea1-0d0024db41a8" providerId="ADAL" clId="{676C3C9D-BEB4-4991-9B7C-610252940F4A}" dt="2025-08-19T13:15:02.209" v="171" actId="47"/>
        <pc:sldMkLst>
          <pc:docMk/>
          <pc:sldMk cId="3064011557" sldId="46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71FE53-E7DE-4D8D-94C8-33880929456C}" type="doc">
      <dgm:prSet loTypeId="urn:microsoft.com/office/officeart/2005/8/layout/cycle8" loCatId="cycle" qsTypeId="urn:microsoft.com/office/officeart/2005/8/quickstyle/simple1" qsCatId="simple" csTypeId="urn:microsoft.com/office/officeart/2005/8/colors/accent3_2" csCatId="accent3" phldr="1"/>
      <dgm:spPr/>
    </dgm:pt>
    <dgm:pt modelId="{DA1E5495-3808-407A-AFA4-44CDF14A0E78}">
      <dgm:prSet phldrT="[Text]"/>
      <dgm:spPr/>
      <dgm:t>
        <a:bodyPr/>
        <a:lstStyle/>
        <a:p>
          <a:r>
            <a:rPr lang="en-GB" dirty="0">
              <a:solidFill>
                <a:schemeClr val="tx1"/>
              </a:solidFill>
            </a:rPr>
            <a:t>Target those hard to reach</a:t>
          </a:r>
        </a:p>
      </dgm:t>
    </dgm:pt>
    <dgm:pt modelId="{8D1EF00F-B5C3-4584-9F50-F47326824753}" type="parTrans" cxnId="{1999D551-C72C-4C95-8F0A-42C52462AB9C}">
      <dgm:prSet/>
      <dgm:spPr/>
      <dgm:t>
        <a:bodyPr/>
        <a:lstStyle/>
        <a:p>
          <a:endParaRPr lang="en-GB"/>
        </a:p>
      </dgm:t>
    </dgm:pt>
    <dgm:pt modelId="{4D0D165B-71FD-40FA-A5A2-C4A488C846ED}" type="sibTrans" cxnId="{1999D551-C72C-4C95-8F0A-42C52462AB9C}">
      <dgm:prSet/>
      <dgm:spPr/>
      <dgm:t>
        <a:bodyPr/>
        <a:lstStyle/>
        <a:p>
          <a:endParaRPr lang="en-GB"/>
        </a:p>
      </dgm:t>
    </dgm:pt>
    <dgm:pt modelId="{A39E8C3D-D876-4586-B0D8-6A996A69A0EE}">
      <dgm:prSet phldrT="[Text]"/>
      <dgm:spPr/>
      <dgm:t>
        <a:bodyPr/>
        <a:lstStyle/>
        <a:p>
          <a:r>
            <a:rPr lang="en-GB" dirty="0">
              <a:solidFill>
                <a:schemeClr val="tx1"/>
              </a:solidFill>
            </a:rPr>
            <a:t>Recognise potential through accessible courses</a:t>
          </a:r>
        </a:p>
      </dgm:t>
    </dgm:pt>
    <dgm:pt modelId="{787848CB-D7D2-45C8-95BE-EC46C04EC608}" type="parTrans" cxnId="{42D5CB80-CFB6-42C9-9158-8991EDBB1131}">
      <dgm:prSet/>
      <dgm:spPr/>
      <dgm:t>
        <a:bodyPr/>
        <a:lstStyle/>
        <a:p>
          <a:endParaRPr lang="en-GB"/>
        </a:p>
      </dgm:t>
    </dgm:pt>
    <dgm:pt modelId="{F0901FFA-60C7-4D4C-8604-9A022023EC06}" type="sibTrans" cxnId="{42D5CB80-CFB6-42C9-9158-8991EDBB1131}">
      <dgm:prSet/>
      <dgm:spPr/>
      <dgm:t>
        <a:bodyPr/>
        <a:lstStyle/>
        <a:p>
          <a:endParaRPr lang="en-GB"/>
        </a:p>
      </dgm:t>
    </dgm:pt>
    <dgm:pt modelId="{9B598ABF-DB4D-4DE2-B973-9A0D8BE7BD78}">
      <dgm:prSet phldrT="[Text]"/>
      <dgm:spPr/>
      <dgm:t>
        <a:bodyPr/>
        <a:lstStyle/>
        <a:p>
          <a:r>
            <a:rPr lang="en-GB" dirty="0">
              <a:solidFill>
                <a:schemeClr val="tx1"/>
              </a:solidFill>
            </a:rPr>
            <a:t>Champion diversity</a:t>
          </a:r>
        </a:p>
      </dgm:t>
    </dgm:pt>
    <dgm:pt modelId="{871A38FC-48F6-41D1-83F5-1FAAD5198FBE}" type="parTrans" cxnId="{1F4B2BC1-6E28-4D43-8E90-E11FBE5D3B17}">
      <dgm:prSet/>
      <dgm:spPr/>
      <dgm:t>
        <a:bodyPr/>
        <a:lstStyle/>
        <a:p>
          <a:endParaRPr lang="en-GB"/>
        </a:p>
      </dgm:t>
    </dgm:pt>
    <dgm:pt modelId="{F0C7C30F-0CF1-49F8-9906-8E38953C8E16}" type="sibTrans" cxnId="{1F4B2BC1-6E28-4D43-8E90-E11FBE5D3B17}">
      <dgm:prSet/>
      <dgm:spPr/>
      <dgm:t>
        <a:bodyPr/>
        <a:lstStyle/>
        <a:p>
          <a:endParaRPr lang="en-GB"/>
        </a:p>
      </dgm:t>
    </dgm:pt>
    <dgm:pt modelId="{D1A478DF-F8FE-4268-8F3B-46E73489723A}" type="pres">
      <dgm:prSet presAssocID="{8C71FE53-E7DE-4D8D-94C8-33880929456C}" presName="compositeShape" presStyleCnt="0">
        <dgm:presLayoutVars>
          <dgm:chMax val="7"/>
          <dgm:dir/>
          <dgm:resizeHandles val="exact"/>
        </dgm:presLayoutVars>
      </dgm:prSet>
      <dgm:spPr/>
    </dgm:pt>
    <dgm:pt modelId="{B3F866F7-A087-42EB-B446-12873EB8CE5D}" type="pres">
      <dgm:prSet presAssocID="{8C71FE53-E7DE-4D8D-94C8-33880929456C}" presName="wedge1" presStyleLbl="node1" presStyleIdx="0" presStyleCnt="3"/>
      <dgm:spPr/>
    </dgm:pt>
    <dgm:pt modelId="{27411A27-7D69-4C86-94CD-F79390440A31}" type="pres">
      <dgm:prSet presAssocID="{8C71FE53-E7DE-4D8D-94C8-33880929456C}" presName="dummy1a" presStyleCnt="0"/>
      <dgm:spPr/>
    </dgm:pt>
    <dgm:pt modelId="{EB3D2369-6F97-4465-A470-962161D17A94}" type="pres">
      <dgm:prSet presAssocID="{8C71FE53-E7DE-4D8D-94C8-33880929456C}" presName="dummy1b" presStyleCnt="0"/>
      <dgm:spPr/>
    </dgm:pt>
    <dgm:pt modelId="{5F09276B-0AEA-45E8-A056-C566ECAA80D6}" type="pres">
      <dgm:prSet presAssocID="{8C71FE53-E7DE-4D8D-94C8-33880929456C}" presName="wedge1Tx" presStyleLbl="node1" presStyleIdx="0" presStyleCnt="3">
        <dgm:presLayoutVars>
          <dgm:chMax val="0"/>
          <dgm:chPref val="0"/>
          <dgm:bulletEnabled val="1"/>
        </dgm:presLayoutVars>
      </dgm:prSet>
      <dgm:spPr/>
    </dgm:pt>
    <dgm:pt modelId="{24F7A27D-0FEC-4EB2-84A6-81D725F89770}" type="pres">
      <dgm:prSet presAssocID="{8C71FE53-E7DE-4D8D-94C8-33880929456C}" presName="wedge2" presStyleLbl="node1" presStyleIdx="1" presStyleCnt="3"/>
      <dgm:spPr/>
    </dgm:pt>
    <dgm:pt modelId="{CF9F5E41-3C85-4062-8859-6BA0B69FADA4}" type="pres">
      <dgm:prSet presAssocID="{8C71FE53-E7DE-4D8D-94C8-33880929456C}" presName="dummy2a" presStyleCnt="0"/>
      <dgm:spPr/>
    </dgm:pt>
    <dgm:pt modelId="{BA229F87-AEE0-451E-A679-8945594110FD}" type="pres">
      <dgm:prSet presAssocID="{8C71FE53-E7DE-4D8D-94C8-33880929456C}" presName="dummy2b" presStyleCnt="0"/>
      <dgm:spPr/>
    </dgm:pt>
    <dgm:pt modelId="{E333B288-E66F-4F0D-9F5E-21F82039509C}" type="pres">
      <dgm:prSet presAssocID="{8C71FE53-E7DE-4D8D-94C8-33880929456C}" presName="wedge2Tx" presStyleLbl="node1" presStyleIdx="1" presStyleCnt="3">
        <dgm:presLayoutVars>
          <dgm:chMax val="0"/>
          <dgm:chPref val="0"/>
          <dgm:bulletEnabled val="1"/>
        </dgm:presLayoutVars>
      </dgm:prSet>
      <dgm:spPr/>
    </dgm:pt>
    <dgm:pt modelId="{5DF6C0E0-AF18-40A9-9241-E8FBC7D4DAE2}" type="pres">
      <dgm:prSet presAssocID="{8C71FE53-E7DE-4D8D-94C8-33880929456C}" presName="wedge3" presStyleLbl="node1" presStyleIdx="2" presStyleCnt="3"/>
      <dgm:spPr/>
    </dgm:pt>
    <dgm:pt modelId="{48948D5E-B4D8-4FF4-8BCB-7DC8976569C2}" type="pres">
      <dgm:prSet presAssocID="{8C71FE53-E7DE-4D8D-94C8-33880929456C}" presName="dummy3a" presStyleCnt="0"/>
      <dgm:spPr/>
    </dgm:pt>
    <dgm:pt modelId="{85558D46-BAE2-495A-BD7B-F88AE999BC9D}" type="pres">
      <dgm:prSet presAssocID="{8C71FE53-E7DE-4D8D-94C8-33880929456C}" presName="dummy3b" presStyleCnt="0"/>
      <dgm:spPr/>
    </dgm:pt>
    <dgm:pt modelId="{802133B2-B634-4DF5-85C4-853422AC3EB6}" type="pres">
      <dgm:prSet presAssocID="{8C71FE53-E7DE-4D8D-94C8-33880929456C}" presName="wedge3Tx" presStyleLbl="node1" presStyleIdx="2" presStyleCnt="3">
        <dgm:presLayoutVars>
          <dgm:chMax val="0"/>
          <dgm:chPref val="0"/>
          <dgm:bulletEnabled val="1"/>
        </dgm:presLayoutVars>
      </dgm:prSet>
      <dgm:spPr/>
    </dgm:pt>
    <dgm:pt modelId="{6E03AF3A-0175-4118-941B-CD2FCF7B98F4}" type="pres">
      <dgm:prSet presAssocID="{4D0D165B-71FD-40FA-A5A2-C4A488C846ED}" presName="arrowWedge1" presStyleLbl="fgSibTrans2D1" presStyleIdx="0" presStyleCnt="3"/>
      <dgm:spPr/>
    </dgm:pt>
    <dgm:pt modelId="{24358C64-3AE7-4693-B49B-E0E261BFA641}" type="pres">
      <dgm:prSet presAssocID="{F0901FFA-60C7-4D4C-8604-9A022023EC06}" presName="arrowWedge2" presStyleLbl="fgSibTrans2D1" presStyleIdx="1" presStyleCnt="3"/>
      <dgm:spPr/>
    </dgm:pt>
    <dgm:pt modelId="{A249BDEE-38CE-4DB5-898D-9D55AD15D563}" type="pres">
      <dgm:prSet presAssocID="{F0C7C30F-0CF1-49F8-9906-8E38953C8E16}" presName="arrowWedge3" presStyleLbl="fgSibTrans2D1" presStyleIdx="2" presStyleCnt="3"/>
      <dgm:spPr/>
    </dgm:pt>
  </dgm:ptLst>
  <dgm:cxnLst>
    <dgm:cxn modelId="{F3699411-BEC2-4DE6-84F6-4A7CA417DE25}" type="presOf" srcId="{DA1E5495-3808-407A-AFA4-44CDF14A0E78}" destId="{B3F866F7-A087-42EB-B446-12873EB8CE5D}" srcOrd="0" destOrd="0" presId="urn:microsoft.com/office/officeart/2005/8/layout/cycle8"/>
    <dgm:cxn modelId="{F0299422-BBC6-4E2B-A129-6B5B8FDDECD5}" type="presOf" srcId="{8C71FE53-E7DE-4D8D-94C8-33880929456C}" destId="{D1A478DF-F8FE-4268-8F3B-46E73489723A}" srcOrd="0" destOrd="0" presId="urn:microsoft.com/office/officeart/2005/8/layout/cycle8"/>
    <dgm:cxn modelId="{3695CF6F-B0F1-4040-AFD4-2440D9933464}" type="presOf" srcId="{9B598ABF-DB4D-4DE2-B973-9A0D8BE7BD78}" destId="{5DF6C0E0-AF18-40A9-9241-E8FBC7D4DAE2}" srcOrd="0" destOrd="0" presId="urn:microsoft.com/office/officeart/2005/8/layout/cycle8"/>
    <dgm:cxn modelId="{EB27D670-2146-4618-A875-FB2724B7DFEC}" type="presOf" srcId="{A39E8C3D-D876-4586-B0D8-6A996A69A0EE}" destId="{24F7A27D-0FEC-4EB2-84A6-81D725F89770}" srcOrd="0" destOrd="0" presId="urn:microsoft.com/office/officeart/2005/8/layout/cycle8"/>
    <dgm:cxn modelId="{1999D551-C72C-4C95-8F0A-42C52462AB9C}" srcId="{8C71FE53-E7DE-4D8D-94C8-33880929456C}" destId="{DA1E5495-3808-407A-AFA4-44CDF14A0E78}" srcOrd="0" destOrd="0" parTransId="{8D1EF00F-B5C3-4584-9F50-F47326824753}" sibTransId="{4D0D165B-71FD-40FA-A5A2-C4A488C846ED}"/>
    <dgm:cxn modelId="{B534B372-BD81-4F31-B0E8-8676976B01AE}" type="presOf" srcId="{A39E8C3D-D876-4586-B0D8-6A996A69A0EE}" destId="{E333B288-E66F-4F0D-9F5E-21F82039509C}" srcOrd="1" destOrd="0" presId="urn:microsoft.com/office/officeart/2005/8/layout/cycle8"/>
    <dgm:cxn modelId="{9F63A378-9925-4EFE-8523-8BDBBADD3360}" type="presOf" srcId="{9B598ABF-DB4D-4DE2-B973-9A0D8BE7BD78}" destId="{802133B2-B634-4DF5-85C4-853422AC3EB6}" srcOrd="1" destOrd="0" presId="urn:microsoft.com/office/officeart/2005/8/layout/cycle8"/>
    <dgm:cxn modelId="{42D5CB80-CFB6-42C9-9158-8991EDBB1131}" srcId="{8C71FE53-E7DE-4D8D-94C8-33880929456C}" destId="{A39E8C3D-D876-4586-B0D8-6A996A69A0EE}" srcOrd="1" destOrd="0" parTransId="{787848CB-D7D2-45C8-95BE-EC46C04EC608}" sibTransId="{F0901FFA-60C7-4D4C-8604-9A022023EC06}"/>
    <dgm:cxn modelId="{E7D9778D-E166-426E-8783-75347D85E512}" type="presOf" srcId="{DA1E5495-3808-407A-AFA4-44CDF14A0E78}" destId="{5F09276B-0AEA-45E8-A056-C566ECAA80D6}" srcOrd="1" destOrd="0" presId="urn:microsoft.com/office/officeart/2005/8/layout/cycle8"/>
    <dgm:cxn modelId="{1F4B2BC1-6E28-4D43-8E90-E11FBE5D3B17}" srcId="{8C71FE53-E7DE-4D8D-94C8-33880929456C}" destId="{9B598ABF-DB4D-4DE2-B973-9A0D8BE7BD78}" srcOrd="2" destOrd="0" parTransId="{871A38FC-48F6-41D1-83F5-1FAAD5198FBE}" sibTransId="{F0C7C30F-0CF1-49F8-9906-8E38953C8E16}"/>
    <dgm:cxn modelId="{7EE5BC14-6BA5-49BA-B557-F37AE04032BC}" type="presParOf" srcId="{D1A478DF-F8FE-4268-8F3B-46E73489723A}" destId="{B3F866F7-A087-42EB-B446-12873EB8CE5D}" srcOrd="0" destOrd="0" presId="urn:microsoft.com/office/officeart/2005/8/layout/cycle8"/>
    <dgm:cxn modelId="{AB6F85FE-726A-4882-B6A2-73A85433DBE4}" type="presParOf" srcId="{D1A478DF-F8FE-4268-8F3B-46E73489723A}" destId="{27411A27-7D69-4C86-94CD-F79390440A31}" srcOrd="1" destOrd="0" presId="urn:microsoft.com/office/officeart/2005/8/layout/cycle8"/>
    <dgm:cxn modelId="{C6B6FD96-7EB0-44E4-85EA-2D7F13DE4098}" type="presParOf" srcId="{D1A478DF-F8FE-4268-8F3B-46E73489723A}" destId="{EB3D2369-6F97-4465-A470-962161D17A94}" srcOrd="2" destOrd="0" presId="urn:microsoft.com/office/officeart/2005/8/layout/cycle8"/>
    <dgm:cxn modelId="{8A690790-BBBB-4E9F-BA53-1FC40EB5BB47}" type="presParOf" srcId="{D1A478DF-F8FE-4268-8F3B-46E73489723A}" destId="{5F09276B-0AEA-45E8-A056-C566ECAA80D6}" srcOrd="3" destOrd="0" presId="urn:microsoft.com/office/officeart/2005/8/layout/cycle8"/>
    <dgm:cxn modelId="{CDC4443F-9104-444A-ACBA-8D45D6A9CF51}" type="presParOf" srcId="{D1A478DF-F8FE-4268-8F3B-46E73489723A}" destId="{24F7A27D-0FEC-4EB2-84A6-81D725F89770}" srcOrd="4" destOrd="0" presId="urn:microsoft.com/office/officeart/2005/8/layout/cycle8"/>
    <dgm:cxn modelId="{B9B3C0F2-9A0B-41AA-802B-7B5D8EBD8172}" type="presParOf" srcId="{D1A478DF-F8FE-4268-8F3B-46E73489723A}" destId="{CF9F5E41-3C85-4062-8859-6BA0B69FADA4}" srcOrd="5" destOrd="0" presId="urn:microsoft.com/office/officeart/2005/8/layout/cycle8"/>
    <dgm:cxn modelId="{4FFDE54A-AB0B-4F0D-B728-389E0A8168E8}" type="presParOf" srcId="{D1A478DF-F8FE-4268-8F3B-46E73489723A}" destId="{BA229F87-AEE0-451E-A679-8945594110FD}" srcOrd="6" destOrd="0" presId="urn:microsoft.com/office/officeart/2005/8/layout/cycle8"/>
    <dgm:cxn modelId="{309D61E6-52FC-4C40-8789-506EAB29A2B0}" type="presParOf" srcId="{D1A478DF-F8FE-4268-8F3B-46E73489723A}" destId="{E333B288-E66F-4F0D-9F5E-21F82039509C}" srcOrd="7" destOrd="0" presId="urn:microsoft.com/office/officeart/2005/8/layout/cycle8"/>
    <dgm:cxn modelId="{B593ED13-5324-442A-AB7B-ABDFC4AFA066}" type="presParOf" srcId="{D1A478DF-F8FE-4268-8F3B-46E73489723A}" destId="{5DF6C0E0-AF18-40A9-9241-E8FBC7D4DAE2}" srcOrd="8" destOrd="0" presId="urn:microsoft.com/office/officeart/2005/8/layout/cycle8"/>
    <dgm:cxn modelId="{C8D6FF16-B396-4EE6-9233-B34EE497E981}" type="presParOf" srcId="{D1A478DF-F8FE-4268-8F3B-46E73489723A}" destId="{48948D5E-B4D8-4FF4-8BCB-7DC8976569C2}" srcOrd="9" destOrd="0" presId="urn:microsoft.com/office/officeart/2005/8/layout/cycle8"/>
    <dgm:cxn modelId="{5394367C-F5EF-4652-9F20-18728DE9AEBC}" type="presParOf" srcId="{D1A478DF-F8FE-4268-8F3B-46E73489723A}" destId="{85558D46-BAE2-495A-BD7B-F88AE999BC9D}" srcOrd="10" destOrd="0" presId="urn:microsoft.com/office/officeart/2005/8/layout/cycle8"/>
    <dgm:cxn modelId="{81BF99CE-B444-440A-91C5-44337AF877E5}" type="presParOf" srcId="{D1A478DF-F8FE-4268-8F3B-46E73489723A}" destId="{802133B2-B634-4DF5-85C4-853422AC3EB6}" srcOrd="11" destOrd="0" presId="urn:microsoft.com/office/officeart/2005/8/layout/cycle8"/>
    <dgm:cxn modelId="{D6693D3B-76AB-4236-9517-38D44F352E19}" type="presParOf" srcId="{D1A478DF-F8FE-4268-8F3B-46E73489723A}" destId="{6E03AF3A-0175-4118-941B-CD2FCF7B98F4}" srcOrd="12" destOrd="0" presId="urn:microsoft.com/office/officeart/2005/8/layout/cycle8"/>
    <dgm:cxn modelId="{A57037BB-71EB-4CC7-A0DA-34157470B00B}" type="presParOf" srcId="{D1A478DF-F8FE-4268-8F3B-46E73489723A}" destId="{24358C64-3AE7-4693-B49B-E0E261BFA641}" srcOrd="13" destOrd="0" presId="urn:microsoft.com/office/officeart/2005/8/layout/cycle8"/>
    <dgm:cxn modelId="{D6E06906-B5AC-4CA7-A836-04B7046BD2CC}" type="presParOf" srcId="{D1A478DF-F8FE-4268-8F3B-46E73489723A}" destId="{A249BDEE-38CE-4DB5-898D-9D55AD15D56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866F7-A087-42EB-B446-12873EB8CE5D}">
      <dsp:nvSpPr>
        <dsp:cNvPr id="0" name=""/>
        <dsp:cNvSpPr/>
      </dsp:nvSpPr>
      <dsp:spPr>
        <a:xfrm>
          <a:off x="2949800" y="519184"/>
          <a:ext cx="6709464" cy="6709464"/>
        </a:xfrm>
        <a:prstGeom prst="pie">
          <a:avLst>
            <a:gd name="adj1" fmla="val 16200000"/>
            <a:gd name="adj2" fmla="val 18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chemeClr val="tx1"/>
              </a:solidFill>
            </a:rPr>
            <a:t>Target those hard to reach</a:t>
          </a:r>
        </a:p>
      </dsp:txBody>
      <dsp:txXfrm>
        <a:off x="6485847" y="1940952"/>
        <a:ext cx="2396237" cy="1996864"/>
      </dsp:txXfrm>
    </dsp:sp>
    <dsp:sp modelId="{24F7A27D-0FEC-4EB2-84A6-81D725F89770}">
      <dsp:nvSpPr>
        <dsp:cNvPr id="0" name=""/>
        <dsp:cNvSpPr/>
      </dsp:nvSpPr>
      <dsp:spPr>
        <a:xfrm>
          <a:off x="2811617" y="758808"/>
          <a:ext cx="6709464" cy="6709464"/>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chemeClr val="tx1"/>
              </a:solidFill>
            </a:rPr>
            <a:t>Recognise potential through accessible courses</a:t>
          </a:r>
        </a:p>
      </dsp:txBody>
      <dsp:txXfrm>
        <a:off x="4409108" y="5111973"/>
        <a:ext cx="3594356" cy="1757240"/>
      </dsp:txXfrm>
    </dsp:sp>
    <dsp:sp modelId="{5DF6C0E0-AF18-40A9-9241-E8FBC7D4DAE2}">
      <dsp:nvSpPr>
        <dsp:cNvPr id="0" name=""/>
        <dsp:cNvSpPr/>
      </dsp:nvSpPr>
      <dsp:spPr>
        <a:xfrm>
          <a:off x="2673434" y="519184"/>
          <a:ext cx="6709464" cy="6709464"/>
        </a:xfrm>
        <a:prstGeom prst="pie">
          <a:avLst>
            <a:gd name="adj1" fmla="val 90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chemeClr val="tx1"/>
              </a:solidFill>
            </a:rPr>
            <a:t>Champion diversity</a:t>
          </a:r>
        </a:p>
      </dsp:txBody>
      <dsp:txXfrm>
        <a:off x="3450613" y="1940952"/>
        <a:ext cx="2396237" cy="1996864"/>
      </dsp:txXfrm>
    </dsp:sp>
    <dsp:sp modelId="{6E03AF3A-0175-4118-941B-CD2FCF7B98F4}">
      <dsp:nvSpPr>
        <dsp:cNvPr id="0" name=""/>
        <dsp:cNvSpPr/>
      </dsp:nvSpPr>
      <dsp:spPr>
        <a:xfrm>
          <a:off x="2535006" y="103836"/>
          <a:ext cx="7540160" cy="7540160"/>
        </a:xfrm>
        <a:prstGeom prst="circularArrow">
          <a:avLst>
            <a:gd name="adj1" fmla="val 5085"/>
            <a:gd name="adj2" fmla="val 327528"/>
            <a:gd name="adj3" fmla="val 1472472"/>
            <a:gd name="adj4" fmla="val 16199432"/>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358C64-3AE7-4693-B49B-E0E261BFA641}">
      <dsp:nvSpPr>
        <dsp:cNvPr id="0" name=""/>
        <dsp:cNvSpPr/>
      </dsp:nvSpPr>
      <dsp:spPr>
        <a:xfrm>
          <a:off x="2396269" y="343036"/>
          <a:ext cx="7540160" cy="7540160"/>
        </a:xfrm>
        <a:prstGeom prst="circularArrow">
          <a:avLst>
            <a:gd name="adj1" fmla="val 5085"/>
            <a:gd name="adj2" fmla="val 327528"/>
            <a:gd name="adj3" fmla="val 8671970"/>
            <a:gd name="adj4" fmla="val 1800502"/>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49BDEE-38CE-4DB5-898D-9D55AD15D563}">
      <dsp:nvSpPr>
        <dsp:cNvPr id="0" name=""/>
        <dsp:cNvSpPr/>
      </dsp:nvSpPr>
      <dsp:spPr>
        <a:xfrm>
          <a:off x="2257532" y="103836"/>
          <a:ext cx="7540160" cy="7540160"/>
        </a:xfrm>
        <a:prstGeom prst="circularArrow">
          <a:avLst>
            <a:gd name="adj1" fmla="val 5085"/>
            <a:gd name="adj2" fmla="val 327528"/>
            <a:gd name="adj3" fmla="val 15873039"/>
            <a:gd name="adj4" fmla="val 9000000"/>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1BE2A9BF-0E60-F94C-B8F6-44C1B215D1FA}" type="datetimeFigureOut">
              <a:rPr lang="en-US" smtClean="0"/>
              <a:t>9/4/2025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006EECC4-1F4C-CE40-965C-8BEF1F4882F5}" type="slidenum">
              <a:rPr lang="en-US" smtClean="0"/>
              <a:t>‹#›</a:t>
            </a:fld>
            <a:endParaRPr lang="en-US"/>
          </a:p>
        </p:txBody>
      </p:sp>
    </p:spTree>
    <p:extLst>
      <p:ext uri="{BB962C8B-B14F-4D97-AF65-F5344CB8AC3E}">
        <p14:creationId xmlns:p14="http://schemas.microsoft.com/office/powerpoint/2010/main" val="1175884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ducationopportunities.co.uk/wp-content/uploads/Universities-not.for-everyon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Calibri"/>
                <a:cs typeface="Calibri"/>
              </a:rPr>
              <a:t>.</a:t>
            </a:r>
            <a:r>
              <a:rPr lang="en-GB" sz="1800" dirty="0">
                <a:solidFill>
                  <a:srgbClr val="000000"/>
                </a:solidFill>
                <a:latin typeface="Calibri"/>
                <a:cs typeface="Calibri"/>
              </a:rPr>
              <a:t>Intro</a:t>
            </a:r>
            <a:endParaRPr lang="en-GB" dirty="0">
              <a:solidFill>
                <a:srgbClr val="000000"/>
              </a:solidFill>
              <a:latin typeface="Calibri"/>
              <a:ea typeface="Calibri" panose="020F0502020204030204"/>
              <a:cs typeface="Calibri"/>
            </a:endParaRPr>
          </a:p>
          <a:p>
            <a:endParaRPr lang="en-GB" sz="1800" dirty="0">
              <a:ea typeface="Calibri"/>
              <a:cs typeface="Calibri"/>
            </a:endParaRPr>
          </a:p>
          <a:p>
            <a:r>
              <a:rPr lang="en-GB" sz="1800" dirty="0">
                <a:ea typeface="Calibri"/>
                <a:cs typeface="Calibri"/>
              </a:rPr>
              <a:t>We'll be giving an overview of the Inclusive ARM strategy, which is how we intend to raise recruitment and reputation of UEA amongst disadvantaged and underrepresented groups, and therefore create a more diverse student body and support our ambitions for growth. </a:t>
            </a:r>
          </a:p>
        </p:txBody>
      </p:sp>
      <p:sp>
        <p:nvSpPr>
          <p:cNvPr id="4" name="Slide Number Placeholder 3"/>
          <p:cNvSpPr>
            <a:spLocks noGrp="1"/>
          </p:cNvSpPr>
          <p:nvPr>
            <p:ph type="sldNum" sz="quarter" idx="5"/>
          </p:nvPr>
        </p:nvSpPr>
        <p:spPr/>
        <p:txBody>
          <a:bodyPr/>
          <a:lstStyle/>
          <a:p>
            <a:fld id="{006EECC4-1F4C-CE40-965C-8BEF1F4882F5}" type="slidenum">
              <a:rPr lang="en-US" smtClean="0"/>
              <a:t>1</a:t>
            </a:fld>
            <a:endParaRPr lang="en-US"/>
          </a:p>
        </p:txBody>
      </p:sp>
    </p:spTree>
    <p:extLst>
      <p:ext uri="{BB962C8B-B14F-4D97-AF65-F5344CB8AC3E}">
        <p14:creationId xmlns:p14="http://schemas.microsoft.com/office/powerpoint/2010/main" val="341166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6EECC4-1F4C-CE40-965C-8BEF1F4882F5}" type="slidenum">
              <a:rPr lang="en-US" smtClean="0"/>
              <a:t>10</a:t>
            </a:fld>
            <a:endParaRPr lang="en-US"/>
          </a:p>
        </p:txBody>
      </p:sp>
    </p:spTree>
    <p:extLst>
      <p:ext uri="{BB962C8B-B14F-4D97-AF65-F5344CB8AC3E}">
        <p14:creationId xmlns:p14="http://schemas.microsoft.com/office/powerpoint/2010/main" val="4241906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7D2AA-562A-703F-F28E-B89C6E6580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5CD3D7-0974-78B0-6F23-CC6469F72D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3CAF20-9FD2-3A95-EE98-B64148562C4B}"/>
              </a:ext>
            </a:extLst>
          </p:cNvPr>
          <p:cNvSpPr>
            <a:spLocks noGrp="1"/>
          </p:cNvSpPr>
          <p:nvPr>
            <p:ph type="body" idx="1"/>
          </p:nvPr>
        </p:nvSpPr>
        <p:spPr/>
        <p:txBody>
          <a:bodyPr/>
          <a:lstStyle/>
          <a:p>
            <a:r>
              <a:rPr lang="en-GB" sz="1800" b="0" i="0" u="none" strike="noStrike">
                <a:solidFill>
                  <a:srgbClr val="000000"/>
                </a:solidFill>
                <a:effectLst/>
                <a:latin typeface="Calibri"/>
                <a:cs typeface="Calibri"/>
              </a:rPr>
              <a:t>.</a:t>
            </a:r>
            <a:r>
              <a:rPr lang="en-GB" sz="1800">
                <a:solidFill>
                  <a:srgbClr val="000000"/>
                </a:solidFill>
                <a:latin typeface="Calibri"/>
                <a:cs typeface="Calibri"/>
              </a:rPr>
              <a:t> </a:t>
            </a:r>
            <a:endParaRPr lang="en-GB">
              <a:cs typeface="Calibri"/>
            </a:endParaRPr>
          </a:p>
        </p:txBody>
      </p:sp>
      <p:sp>
        <p:nvSpPr>
          <p:cNvPr id="4" name="Slide Number Placeholder 3">
            <a:extLst>
              <a:ext uri="{FF2B5EF4-FFF2-40B4-BE49-F238E27FC236}">
                <a16:creationId xmlns:a16="http://schemas.microsoft.com/office/drawing/2014/main" id="{E429B562-9F1E-7439-172D-1439335CB24C}"/>
              </a:ext>
            </a:extLst>
          </p:cNvPr>
          <p:cNvSpPr>
            <a:spLocks noGrp="1"/>
          </p:cNvSpPr>
          <p:nvPr>
            <p:ph type="sldNum" sz="quarter" idx="5"/>
          </p:nvPr>
        </p:nvSpPr>
        <p:spPr/>
        <p:txBody>
          <a:bodyPr/>
          <a:lstStyle/>
          <a:p>
            <a:fld id="{006EECC4-1F4C-CE40-965C-8BEF1F4882F5}" type="slidenum">
              <a:rPr lang="en-US" smtClean="0"/>
              <a:t>11</a:t>
            </a:fld>
            <a:endParaRPr lang="en-US"/>
          </a:p>
        </p:txBody>
      </p:sp>
    </p:spTree>
    <p:extLst>
      <p:ext uri="{BB962C8B-B14F-4D97-AF65-F5344CB8AC3E}">
        <p14:creationId xmlns:p14="http://schemas.microsoft.com/office/powerpoint/2010/main" val="195197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Universities not for everyone: levelling up and who is missing out on higher education in England (educationopportunities.co.uk)</a:t>
            </a:r>
            <a:endParaRPr lang="en-GB" dirty="0"/>
          </a:p>
          <a:p>
            <a:endParaRPr lang="en-GB" dirty="0">
              <a:cs typeface="Calibri"/>
            </a:endParaRPr>
          </a:p>
          <a:p>
            <a:r>
              <a:rPr lang="en-US" dirty="0">
                <a:cs typeface="Calibri"/>
              </a:rPr>
              <a:t>Norwich- rank 388 out of 543 on opportunities index </a:t>
            </a:r>
          </a:p>
          <a:p>
            <a:endParaRPr lang="en-US" dirty="0">
              <a:cs typeface="Calibri"/>
            </a:endParaRPr>
          </a:p>
          <a:p>
            <a:r>
              <a:rPr lang="en-US" dirty="0">
                <a:cs typeface="Calibri"/>
              </a:rPr>
              <a:t>21.4 month gap at KS4 attainment for disadvantaged pupils, and 4.4 grades at 16-19 </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06EECC4-1F4C-CE40-965C-8BEF1F4882F5}" type="slidenum">
              <a:rPr lang="en-US" smtClean="0"/>
              <a:t>2</a:t>
            </a:fld>
            <a:endParaRPr lang="en-US"/>
          </a:p>
        </p:txBody>
      </p:sp>
    </p:spTree>
    <p:extLst>
      <p:ext uri="{BB962C8B-B14F-4D97-AF65-F5344CB8AC3E}">
        <p14:creationId xmlns:p14="http://schemas.microsoft.com/office/powerpoint/2010/main" val="175638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06EECC4-1F4C-CE40-965C-8BEF1F4882F5}" type="slidenum">
              <a:rPr lang="en-US" smtClean="0"/>
              <a:t>3</a:t>
            </a:fld>
            <a:endParaRPr lang="en-US"/>
          </a:p>
        </p:txBody>
      </p:sp>
    </p:spTree>
    <p:extLst>
      <p:ext uri="{BB962C8B-B14F-4D97-AF65-F5344CB8AC3E}">
        <p14:creationId xmlns:p14="http://schemas.microsoft.com/office/powerpoint/2010/main" val="99058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fully committed to serving the needs of our regional community and want to do everything we can to raise local aspirations and skills, and through them deliver economic advantage. We will enhance our widening participation activities to recruit more students from diverse backgrounds and deliver inclusive opportunities and support, enabling success for all throughout their learning journey.</a:t>
            </a:r>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06EECC4-1F4C-CE40-965C-8BEF1F4882F5}" type="slidenum">
              <a:rPr lang="en-US" smtClean="0"/>
              <a:t>4</a:t>
            </a:fld>
            <a:endParaRPr lang="en-US"/>
          </a:p>
        </p:txBody>
      </p:sp>
    </p:spTree>
    <p:extLst>
      <p:ext uri="{BB962C8B-B14F-4D97-AF65-F5344CB8AC3E}">
        <p14:creationId xmlns:p14="http://schemas.microsoft.com/office/powerpoint/2010/main" val="65319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58F77-9AE2-B934-9942-4A625DC21E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F2B31-7341-A632-DBE2-2EC8164E03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2DAC46-5CF1-7F4D-EDB3-3DFB26812CBA}"/>
              </a:ext>
            </a:extLst>
          </p:cNvPr>
          <p:cNvSpPr>
            <a:spLocks noGrp="1"/>
          </p:cNvSpPr>
          <p:nvPr>
            <p:ph type="body" idx="1"/>
          </p:nvPr>
        </p:nvSpPr>
        <p:spPr/>
        <p:txBody>
          <a:bodyPr/>
          <a:lstStyle/>
          <a:p>
            <a:pPr marL="376555" indent="-376555">
              <a:lnSpc>
                <a:spcPct val="107000"/>
              </a:lnSpc>
              <a:spcBef>
                <a:spcPts val="0"/>
              </a:spcBef>
            </a:pPr>
            <a:r>
              <a:rPr lang="en-GB" sz="1200" dirty="0">
                <a:latin typeface="Arial"/>
                <a:cs typeface="Calibri"/>
              </a:rPr>
              <a:t>The plan ensures: </a:t>
            </a:r>
          </a:p>
          <a:p>
            <a:pPr marL="376555" indent="-376555">
              <a:lnSpc>
                <a:spcPct val="107000"/>
              </a:lnSpc>
              <a:spcBef>
                <a:spcPts val="0"/>
              </a:spcBef>
            </a:pPr>
            <a:endParaRPr lang="en-GB" sz="1200" dirty="0">
              <a:latin typeface="Arial"/>
              <a:cs typeface="Calibri"/>
            </a:endParaRPr>
          </a:p>
          <a:p>
            <a:pPr marL="376555" indent="-376555">
              <a:lnSpc>
                <a:spcPct val="107000"/>
              </a:lnSpc>
              <a:spcBef>
                <a:spcPts val="0"/>
              </a:spcBef>
            </a:pPr>
            <a:r>
              <a:rPr lang="en-GB" sz="1200" dirty="0">
                <a:latin typeface="Arial"/>
                <a:cs typeface="Arial"/>
              </a:rPr>
              <a:t>Hard to reach potential students from underrepresented groups are</a:t>
            </a:r>
            <a:r>
              <a:rPr lang="en-GB" sz="1400" dirty="0">
                <a:latin typeface="Arial"/>
                <a:cs typeface="Arial"/>
              </a:rPr>
              <a:t> </a:t>
            </a:r>
            <a:r>
              <a:rPr lang="en-GB" sz="1200" dirty="0">
                <a:latin typeface="Arial"/>
                <a:cs typeface="Arial"/>
              </a:rPr>
              <a:t>reached by UEA’s recruitment and marketing approaches</a:t>
            </a:r>
            <a:r>
              <a:rPr lang="en-GB" sz="1200" b="0" dirty="0">
                <a:latin typeface="Arial"/>
                <a:cs typeface="Arial"/>
              </a:rPr>
              <a:t> </a:t>
            </a:r>
            <a:endParaRPr lang="en-US" sz="1200" b="0" dirty="0">
              <a:latin typeface="Arial"/>
              <a:cs typeface="Arial"/>
            </a:endParaRPr>
          </a:p>
          <a:p>
            <a:pPr marL="376555" indent="-376555">
              <a:lnSpc>
                <a:spcPct val="107000"/>
              </a:lnSpc>
              <a:spcBef>
                <a:spcPts val="0"/>
              </a:spcBef>
            </a:pPr>
            <a:endParaRPr lang="en-GB" sz="1200" b="0" dirty="0">
              <a:solidFill>
                <a:srgbClr val="444444"/>
              </a:solidFill>
              <a:latin typeface="Calibri" panose="020F0502020204030204"/>
              <a:ea typeface="Calibri" panose="020F0502020204030204"/>
              <a:cs typeface="Calibri" panose="020F0502020204030204"/>
            </a:endParaRPr>
          </a:p>
          <a:p>
            <a:pPr marL="376555" indent="-376555">
              <a:lnSpc>
                <a:spcPct val="107000"/>
              </a:lnSpc>
              <a:spcAft>
                <a:spcPts val="800"/>
              </a:spcAft>
            </a:pPr>
            <a:r>
              <a:rPr lang="en-GB" dirty="0"/>
              <a:t>Admissions, Recruitment and Marketing strategies represent and champion the diversity of UEA’s student body and local/regional recruitment market</a:t>
            </a:r>
            <a:endParaRPr lang="en-GB" dirty="0">
              <a:ea typeface="Calibri"/>
              <a:cs typeface="Calibri"/>
            </a:endParaRPr>
          </a:p>
          <a:p>
            <a:pPr marL="376555" indent="-376555">
              <a:lnSpc>
                <a:spcPct val="107000"/>
              </a:lnSpc>
            </a:pPr>
            <a:endParaRPr lang="en-GB" dirty="0">
              <a:latin typeface="Arial"/>
              <a:cs typeface="Calibri"/>
            </a:endParaRPr>
          </a:p>
          <a:p>
            <a:pPr marL="376555" indent="-376555">
              <a:lnSpc>
                <a:spcPct val="107000"/>
              </a:lnSpc>
              <a:spcBef>
                <a:spcPts val="0"/>
              </a:spcBef>
            </a:pPr>
            <a:r>
              <a:rPr lang="en-GB" sz="1200" dirty="0">
                <a:latin typeface="Arial"/>
                <a:cs typeface="Calibri"/>
              </a:rPr>
              <a:t>UEA courses are accessible to all potential students with the potential to succeed and remove unexplained offer making gaps for specific student groups</a:t>
            </a:r>
            <a:r>
              <a:rPr lang="en-GB" sz="1200" b="0" dirty="0">
                <a:latin typeface="Arial"/>
                <a:cs typeface="Calibri"/>
              </a:rPr>
              <a:t> </a:t>
            </a:r>
            <a:endParaRPr lang="en-US" sz="1200" b="0" dirty="0">
              <a:latin typeface="Arial"/>
              <a:cs typeface="Calibri"/>
            </a:endParaRPr>
          </a:p>
          <a:p>
            <a:pPr marL="376555" indent="-376555">
              <a:lnSpc>
                <a:spcPct val="107000"/>
              </a:lnSpc>
              <a:spcBef>
                <a:spcPts val="0"/>
              </a:spcBef>
            </a:pPr>
            <a:r>
              <a:rPr lang="en-GB">
                <a:latin typeface="Arial"/>
                <a:cs typeface="Arial"/>
              </a:rPr>
              <a:t>s</a:t>
            </a:r>
            <a:r>
              <a:rPr lang="en-GB" sz="1200" b="0">
                <a:latin typeface="Arial"/>
                <a:cs typeface="Arial"/>
              </a:rPr>
              <a:t> </a:t>
            </a:r>
            <a:endParaRPr lang="en-GB" sz="1200">
              <a:latin typeface="Arial"/>
              <a:cs typeface="Arial"/>
            </a:endParaRPr>
          </a:p>
          <a:p>
            <a:endParaRPr lang="en-US" dirty="0">
              <a:cs typeface="Calibri"/>
            </a:endParaRPr>
          </a:p>
        </p:txBody>
      </p:sp>
      <p:sp>
        <p:nvSpPr>
          <p:cNvPr id="4" name="Slide Number Placeholder 3">
            <a:extLst>
              <a:ext uri="{FF2B5EF4-FFF2-40B4-BE49-F238E27FC236}">
                <a16:creationId xmlns:a16="http://schemas.microsoft.com/office/drawing/2014/main" id="{5E84DD4B-7BBF-71FF-947E-4ACE17B75CDD}"/>
              </a:ext>
            </a:extLst>
          </p:cNvPr>
          <p:cNvSpPr>
            <a:spLocks noGrp="1"/>
          </p:cNvSpPr>
          <p:nvPr>
            <p:ph type="sldNum" sz="quarter" idx="5"/>
          </p:nvPr>
        </p:nvSpPr>
        <p:spPr/>
        <p:txBody>
          <a:bodyPr/>
          <a:lstStyle/>
          <a:p>
            <a:fld id="{006EECC4-1F4C-CE40-965C-8BEF1F4882F5}" type="slidenum">
              <a:rPr lang="en-US" smtClean="0"/>
              <a:t>5</a:t>
            </a:fld>
            <a:endParaRPr lang="en-US"/>
          </a:p>
        </p:txBody>
      </p:sp>
    </p:spTree>
    <p:extLst>
      <p:ext uri="{BB962C8B-B14F-4D97-AF65-F5344CB8AC3E}">
        <p14:creationId xmlns:p14="http://schemas.microsoft.com/office/powerpoint/2010/main" val="665627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06EECC4-1F4C-CE40-965C-8BEF1F4882F5}" type="slidenum">
              <a:rPr lang="en-US" smtClean="0"/>
              <a:t>6</a:t>
            </a:fld>
            <a:endParaRPr lang="en-US"/>
          </a:p>
        </p:txBody>
      </p:sp>
    </p:spTree>
    <p:extLst>
      <p:ext uri="{BB962C8B-B14F-4D97-AF65-F5344CB8AC3E}">
        <p14:creationId xmlns:p14="http://schemas.microsoft.com/office/powerpoint/2010/main" val="1281894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How does my activity</a:t>
            </a:r>
            <a:r>
              <a:rPr lang="en-GB" dirty="0"/>
              <a:t> </a:t>
            </a:r>
            <a:endParaRPr lang="en-GB" sz="1200" dirty="0"/>
          </a:p>
          <a:p>
            <a:r>
              <a:rPr lang="en-GB" sz="1200" dirty="0"/>
              <a:t>- Champion and reflect diversity at UEA?</a:t>
            </a:r>
            <a:r>
              <a:rPr lang="en-GB" dirty="0"/>
              <a:t> </a:t>
            </a:r>
            <a:endParaRPr lang="en-GB" sz="1200" dirty="0">
              <a:ea typeface="Calibri"/>
              <a:cs typeface="Calibri"/>
            </a:endParaRPr>
          </a:p>
          <a:p>
            <a:r>
              <a:rPr lang="en-GB" sz="1200" dirty="0"/>
              <a:t>- Reach a broad audience, where data shows greater ROI for WP students?</a:t>
            </a:r>
            <a:r>
              <a:rPr lang="en-GB" dirty="0"/>
              <a:t> </a:t>
            </a:r>
            <a:endParaRPr lang="en-GB" sz="1200" dirty="0">
              <a:ea typeface="Calibri"/>
              <a:cs typeface="Calibri"/>
            </a:endParaRPr>
          </a:p>
          <a:p>
            <a:r>
              <a:rPr lang="en-GB" sz="1200" dirty="0"/>
              <a:t>- Reflect the breadth of our offer at UEA and our flexible routes to and through UEA (</a:t>
            </a:r>
            <a:r>
              <a:rPr lang="en-GB" sz="1200" dirty="0" err="1"/>
              <a:t>e.g</a:t>
            </a:r>
            <a:r>
              <a:rPr lang="en-GB" sz="1200" dirty="0"/>
              <a:t> contextual admissions)</a:t>
            </a:r>
            <a:r>
              <a:rPr lang="en-GB" dirty="0"/>
              <a:t> </a:t>
            </a:r>
            <a:endParaRPr lang="en-GB"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006EECC4-1F4C-CE40-965C-8BEF1F4882F5}" type="slidenum">
              <a:rPr lang="en-US" smtClean="0"/>
              <a:t>7</a:t>
            </a:fld>
            <a:endParaRPr lang="en-US"/>
          </a:p>
        </p:txBody>
      </p:sp>
    </p:spTree>
    <p:extLst>
      <p:ext uri="{BB962C8B-B14F-4D97-AF65-F5344CB8AC3E}">
        <p14:creationId xmlns:p14="http://schemas.microsoft.com/office/powerpoint/2010/main" val="1810151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FSM acceptance gaps moved from 0.9% to 5.5% </a:t>
            </a:r>
          </a:p>
          <a:p>
            <a:endParaRPr lang="en-GB" dirty="0"/>
          </a:p>
        </p:txBody>
      </p:sp>
      <p:sp>
        <p:nvSpPr>
          <p:cNvPr id="4" name="Slide Number Placeholder 3"/>
          <p:cNvSpPr>
            <a:spLocks noGrp="1"/>
          </p:cNvSpPr>
          <p:nvPr>
            <p:ph type="sldNum" sz="quarter" idx="5"/>
          </p:nvPr>
        </p:nvSpPr>
        <p:spPr/>
        <p:txBody>
          <a:bodyPr/>
          <a:lstStyle/>
          <a:p>
            <a:fld id="{006EECC4-1F4C-CE40-965C-8BEF1F4882F5}" type="slidenum">
              <a:rPr lang="en-US" smtClean="0"/>
              <a:t>8</a:t>
            </a:fld>
            <a:endParaRPr lang="en-US"/>
          </a:p>
        </p:txBody>
      </p:sp>
    </p:spTree>
    <p:extLst>
      <p:ext uri="{BB962C8B-B14F-4D97-AF65-F5344CB8AC3E}">
        <p14:creationId xmlns:p14="http://schemas.microsoft.com/office/powerpoint/2010/main" val="3251239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6555" indent="-376555"/>
            <a:r>
              <a:rPr lang="en-GB" sz="3600" dirty="0">
                <a:latin typeface="Arial"/>
                <a:cs typeface="Arial"/>
              </a:rPr>
              <a:t>Colleagues outside of outreach and recruitment to better understand that outreach is a good recruitment tool</a:t>
            </a:r>
          </a:p>
          <a:p>
            <a:pPr marL="1130300" lvl="1" indent="-376555">
              <a:spcBef>
                <a:spcPts val="1648"/>
              </a:spcBef>
              <a:buFont typeface="Courier New" panose="020B0604020202020204" pitchFamily="34" charset="0"/>
              <a:buChar char="o"/>
            </a:pPr>
            <a:r>
              <a:rPr lang="en-GB" sz="2800" b="0" dirty="0">
                <a:latin typeface="Arial"/>
                <a:cs typeface="Arial"/>
              </a:rPr>
              <a:t>These students have great continuation and progression while at UEA, so why not recruit them?</a:t>
            </a:r>
            <a:endParaRPr lang="en-GB" sz="3600" dirty="0">
              <a:latin typeface="Arial"/>
              <a:cs typeface="Arial"/>
            </a:endParaRPr>
          </a:p>
          <a:p>
            <a:pPr marL="376555" indent="-376555">
              <a:spcBef>
                <a:spcPts val="1648"/>
              </a:spcBef>
            </a:pPr>
            <a:endParaRPr lang="en-GB" sz="3600" dirty="0">
              <a:latin typeface="Arial"/>
              <a:cs typeface="Arial"/>
            </a:endParaRPr>
          </a:p>
          <a:p>
            <a:pPr marL="376555" indent="-376555"/>
            <a:r>
              <a:rPr lang="en-GB" sz="3600" dirty="0">
                <a:latin typeface="Arial"/>
                <a:cs typeface="Arial"/>
              </a:rPr>
              <a:t>Conversation shouldn’t need to be led by Outreach</a:t>
            </a:r>
          </a:p>
          <a:p>
            <a:pPr marL="1130300" lvl="1" indent="-376555">
              <a:spcBef>
                <a:spcPts val="1648"/>
              </a:spcBef>
              <a:buFont typeface="Courier New" panose="020B0604020202020204" pitchFamily="34" charset="0"/>
              <a:buChar char="o"/>
            </a:pPr>
            <a:r>
              <a:rPr lang="en-GB" sz="2800" b="0" dirty="0">
                <a:latin typeface="Arial"/>
                <a:cs typeface="Arial"/>
              </a:rPr>
              <a:t>All colleagues should feel confident in understanding the APP targets and how they can impact the outcomes</a:t>
            </a:r>
          </a:p>
          <a:p>
            <a:pPr marL="376555" indent="-376555">
              <a:spcBef>
                <a:spcPts val="1648"/>
              </a:spcBef>
            </a:pPr>
            <a:endParaRPr lang="en-GB" sz="3600" dirty="0">
              <a:latin typeface="Arial"/>
              <a:cs typeface="Arial"/>
            </a:endParaRPr>
          </a:p>
          <a:p>
            <a:pPr marL="376555" indent="-376555"/>
            <a:r>
              <a:rPr lang="en-GB" sz="3600" dirty="0">
                <a:latin typeface="Arial"/>
                <a:cs typeface="Arial"/>
              </a:rPr>
              <a:t>Better embed with external groups, such as teachers – i.e. built in throughout nurturing bright futures teachers conference </a:t>
            </a:r>
          </a:p>
          <a:p>
            <a:pPr marL="1130300" lvl="1" indent="-376555">
              <a:spcBef>
                <a:spcPts val="1648"/>
              </a:spcBef>
              <a:buFont typeface="Courier New" panose="020B0604020202020204" pitchFamily="34" charset="0"/>
              <a:buChar char="o"/>
            </a:pPr>
            <a:r>
              <a:rPr lang="en-GB" sz="2800" b="0" dirty="0">
                <a:latin typeface="Arial"/>
                <a:cs typeface="Arial"/>
              </a:rPr>
              <a:t>Ensure key stakeholder groups know UEA is an inclusive and supportive environment for all.</a:t>
            </a:r>
          </a:p>
          <a:p>
            <a:endParaRPr lang="en-GB" dirty="0"/>
          </a:p>
        </p:txBody>
      </p:sp>
      <p:sp>
        <p:nvSpPr>
          <p:cNvPr id="4" name="Slide Number Placeholder 3"/>
          <p:cNvSpPr>
            <a:spLocks noGrp="1"/>
          </p:cNvSpPr>
          <p:nvPr>
            <p:ph type="sldNum" sz="quarter" idx="5"/>
          </p:nvPr>
        </p:nvSpPr>
        <p:spPr/>
        <p:txBody>
          <a:bodyPr/>
          <a:lstStyle/>
          <a:p>
            <a:fld id="{006EECC4-1F4C-CE40-965C-8BEF1F4882F5}" type="slidenum">
              <a:rPr lang="en-US" smtClean="0"/>
              <a:t>9</a:t>
            </a:fld>
            <a:endParaRPr lang="en-US"/>
          </a:p>
        </p:txBody>
      </p:sp>
    </p:spTree>
    <p:extLst>
      <p:ext uri="{BB962C8B-B14F-4D97-AF65-F5344CB8AC3E}">
        <p14:creationId xmlns:p14="http://schemas.microsoft.com/office/powerpoint/2010/main" val="2496162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ue Cover slide: PC">
    <p:spTree>
      <p:nvGrpSpPr>
        <p:cNvPr id="1" name=""/>
        <p:cNvGrpSpPr/>
        <p:nvPr/>
      </p:nvGrpSpPr>
      <p:grpSpPr>
        <a:xfrm>
          <a:off x="0" y="0"/>
          <a:ext cx="0" cy="0"/>
          <a:chOff x="0" y="0"/>
          <a:chExt cx="0" cy="0"/>
        </a:xfrm>
      </p:grpSpPr>
      <p:sp>
        <p:nvSpPr>
          <p:cNvPr id="39" name="object 2">
            <a:extLst>
              <a:ext uri="{FF2B5EF4-FFF2-40B4-BE49-F238E27FC236}">
                <a16:creationId xmlns:a16="http://schemas.microsoft.com/office/drawing/2014/main" id="{599C644B-00B6-DD43-997A-370357C4A22C}"/>
              </a:ext>
            </a:extLst>
          </p:cNvPr>
          <p:cNvSpPr/>
          <p:nvPr userDrawn="1"/>
        </p:nvSpPr>
        <p:spPr>
          <a:xfrm>
            <a:off x="2043949" y="2220218"/>
            <a:ext cx="20104100" cy="7251065"/>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F6F6F6"/>
          </a:solidFill>
        </p:spPr>
        <p:txBody>
          <a:bodyPr wrap="square" lIns="0" tIns="0" rIns="0" bIns="0" rtlCol="0"/>
          <a:lstStyle/>
          <a:p>
            <a:endParaRPr/>
          </a:p>
        </p:txBody>
      </p:sp>
      <p:sp>
        <p:nvSpPr>
          <p:cNvPr id="7" name="object 5">
            <a:extLst>
              <a:ext uri="{FF2B5EF4-FFF2-40B4-BE49-F238E27FC236}">
                <a16:creationId xmlns:a16="http://schemas.microsoft.com/office/drawing/2014/main" id="{6EB2BF5F-B78E-4948-B668-CDA8AAA293A2}"/>
              </a:ext>
            </a:extLst>
          </p:cNvPr>
          <p:cNvSpPr/>
          <p:nvPr userDrawn="1"/>
        </p:nvSpPr>
        <p:spPr>
          <a:xfrm>
            <a:off x="-4" y="1844154"/>
            <a:ext cx="5504180" cy="0"/>
          </a:xfrm>
          <a:custGeom>
            <a:avLst/>
            <a:gdLst/>
            <a:ahLst/>
            <a:cxnLst/>
            <a:rect l="l" t="t" r="r" b="b"/>
            <a:pathLst>
              <a:path w="5504180">
                <a:moveTo>
                  <a:pt x="5503759" y="0"/>
                </a:moveTo>
                <a:lnTo>
                  <a:pt x="0" y="0"/>
                </a:lnTo>
              </a:path>
            </a:pathLst>
          </a:custGeom>
          <a:ln w="12565">
            <a:solidFill>
              <a:srgbClr val="009FE3"/>
            </a:solidFill>
          </a:ln>
        </p:spPr>
        <p:txBody>
          <a:bodyPr wrap="square" lIns="0" tIns="0" rIns="0" bIns="0" rtlCol="0"/>
          <a:lstStyle/>
          <a:p>
            <a:endParaRPr/>
          </a:p>
        </p:txBody>
      </p:sp>
      <p:sp>
        <p:nvSpPr>
          <p:cNvPr id="8" name="object 6">
            <a:extLst>
              <a:ext uri="{FF2B5EF4-FFF2-40B4-BE49-F238E27FC236}">
                <a16:creationId xmlns:a16="http://schemas.microsoft.com/office/drawing/2014/main" id="{A486248C-E1BB-924C-AC54-81E8F0B21CF0}"/>
              </a:ext>
            </a:extLst>
          </p:cNvPr>
          <p:cNvSpPr/>
          <p:nvPr userDrawn="1"/>
        </p:nvSpPr>
        <p:spPr>
          <a:xfrm>
            <a:off x="5681653" y="1511995"/>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rgbClr val="009FE3"/>
          </a:solidFill>
        </p:spPr>
        <p:txBody>
          <a:bodyPr wrap="square" lIns="0" tIns="0" rIns="0" bIns="0" rtlCol="0"/>
          <a:lstStyle/>
          <a:p>
            <a:endParaRPr/>
          </a:p>
        </p:txBody>
      </p:sp>
      <p:pic>
        <p:nvPicPr>
          <p:cNvPr id="12" name="object 11">
            <a:extLst>
              <a:ext uri="{FF2B5EF4-FFF2-40B4-BE49-F238E27FC236}">
                <a16:creationId xmlns:a16="http://schemas.microsoft.com/office/drawing/2014/main" id="{59418809-205D-3E4E-B7D1-524178C3F31D}"/>
              </a:ext>
            </a:extLst>
          </p:cNvPr>
          <p:cNvPicPr/>
          <p:nvPr userDrawn="1"/>
        </p:nvPicPr>
        <p:blipFill>
          <a:blip r:embed="rId2" cstate="print"/>
          <a:stretch>
            <a:fillRect/>
          </a:stretch>
        </p:blipFill>
        <p:spPr>
          <a:xfrm>
            <a:off x="9463760" y="4985049"/>
            <a:ext cx="78524" cy="104478"/>
          </a:xfrm>
          <a:prstGeom prst="rect">
            <a:avLst/>
          </a:prstGeom>
        </p:spPr>
      </p:pic>
      <p:sp>
        <p:nvSpPr>
          <p:cNvPr id="13" name="object 12">
            <a:extLst>
              <a:ext uri="{FF2B5EF4-FFF2-40B4-BE49-F238E27FC236}">
                <a16:creationId xmlns:a16="http://schemas.microsoft.com/office/drawing/2014/main" id="{C7AD7010-65E5-394E-A941-3B4A51C35E4D}"/>
              </a:ext>
            </a:extLst>
          </p:cNvPr>
          <p:cNvSpPr/>
          <p:nvPr userDrawn="1"/>
        </p:nvSpPr>
        <p:spPr>
          <a:xfrm>
            <a:off x="7613650" y="3970038"/>
            <a:ext cx="4187190" cy="1148715"/>
          </a:xfrm>
          <a:custGeom>
            <a:avLst/>
            <a:gdLst/>
            <a:ahLst/>
            <a:cxnLst/>
            <a:rect l="l" t="t" r="r" b="b"/>
            <a:pathLst>
              <a:path w="4187190" h="1148714">
                <a:moveTo>
                  <a:pt x="474865" y="858418"/>
                </a:moveTo>
                <a:lnTo>
                  <a:pt x="422148" y="854900"/>
                </a:lnTo>
                <a:lnTo>
                  <a:pt x="351942" y="827684"/>
                </a:lnTo>
                <a:lnTo>
                  <a:pt x="322237" y="802551"/>
                </a:lnTo>
                <a:lnTo>
                  <a:pt x="296799" y="768997"/>
                </a:lnTo>
                <a:lnTo>
                  <a:pt x="276136" y="726478"/>
                </a:lnTo>
                <a:lnTo>
                  <a:pt x="260756" y="674446"/>
                </a:lnTo>
                <a:lnTo>
                  <a:pt x="251167" y="612330"/>
                </a:lnTo>
                <a:lnTo>
                  <a:pt x="247853" y="539597"/>
                </a:lnTo>
                <a:lnTo>
                  <a:pt x="247853" y="193649"/>
                </a:lnTo>
                <a:lnTo>
                  <a:pt x="253911" y="131102"/>
                </a:lnTo>
                <a:lnTo>
                  <a:pt x="271094" y="84836"/>
                </a:lnTo>
                <a:lnTo>
                  <a:pt x="297929" y="53479"/>
                </a:lnTo>
                <a:lnTo>
                  <a:pt x="332943" y="35687"/>
                </a:lnTo>
                <a:lnTo>
                  <a:pt x="374650" y="30048"/>
                </a:lnTo>
                <a:lnTo>
                  <a:pt x="374650" y="15976"/>
                </a:lnTo>
                <a:lnTo>
                  <a:pt x="0" y="15976"/>
                </a:lnTo>
                <a:lnTo>
                  <a:pt x="0" y="29883"/>
                </a:lnTo>
                <a:lnTo>
                  <a:pt x="41313" y="40373"/>
                </a:lnTo>
                <a:lnTo>
                  <a:pt x="68732" y="67703"/>
                </a:lnTo>
                <a:lnTo>
                  <a:pt x="83947" y="108419"/>
                </a:lnTo>
                <a:lnTo>
                  <a:pt x="88646" y="159105"/>
                </a:lnTo>
                <a:lnTo>
                  <a:pt x="88646" y="500062"/>
                </a:lnTo>
                <a:lnTo>
                  <a:pt x="90817" y="556869"/>
                </a:lnTo>
                <a:lnTo>
                  <a:pt x="97294" y="608749"/>
                </a:lnTo>
                <a:lnTo>
                  <a:pt x="108026" y="655739"/>
                </a:lnTo>
                <a:lnTo>
                  <a:pt x="122936" y="697941"/>
                </a:lnTo>
                <a:lnTo>
                  <a:pt x="141973" y="735418"/>
                </a:lnTo>
                <a:lnTo>
                  <a:pt x="165061" y="768223"/>
                </a:lnTo>
                <a:lnTo>
                  <a:pt x="192138" y="796429"/>
                </a:lnTo>
                <a:lnTo>
                  <a:pt x="223151" y="820102"/>
                </a:lnTo>
                <a:lnTo>
                  <a:pt x="258025" y="839330"/>
                </a:lnTo>
                <a:lnTo>
                  <a:pt x="296697" y="854163"/>
                </a:lnTo>
                <a:lnTo>
                  <a:pt x="339128" y="864666"/>
                </a:lnTo>
                <a:lnTo>
                  <a:pt x="385216" y="870927"/>
                </a:lnTo>
                <a:lnTo>
                  <a:pt x="434936" y="872998"/>
                </a:lnTo>
                <a:lnTo>
                  <a:pt x="474827" y="872998"/>
                </a:lnTo>
                <a:lnTo>
                  <a:pt x="474865" y="858418"/>
                </a:lnTo>
                <a:close/>
              </a:path>
              <a:path w="4187190" h="1148714">
                <a:moveTo>
                  <a:pt x="2365324" y="12"/>
                </a:moveTo>
                <a:lnTo>
                  <a:pt x="2322233" y="12"/>
                </a:lnTo>
                <a:lnTo>
                  <a:pt x="2322233" y="1146759"/>
                </a:lnTo>
                <a:lnTo>
                  <a:pt x="2365324" y="1146759"/>
                </a:lnTo>
                <a:lnTo>
                  <a:pt x="2365324" y="12"/>
                </a:lnTo>
                <a:close/>
              </a:path>
              <a:path w="4187190" h="1148714">
                <a:moveTo>
                  <a:pt x="2940824" y="14757"/>
                </a:moveTo>
                <a:lnTo>
                  <a:pt x="2938957" y="8305"/>
                </a:lnTo>
                <a:lnTo>
                  <a:pt x="2933928" y="3683"/>
                </a:lnTo>
                <a:lnTo>
                  <a:pt x="2926600" y="914"/>
                </a:lnTo>
                <a:lnTo>
                  <a:pt x="2917863" y="0"/>
                </a:lnTo>
                <a:lnTo>
                  <a:pt x="2783103" y="0"/>
                </a:lnTo>
                <a:lnTo>
                  <a:pt x="2774378" y="914"/>
                </a:lnTo>
                <a:lnTo>
                  <a:pt x="2767063" y="3683"/>
                </a:lnTo>
                <a:lnTo>
                  <a:pt x="2762034" y="8305"/>
                </a:lnTo>
                <a:lnTo>
                  <a:pt x="2760167" y="14757"/>
                </a:lnTo>
                <a:lnTo>
                  <a:pt x="2760167" y="56540"/>
                </a:lnTo>
                <a:lnTo>
                  <a:pt x="2761881" y="63665"/>
                </a:lnTo>
                <a:lnTo>
                  <a:pt x="2766568" y="67843"/>
                </a:lnTo>
                <a:lnTo>
                  <a:pt x="2773553" y="69811"/>
                </a:lnTo>
                <a:lnTo>
                  <a:pt x="2782151" y="70307"/>
                </a:lnTo>
                <a:lnTo>
                  <a:pt x="2787980" y="70307"/>
                </a:lnTo>
                <a:lnTo>
                  <a:pt x="2792882" y="69824"/>
                </a:lnTo>
                <a:lnTo>
                  <a:pt x="2806547" y="69824"/>
                </a:lnTo>
                <a:lnTo>
                  <a:pt x="2808986" y="72745"/>
                </a:lnTo>
                <a:lnTo>
                  <a:pt x="2809100" y="313156"/>
                </a:lnTo>
                <a:lnTo>
                  <a:pt x="2809456" y="324167"/>
                </a:lnTo>
                <a:lnTo>
                  <a:pt x="2812656" y="336765"/>
                </a:lnTo>
                <a:lnTo>
                  <a:pt x="2821343" y="345681"/>
                </a:lnTo>
                <a:lnTo>
                  <a:pt x="2838285" y="349072"/>
                </a:lnTo>
                <a:lnTo>
                  <a:pt x="2862681" y="349072"/>
                </a:lnTo>
                <a:lnTo>
                  <a:pt x="2878671" y="346087"/>
                </a:lnTo>
                <a:lnTo>
                  <a:pt x="2887230" y="338124"/>
                </a:lnTo>
                <a:lnTo>
                  <a:pt x="2890850" y="326656"/>
                </a:lnTo>
                <a:lnTo>
                  <a:pt x="2892006" y="313156"/>
                </a:lnTo>
                <a:lnTo>
                  <a:pt x="2892006" y="72745"/>
                </a:lnTo>
                <a:lnTo>
                  <a:pt x="2892971" y="69824"/>
                </a:lnTo>
                <a:lnTo>
                  <a:pt x="2911030" y="69824"/>
                </a:lnTo>
                <a:lnTo>
                  <a:pt x="2915412" y="70307"/>
                </a:lnTo>
                <a:lnTo>
                  <a:pt x="2918853" y="70307"/>
                </a:lnTo>
                <a:lnTo>
                  <a:pt x="2927197" y="69824"/>
                </a:lnTo>
                <a:lnTo>
                  <a:pt x="2927426" y="69811"/>
                </a:lnTo>
                <a:lnTo>
                  <a:pt x="2934411" y="67843"/>
                </a:lnTo>
                <a:lnTo>
                  <a:pt x="2939110" y="63665"/>
                </a:lnTo>
                <a:lnTo>
                  <a:pt x="2940824" y="56540"/>
                </a:lnTo>
                <a:lnTo>
                  <a:pt x="2940824" y="14757"/>
                </a:lnTo>
                <a:close/>
              </a:path>
              <a:path w="4187190" h="1148714">
                <a:moveTo>
                  <a:pt x="3015958" y="908989"/>
                </a:moveTo>
                <a:lnTo>
                  <a:pt x="3010573" y="863269"/>
                </a:lnTo>
                <a:lnTo>
                  <a:pt x="2994469" y="827138"/>
                </a:lnTo>
                <a:lnTo>
                  <a:pt x="2933420" y="796899"/>
                </a:lnTo>
                <a:lnTo>
                  <a:pt x="2930017" y="796899"/>
                </a:lnTo>
                <a:lnTo>
                  <a:pt x="2930017" y="912431"/>
                </a:lnTo>
                <a:lnTo>
                  <a:pt x="2929445" y="928611"/>
                </a:lnTo>
                <a:lnTo>
                  <a:pt x="2926283" y="942619"/>
                </a:lnTo>
                <a:lnTo>
                  <a:pt x="2918256" y="952487"/>
                </a:lnTo>
                <a:lnTo>
                  <a:pt x="2903131" y="956208"/>
                </a:lnTo>
                <a:lnTo>
                  <a:pt x="2891383" y="955497"/>
                </a:lnTo>
                <a:lnTo>
                  <a:pt x="2884576" y="952703"/>
                </a:lnTo>
                <a:lnTo>
                  <a:pt x="2881439" y="946861"/>
                </a:lnTo>
                <a:lnTo>
                  <a:pt x="2880677" y="937018"/>
                </a:lnTo>
                <a:lnTo>
                  <a:pt x="2880677" y="930922"/>
                </a:lnTo>
                <a:lnTo>
                  <a:pt x="2881160" y="922286"/>
                </a:lnTo>
                <a:lnTo>
                  <a:pt x="2881160" y="902131"/>
                </a:lnTo>
                <a:lnTo>
                  <a:pt x="2880766" y="895426"/>
                </a:lnTo>
                <a:lnTo>
                  <a:pt x="2880677" y="887374"/>
                </a:lnTo>
                <a:lnTo>
                  <a:pt x="2881439" y="876147"/>
                </a:lnTo>
                <a:lnTo>
                  <a:pt x="2884576" y="868692"/>
                </a:lnTo>
                <a:lnTo>
                  <a:pt x="2891383" y="864552"/>
                </a:lnTo>
                <a:lnTo>
                  <a:pt x="2903131" y="863269"/>
                </a:lnTo>
                <a:lnTo>
                  <a:pt x="2916605" y="867841"/>
                </a:lnTo>
                <a:lnTo>
                  <a:pt x="2924810" y="879563"/>
                </a:lnTo>
                <a:lnTo>
                  <a:pt x="2928899" y="895426"/>
                </a:lnTo>
                <a:lnTo>
                  <a:pt x="2930017" y="912431"/>
                </a:lnTo>
                <a:lnTo>
                  <a:pt x="2930017" y="796899"/>
                </a:lnTo>
                <a:lnTo>
                  <a:pt x="2827464" y="796899"/>
                </a:lnTo>
                <a:lnTo>
                  <a:pt x="2810522" y="800290"/>
                </a:lnTo>
                <a:lnTo>
                  <a:pt x="2801836" y="809205"/>
                </a:lnTo>
                <a:lnTo>
                  <a:pt x="2798635" y="821804"/>
                </a:lnTo>
                <a:lnTo>
                  <a:pt x="2798178" y="836244"/>
                </a:lnTo>
                <a:lnTo>
                  <a:pt x="2798178" y="1106627"/>
                </a:lnTo>
                <a:lnTo>
                  <a:pt x="2798635" y="1121067"/>
                </a:lnTo>
                <a:lnTo>
                  <a:pt x="2801836" y="1133678"/>
                </a:lnTo>
                <a:lnTo>
                  <a:pt x="2810522" y="1142593"/>
                </a:lnTo>
                <a:lnTo>
                  <a:pt x="2827464" y="1145971"/>
                </a:lnTo>
                <a:lnTo>
                  <a:pt x="2851874" y="1145971"/>
                </a:lnTo>
                <a:lnTo>
                  <a:pt x="2881160" y="1106627"/>
                </a:lnTo>
                <a:lnTo>
                  <a:pt x="2881160" y="1029919"/>
                </a:lnTo>
                <a:lnTo>
                  <a:pt x="2881680" y="1026007"/>
                </a:lnTo>
                <a:lnTo>
                  <a:pt x="2893390" y="1026007"/>
                </a:lnTo>
                <a:lnTo>
                  <a:pt x="2899257" y="1026998"/>
                </a:lnTo>
                <a:lnTo>
                  <a:pt x="2911449" y="1026998"/>
                </a:lnTo>
                <a:lnTo>
                  <a:pt x="2960535" y="1020356"/>
                </a:lnTo>
                <a:lnTo>
                  <a:pt x="3000819" y="988656"/>
                </a:lnTo>
                <a:lnTo>
                  <a:pt x="3010458" y="956208"/>
                </a:lnTo>
                <a:lnTo>
                  <a:pt x="3011132" y="953439"/>
                </a:lnTo>
                <a:lnTo>
                  <a:pt x="3014624" y="930922"/>
                </a:lnTo>
                <a:lnTo>
                  <a:pt x="3015958" y="908989"/>
                </a:lnTo>
                <a:close/>
              </a:path>
              <a:path w="4187190" h="1148714">
                <a:moveTo>
                  <a:pt x="3184728" y="324485"/>
                </a:moveTo>
                <a:lnTo>
                  <a:pt x="3183229" y="307098"/>
                </a:lnTo>
                <a:lnTo>
                  <a:pt x="3178810" y="282219"/>
                </a:lnTo>
                <a:lnTo>
                  <a:pt x="3177413" y="275323"/>
                </a:lnTo>
                <a:lnTo>
                  <a:pt x="3171533" y="246418"/>
                </a:lnTo>
                <a:lnTo>
                  <a:pt x="3162554" y="201574"/>
                </a:lnTo>
                <a:lnTo>
                  <a:pt x="3161487" y="196278"/>
                </a:lnTo>
                <a:lnTo>
                  <a:pt x="3148761" y="128397"/>
                </a:lnTo>
                <a:lnTo>
                  <a:pt x="3140202" y="78651"/>
                </a:lnTo>
                <a:lnTo>
                  <a:pt x="3133445" y="39344"/>
                </a:lnTo>
                <a:lnTo>
                  <a:pt x="3128797" y="22834"/>
                </a:lnTo>
                <a:lnTo>
                  <a:pt x="3121850" y="10452"/>
                </a:lnTo>
                <a:lnTo>
                  <a:pt x="3112173" y="2692"/>
                </a:lnTo>
                <a:lnTo>
                  <a:pt x="3099282" y="0"/>
                </a:lnTo>
                <a:lnTo>
                  <a:pt x="3080702" y="0"/>
                </a:lnTo>
                <a:lnTo>
                  <a:pt x="3080702" y="201574"/>
                </a:lnTo>
                <a:lnTo>
                  <a:pt x="3042628" y="201574"/>
                </a:lnTo>
                <a:lnTo>
                  <a:pt x="3042628" y="189280"/>
                </a:lnTo>
                <a:lnTo>
                  <a:pt x="3043110" y="186334"/>
                </a:lnTo>
                <a:lnTo>
                  <a:pt x="3046628" y="148971"/>
                </a:lnTo>
                <a:lnTo>
                  <a:pt x="3050375" y="114249"/>
                </a:lnTo>
                <a:lnTo>
                  <a:pt x="3055124" y="88633"/>
                </a:lnTo>
                <a:lnTo>
                  <a:pt x="3061678" y="78651"/>
                </a:lnTo>
                <a:lnTo>
                  <a:pt x="3068269" y="88709"/>
                </a:lnTo>
                <a:lnTo>
                  <a:pt x="3072765" y="114427"/>
                </a:lnTo>
                <a:lnTo>
                  <a:pt x="3076359" y="149174"/>
                </a:lnTo>
                <a:lnTo>
                  <a:pt x="3080220" y="186334"/>
                </a:lnTo>
                <a:lnTo>
                  <a:pt x="3080639" y="189280"/>
                </a:lnTo>
                <a:lnTo>
                  <a:pt x="3080702" y="201574"/>
                </a:lnTo>
                <a:lnTo>
                  <a:pt x="3080702" y="0"/>
                </a:lnTo>
                <a:lnTo>
                  <a:pt x="3024047" y="0"/>
                </a:lnTo>
                <a:lnTo>
                  <a:pt x="3011195" y="2692"/>
                </a:lnTo>
                <a:lnTo>
                  <a:pt x="3001607" y="10452"/>
                </a:lnTo>
                <a:lnTo>
                  <a:pt x="2994952" y="22834"/>
                </a:lnTo>
                <a:lnTo>
                  <a:pt x="2990850" y="39344"/>
                </a:lnTo>
                <a:lnTo>
                  <a:pt x="2973946" y="138137"/>
                </a:lnTo>
                <a:lnTo>
                  <a:pt x="2961017" y="208749"/>
                </a:lnTo>
                <a:lnTo>
                  <a:pt x="2951683" y="256933"/>
                </a:lnTo>
                <a:lnTo>
                  <a:pt x="2945511" y="288455"/>
                </a:lnTo>
                <a:lnTo>
                  <a:pt x="2942120" y="309054"/>
                </a:lnTo>
                <a:lnTo>
                  <a:pt x="2964548" y="348399"/>
                </a:lnTo>
                <a:lnTo>
                  <a:pt x="2981579" y="349072"/>
                </a:lnTo>
                <a:lnTo>
                  <a:pt x="3004553" y="349072"/>
                </a:lnTo>
                <a:lnTo>
                  <a:pt x="3020034" y="337540"/>
                </a:lnTo>
                <a:lnTo>
                  <a:pt x="3027007" y="312191"/>
                </a:lnTo>
                <a:lnTo>
                  <a:pt x="3032150" y="286842"/>
                </a:lnTo>
                <a:lnTo>
                  <a:pt x="3042145" y="275323"/>
                </a:lnTo>
                <a:lnTo>
                  <a:pt x="3081185" y="275323"/>
                </a:lnTo>
                <a:lnTo>
                  <a:pt x="3090583" y="286842"/>
                </a:lnTo>
                <a:lnTo>
                  <a:pt x="3094494" y="312191"/>
                </a:lnTo>
                <a:lnTo>
                  <a:pt x="3100413" y="337540"/>
                </a:lnTo>
                <a:lnTo>
                  <a:pt x="3115856" y="349072"/>
                </a:lnTo>
                <a:lnTo>
                  <a:pt x="3141751" y="349072"/>
                </a:lnTo>
                <a:lnTo>
                  <a:pt x="3160204" y="348399"/>
                </a:lnTo>
                <a:lnTo>
                  <a:pt x="3173679" y="345249"/>
                </a:lnTo>
                <a:lnTo>
                  <a:pt x="3181934" y="337858"/>
                </a:lnTo>
                <a:lnTo>
                  <a:pt x="3184728" y="324485"/>
                </a:lnTo>
                <a:close/>
              </a:path>
              <a:path w="4187190" h="1148714">
                <a:moveTo>
                  <a:pt x="3210966" y="1100239"/>
                </a:moveTo>
                <a:lnTo>
                  <a:pt x="3187992" y="1074661"/>
                </a:lnTo>
                <a:lnTo>
                  <a:pt x="3179838" y="1074813"/>
                </a:lnTo>
                <a:lnTo>
                  <a:pt x="3157093" y="1075499"/>
                </a:lnTo>
                <a:lnTo>
                  <a:pt x="3140138" y="1075651"/>
                </a:lnTo>
                <a:lnTo>
                  <a:pt x="3131401" y="1072807"/>
                </a:lnTo>
                <a:lnTo>
                  <a:pt x="3126917" y="1066139"/>
                </a:lnTo>
                <a:lnTo>
                  <a:pt x="3125266" y="1057338"/>
                </a:lnTo>
                <a:lnTo>
                  <a:pt x="3125025" y="1048118"/>
                </a:lnTo>
                <a:lnTo>
                  <a:pt x="3125025" y="836244"/>
                </a:lnTo>
                <a:lnTo>
                  <a:pt x="3124568" y="821804"/>
                </a:lnTo>
                <a:lnTo>
                  <a:pt x="3121368" y="809205"/>
                </a:lnTo>
                <a:lnTo>
                  <a:pt x="3112668" y="800290"/>
                </a:lnTo>
                <a:lnTo>
                  <a:pt x="3095714" y="796899"/>
                </a:lnTo>
                <a:lnTo>
                  <a:pt x="3071291" y="796899"/>
                </a:lnTo>
                <a:lnTo>
                  <a:pt x="3054362" y="800290"/>
                </a:lnTo>
                <a:lnTo>
                  <a:pt x="3045663" y="809205"/>
                </a:lnTo>
                <a:lnTo>
                  <a:pt x="3042462" y="821804"/>
                </a:lnTo>
                <a:lnTo>
                  <a:pt x="3042005" y="836244"/>
                </a:lnTo>
                <a:lnTo>
                  <a:pt x="3042005" y="1106627"/>
                </a:lnTo>
                <a:lnTo>
                  <a:pt x="3042462" y="1121067"/>
                </a:lnTo>
                <a:lnTo>
                  <a:pt x="3045663" y="1133678"/>
                </a:lnTo>
                <a:lnTo>
                  <a:pt x="3054362" y="1142593"/>
                </a:lnTo>
                <a:lnTo>
                  <a:pt x="3071291" y="1145971"/>
                </a:lnTo>
                <a:lnTo>
                  <a:pt x="3181642" y="1145971"/>
                </a:lnTo>
                <a:lnTo>
                  <a:pt x="3198596" y="1142593"/>
                </a:lnTo>
                <a:lnTo>
                  <a:pt x="3207296" y="1133678"/>
                </a:lnTo>
                <a:lnTo>
                  <a:pt x="3210509" y="1121067"/>
                </a:lnTo>
                <a:lnTo>
                  <a:pt x="3210966" y="1106627"/>
                </a:lnTo>
                <a:lnTo>
                  <a:pt x="3210966" y="1100239"/>
                </a:lnTo>
                <a:close/>
              </a:path>
              <a:path w="4187190" h="1148714">
                <a:moveTo>
                  <a:pt x="3437013" y="334302"/>
                </a:moveTo>
                <a:lnTo>
                  <a:pt x="3404844" y="244398"/>
                </a:lnTo>
                <a:lnTo>
                  <a:pt x="3386302" y="201574"/>
                </a:lnTo>
                <a:lnTo>
                  <a:pt x="3370135" y="165176"/>
                </a:lnTo>
                <a:lnTo>
                  <a:pt x="3364750" y="154876"/>
                </a:lnTo>
                <a:lnTo>
                  <a:pt x="3364750" y="152882"/>
                </a:lnTo>
                <a:lnTo>
                  <a:pt x="3371710" y="138531"/>
                </a:lnTo>
                <a:lnTo>
                  <a:pt x="3378162" y="126352"/>
                </a:lnTo>
                <a:lnTo>
                  <a:pt x="3407600" y="70764"/>
                </a:lnTo>
                <a:lnTo>
                  <a:pt x="3427107" y="31597"/>
                </a:lnTo>
                <a:lnTo>
                  <a:pt x="3431654" y="13766"/>
                </a:lnTo>
                <a:lnTo>
                  <a:pt x="3429254" y="5803"/>
                </a:lnTo>
                <a:lnTo>
                  <a:pt x="3422726" y="1714"/>
                </a:lnTo>
                <a:lnTo>
                  <a:pt x="3413099" y="215"/>
                </a:lnTo>
                <a:lnTo>
                  <a:pt x="3401377" y="0"/>
                </a:lnTo>
                <a:lnTo>
                  <a:pt x="3373043" y="0"/>
                </a:lnTo>
                <a:lnTo>
                  <a:pt x="3340506" y="31330"/>
                </a:lnTo>
                <a:lnTo>
                  <a:pt x="3325380" y="72415"/>
                </a:lnTo>
                <a:lnTo>
                  <a:pt x="3317621" y="95859"/>
                </a:lnTo>
                <a:lnTo>
                  <a:pt x="3308032" y="117094"/>
                </a:lnTo>
                <a:lnTo>
                  <a:pt x="3297339" y="126352"/>
                </a:lnTo>
                <a:lnTo>
                  <a:pt x="3295942" y="124993"/>
                </a:lnTo>
                <a:lnTo>
                  <a:pt x="3295218" y="115481"/>
                </a:lnTo>
                <a:lnTo>
                  <a:pt x="3295015" y="95859"/>
                </a:lnTo>
                <a:lnTo>
                  <a:pt x="3294913" y="39344"/>
                </a:lnTo>
                <a:lnTo>
                  <a:pt x="3294456" y="24904"/>
                </a:lnTo>
                <a:lnTo>
                  <a:pt x="3291255" y="12293"/>
                </a:lnTo>
                <a:lnTo>
                  <a:pt x="3282556" y="3378"/>
                </a:lnTo>
                <a:lnTo>
                  <a:pt x="3265627" y="0"/>
                </a:lnTo>
                <a:lnTo>
                  <a:pt x="3241205" y="0"/>
                </a:lnTo>
                <a:lnTo>
                  <a:pt x="3224276" y="3378"/>
                </a:lnTo>
                <a:lnTo>
                  <a:pt x="3215589" y="12293"/>
                </a:lnTo>
                <a:lnTo>
                  <a:pt x="3212376" y="24904"/>
                </a:lnTo>
                <a:lnTo>
                  <a:pt x="3211919" y="39344"/>
                </a:lnTo>
                <a:lnTo>
                  <a:pt x="3211931" y="310197"/>
                </a:lnTo>
                <a:lnTo>
                  <a:pt x="3212376" y="324167"/>
                </a:lnTo>
                <a:lnTo>
                  <a:pt x="3215589" y="336765"/>
                </a:lnTo>
                <a:lnTo>
                  <a:pt x="3224276" y="345681"/>
                </a:lnTo>
                <a:lnTo>
                  <a:pt x="3241205" y="349072"/>
                </a:lnTo>
                <a:lnTo>
                  <a:pt x="3265627" y="349072"/>
                </a:lnTo>
                <a:lnTo>
                  <a:pt x="3294900" y="310197"/>
                </a:lnTo>
                <a:lnTo>
                  <a:pt x="3294913" y="227622"/>
                </a:lnTo>
                <a:lnTo>
                  <a:pt x="3293948" y="218770"/>
                </a:lnTo>
                <a:lnTo>
                  <a:pt x="3293948" y="206006"/>
                </a:lnTo>
                <a:lnTo>
                  <a:pt x="3294913" y="201574"/>
                </a:lnTo>
                <a:lnTo>
                  <a:pt x="3297859" y="201574"/>
                </a:lnTo>
                <a:lnTo>
                  <a:pt x="3307677" y="209499"/>
                </a:lnTo>
                <a:lnTo>
                  <a:pt x="3317138" y="231749"/>
                </a:lnTo>
                <a:lnTo>
                  <a:pt x="3328060" y="266065"/>
                </a:lnTo>
                <a:lnTo>
                  <a:pt x="3342284" y="310197"/>
                </a:lnTo>
                <a:lnTo>
                  <a:pt x="3349294" y="329755"/>
                </a:lnTo>
                <a:lnTo>
                  <a:pt x="3356572" y="341617"/>
                </a:lnTo>
                <a:lnTo>
                  <a:pt x="3367697" y="347484"/>
                </a:lnTo>
                <a:lnTo>
                  <a:pt x="3386226" y="349072"/>
                </a:lnTo>
                <a:lnTo>
                  <a:pt x="3411613" y="349072"/>
                </a:lnTo>
                <a:lnTo>
                  <a:pt x="3422993" y="348005"/>
                </a:lnTo>
                <a:lnTo>
                  <a:pt x="3430905" y="345008"/>
                </a:lnTo>
                <a:lnTo>
                  <a:pt x="3435515" y="340347"/>
                </a:lnTo>
                <a:lnTo>
                  <a:pt x="3437013" y="334302"/>
                </a:lnTo>
                <a:close/>
              </a:path>
              <a:path w="4187190" h="1148714">
                <a:moveTo>
                  <a:pt x="3454323" y="398462"/>
                </a:moveTo>
                <a:lnTo>
                  <a:pt x="3390836" y="398462"/>
                </a:lnTo>
                <a:lnTo>
                  <a:pt x="3379686" y="402056"/>
                </a:lnTo>
                <a:lnTo>
                  <a:pt x="3371977" y="411314"/>
                </a:lnTo>
                <a:lnTo>
                  <a:pt x="3366732" y="423964"/>
                </a:lnTo>
                <a:lnTo>
                  <a:pt x="3362998" y="437781"/>
                </a:lnTo>
                <a:lnTo>
                  <a:pt x="3356394" y="463600"/>
                </a:lnTo>
                <a:lnTo>
                  <a:pt x="3352190" y="479894"/>
                </a:lnTo>
                <a:lnTo>
                  <a:pt x="3346577" y="502031"/>
                </a:lnTo>
                <a:lnTo>
                  <a:pt x="3343935" y="513511"/>
                </a:lnTo>
                <a:lnTo>
                  <a:pt x="3343452" y="516940"/>
                </a:lnTo>
                <a:lnTo>
                  <a:pt x="3341497" y="518426"/>
                </a:lnTo>
                <a:lnTo>
                  <a:pt x="3337115" y="518426"/>
                </a:lnTo>
                <a:lnTo>
                  <a:pt x="3334677" y="516432"/>
                </a:lnTo>
                <a:lnTo>
                  <a:pt x="3334194" y="513003"/>
                </a:lnTo>
                <a:lnTo>
                  <a:pt x="3331045" y="501586"/>
                </a:lnTo>
                <a:lnTo>
                  <a:pt x="3324847" y="479640"/>
                </a:lnTo>
                <a:lnTo>
                  <a:pt x="3318192" y="455549"/>
                </a:lnTo>
                <a:lnTo>
                  <a:pt x="3313684" y="437781"/>
                </a:lnTo>
                <a:lnTo>
                  <a:pt x="3310420" y="423964"/>
                </a:lnTo>
                <a:lnTo>
                  <a:pt x="3305873" y="411314"/>
                </a:lnTo>
                <a:lnTo>
                  <a:pt x="3299117" y="402056"/>
                </a:lnTo>
                <a:lnTo>
                  <a:pt x="3289249" y="398462"/>
                </a:lnTo>
                <a:lnTo>
                  <a:pt x="3219450" y="398462"/>
                </a:lnTo>
                <a:lnTo>
                  <a:pt x="3235134" y="463600"/>
                </a:lnTo>
                <a:lnTo>
                  <a:pt x="3258007" y="521855"/>
                </a:lnTo>
                <a:lnTo>
                  <a:pt x="3259480" y="525297"/>
                </a:lnTo>
                <a:lnTo>
                  <a:pt x="3268522" y="547255"/>
                </a:lnTo>
                <a:lnTo>
                  <a:pt x="3279851" y="577405"/>
                </a:lnTo>
                <a:lnTo>
                  <a:pt x="3289541" y="608672"/>
                </a:lnTo>
                <a:lnTo>
                  <a:pt x="3293630" y="633958"/>
                </a:lnTo>
                <a:lnTo>
                  <a:pt x="3293694" y="710133"/>
                </a:lnTo>
                <a:lnTo>
                  <a:pt x="3294100" y="722630"/>
                </a:lnTo>
                <a:lnTo>
                  <a:pt x="3297301" y="735215"/>
                </a:lnTo>
                <a:lnTo>
                  <a:pt x="3306013" y="744118"/>
                </a:lnTo>
                <a:lnTo>
                  <a:pt x="3322967" y="747496"/>
                </a:lnTo>
                <a:lnTo>
                  <a:pt x="3347377" y="747496"/>
                </a:lnTo>
                <a:lnTo>
                  <a:pt x="3364306" y="744359"/>
                </a:lnTo>
                <a:lnTo>
                  <a:pt x="3373005" y="736015"/>
                </a:lnTo>
                <a:lnTo>
                  <a:pt x="3376206" y="724077"/>
                </a:lnTo>
                <a:lnTo>
                  <a:pt x="3376663" y="710133"/>
                </a:lnTo>
                <a:lnTo>
                  <a:pt x="3376663" y="666394"/>
                </a:lnTo>
                <a:lnTo>
                  <a:pt x="3377133" y="640016"/>
                </a:lnTo>
                <a:lnTo>
                  <a:pt x="3379292" y="621284"/>
                </a:lnTo>
                <a:lnTo>
                  <a:pt x="3384296" y="603478"/>
                </a:lnTo>
                <a:lnTo>
                  <a:pt x="3393275" y="579882"/>
                </a:lnTo>
                <a:lnTo>
                  <a:pt x="3400564" y="561403"/>
                </a:lnTo>
                <a:lnTo>
                  <a:pt x="3406940" y="544957"/>
                </a:lnTo>
                <a:lnTo>
                  <a:pt x="3412210" y="531469"/>
                </a:lnTo>
                <a:lnTo>
                  <a:pt x="3417620" y="518426"/>
                </a:lnTo>
                <a:lnTo>
                  <a:pt x="3426371" y="497179"/>
                </a:lnTo>
                <a:lnTo>
                  <a:pt x="3438995" y="463410"/>
                </a:lnTo>
                <a:lnTo>
                  <a:pt x="3449764" y="431215"/>
                </a:lnTo>
                <a:lnTo>
                  <a:pt x="3454311" y="411314"/>
                </a:lnTo>
                <a:lnTo>
                  <a:pt x="3454323" y="398462"/>
                </a:lnTo>
                <a:close/>
              </a:path>
              <a:path w="4187190" h="1148714">
                <a:moveTo>
                  <a:pt x="3478669" y="1121384"/>
                </a:moveTo>
                <a:lnTo>
                  <a:pt x="3477171" y="1104023"/>
                </a:lnTo>
                <a:lnTo>
                  <a:pt x="3472751" y="1079144"/>
                </a:lnTo>
                <a:lnTo>
                  <a:pt x="3471341" y="1072210"/>
                </a:lnTo>
                <a:lnTo>
                  <a:pt x="3465487" y="1043343"/>
                </a:lnTo>
                <a:lnTo>
                  <a:pt x="3456495" y="998474"/>
                </a:lnTo>
                <a:lnTo>
                  <a:pt x="3455441" y="993203"/>
                </a:lnTo>
                <a:lnTo>
                  <a:pt x="3442728" y="925309"/>
                </a:lnTo>
                <a:lnTo>
                  <a:pt x="3434169" y="875563"/>
                </a:lnTo>
                <a:lnTo>
                  <a:pt x="3427399" y="836244"/>
                </a:lnTo>
                <a:lnTo>
                  <a:pt x="3422751" y="819734"/>
                </a:lnTo>
                <a:lnTo>
                  <a:pt x="3415804" y="807364"/>
                </a:lnTo>
                <a:lnTo>
                  <a:pt x="3406114" y="799592"/>
                </a:lnTo>
                <a:lnTo>
                  <a:pt x="3393249" y="796899"/>
                </a:lnTo>
                <a:lnTo>
                  <a:pt x="3374669" y="796899"/>
                </a:lnTo>
                <a:lnTo>
                  <a:pt x="3374669" y="998474"/>
                </a:lnTo>
                <a:lnTo>
                  <a:pt x="3336594" y="998474"/>
                </a:lnTo>
                <a:lnTo>
                  <a:pt x="3336594" y="986180"/>
                </a:lnTo>
                <a:lnTo>
                  <a:pt x="3337077" y="983221"/>
                </a:lnTo>
                <a:lnTo>
                  <a:pt x="3340582" y="945883"/>
                </a:lnTo>
                <a:lnTo>
                  <a:pt x="3344329" y="911148"/>
                </a:lnTo>
                <a:lnTo>
                  <a:pt x="3349079" y="885545"/>
                </a:lnTo>
                <a:lnTo>
                  <a:pt x="3355606" y="875563"/>
                </a:lnTo>
                <a:lnTo>
                  <a:pt x="3362223" y="885609"/>
                </a:lnTo>
                <a:lnTo>
                  <a:pt x="3366732" y="911326"/>
                </a:lnTo>
                <a:lnTo>
                  <a:pt x="3370313" y="946086"/>
                </a:lnTo>
                <a:lnTo>
                  <a:pt x="3374186" y="983221"/>
                </a:lnTo>
                <a:lnTo>
                  <a:pt x="3374606" y="986180"/>
                </a:lnTo>
                <a:lnTo>
                  <a:pt x="3374669" y="998474"/>
                </a:lnTo>
                <a:lnTo>
                  <a:pt x="3374669" y="796899"/>
                </a:lnTo>
                <a:lnTo>
                  <a:pt x="3318014" y="796899"/>
                </a:lnTo>
                <a:lnTo>
                  <a:pt x="3305137" y="799592"/>
                </a:lnTo>
                <a:lnTo>
                  <a:pt x="3295561" y="807364"/>
                </a:lnTo>
                <a:lnTo>
                  <a:pt x="3288906" y="819734"/>
                </a:lnTo>
                <a:lnTo>
                  <a:pt x="3284817" y="836244"/>
                </a:lnTo>
                <a:lnTo>
                  <a:pt x="3267913" y="935037"/>
                </a:lnTo>
                <a:lnTo>
                  <a:pt x="3254984" y="1005662"/>
                </a:lnTo>
                <a:lnTo>
                  <a:pt x="3245650" y="1053858"/>
                </a:lnTo>
                <a:lnTo>
                  <a:pt x="3239478" y="1085367"/>
                </a:lnTo>
                <a:lnTo>
                  <a:pt x="3236074" y="1105966"/>
                </a:lnTo>
                <a:lnTo>
                  <a:pt x="3258502" y="1145311"/>
                </a:lnTo>
                <a:lnTo>
                  <a:pt x="3275546" y="1145971"/>
                </a:lnTo>
                <a:lnTo>
                  <a:pt x="3298482" y="1145971"/>
                </a:lnTo>
                <a:lnTo>
                  <a:pt x="3313988" y="1134452"/>
                </a:lnTo>
                <a:lnTo>
                  <a:pt x="3320961" y="1109091"/>
                </a:lnTo>
                <a:lnTo>
                  <a:pt x="3326117" y="1083741"/>
                </a:lnTo>
                <a:lnTo>
                  <a:pt x="3336112" y="1072210"/>
                </a:lnTo>
                <a:lnTo>
                  <a:pt x="3375152" y="1072210"/>
                </a:lnTo>
                <a:lnTo>
                  <a:pt x="3384550" y="1083741"/>
                </a:lnTo>
                <a:lnTo>
                  <a:pt x="3388461" y="1109091"/>
                </a:lnTo>
                <a:lnTo>
                  <a:pt x="3394379" y="1134452"/>
                </a:lnTo>
                <a:lnTo>
                  <a:pt x="3409823" y="1145971"/>
                </a:lnTo>
                <a:lnTo>
                  <a:pt x="3435718" y="1145971"/>
                </a:lnTo>
                <a:lnTo>
                  <a:pt x="3454158" y="1145311"/>
                </a:lnTo>
                <a:lnTo>
                  <a:pt x="3467620" y="1142161"/>
                </a:lnTo>
                <a:lnTo>
                  <a:pt x="3475863" y="1134770"/>
                </a:lnTo>
                <a:lnTo>
                  <a:pt x="3478669" y="1121384"/>
                </a:lnTo>
                <a:close/>
              </a:path>
              <a:path w="4187190" h="1148714">
                <a:moveTo>
                  <a:pt x="3641636" y="14757"/>
                </a:moveTo>
                <a:lnTo>
                  <a:pt x="3639769" y="8305"/>
                </a:lnTo>
                <a:lnTo>
                  <a:pt x="3634740" y="3683"/>
                </a:lnTo>
                <a:lnTo>
                  <a:pt x="3627424" y="914"/>
                </a:lnTo>
                <a:lnTo>
                  <a:pt x="3618700" y="0"/>
                </a:lnTo>
                <a:lnTo>
                  <a:pt x="3492741" y="0"/>
                </a:lnTo>
                <a:lnTo>
                  <a:pt x="3475786" y="3378"/>
                </a:lnTo>
                <a:lnTo>
                  <a:pt x="3467074" y="12293"/>
                </a:lnTo>
                <a:lnTo>
                  <a:pt x="3463874" y="24904"/>
                </a:lnTo>
                <a:lnTo>
                  <a:pt x="3463417" y="39344"/>
                </a:lnTo>
                <a:lnTo>
                  <a:pt x="3463417" y="309714"/>
                </a:lnTo>
                <a:lnTo>
                  <a:pt x="3463874" y="320014"/>
                </a:lnTo>
                <a:lnTo>
                  <a:pt x="3467074" y="333070"/>
                </a:lnTo>
                <a:lnTo>
                  <a:pt x="3475786" y="344297"/>
                </a:lnTo>
                <a:lnTo>
                  <a:pt x="3492741" y="349072"/>
                </a:lnTo>
                <a:lnTo>
                  <a:pt x="3621621" y="349072"/>
                </a:lnTo>
                <a:lnTo>
                  <a:pt x="3641166" y="294957"/>
                </a:lnTo>
                <a:lnTo>
                  <a:pt x="3625392" y="275323"/>
                </a:lnTo>
                <a:lnTo>
                  <a:pt x="3614305" y="274320"/>
                </a:lnTo>
                <a:lnTo>
                  <a:pt x="3606495" y="274485"/>
                </a:lnTo>
                <a:lnTo>
                  <a:pt x="3584638" y="275170"/>
                </a:lnTo>
                <a:lnTo>
                  <a:pt x="3566922" y="275323"/>
                </a:lnTo>
                <a:lnTo>
                  <a:pt x="3559746" y="274307"/>
                </a:lnTo>
                <a:lnTo>
                  <a:pt x="3553383" y="271259"/>
                </a:lnTo>
                <a:lnTo>
                  <a:pt x="3548672" y="266179"/>
                </a:lnTo>
                <a:lnTo>
                  <a:pt x="3546437" y="259080"/>
                </a:lnTo>
                <a:lnTo>
                  <a:pt x="3546437" y="224675"/>
                </a:lnTo>
                <a:lnTo>
                  <a:pt x="3546678" y="214210"/>
                </a:lnTo>
                <a:lnTo>
                  <a:pt x="3548392" y="207035"/>
                </a:lnTo>
                <a:lnTo>
                  <a:pt x="3553028" y="202895"/>
                </a:lnTo>
                <a:lnTo>
                  <a:pt x="3562058" y="201574"/>
                </a:lnTo>
                <a:lnTo>
                  <a:pt x="3595840" y="202412"/>
                </a:lnTo>
                <a:lnTo>
                  <a:pt x="3612832" y="202565"/>
                </a:lnTo>
                <a:lnTo>
                  <a:pt x="3621506" y="202184"/>
                </a:lnTo>
                <a:lnTo>
                  <a:pt x="3623729" y="201574"/>
                </a:lnTo>
                <a:lnTo>
                  <a:pt x="3628669" y="200228"/>
                </a:lnTo>
                <a:lnTo>
                  <a:pt x="3633533" y="195503"/>
                </a:lnTo>
                <a:lnTo>
                  <a:pt x="3635324" y="186804"/>
                </a:lnTo>
                <a:lnTo>
                  <a:pt x="3635324" y="155359"/>
                </a:lnTo>
                <a:lnTo>
                  <a:pt x="3617226" y="132727"/>
                </a:lnTo>
                <a:lnTo>
                  <a:pt x="3609505" y="132880"/>
                </a:lnTo>
                <a:lnTo>
                  <a:pt x="3601186" y="133235"/>
                </a:lnTo>
                <a:lnTo>
                  <a:pt x="3589286" y="133578"/>
                </a:lnTo>
                <a:lnTo>
                  <a:pt x="3549485" y="125552"/>
                </a:lnTo>
                <a:lnTo>
                  <a:pt x="3546437" y="93421"/>
                </a:lnTo>
                <a:lnTo>
                  <a:pt x="3546856" y="82778"/>
                </a:lnTo>
                <a:lnTo>
                  <a:pt x="3549789" y="74726"/>
                </a:lnTo>
                <a:lnTo>
                  <a:pt x="3557765" y="69621"/>
                </a:lnTo>
                <a:lnTo>
                  <a:pt x="3573284" y="67843"/>
                </a:lnTo>
                <a:lnTo>
                  <a:pt x="3583013" y="67995"/>
                </a:lnTo>
                <a:lnTo>
                  <a:pt x="3606114" y="68681"/>
                </a:lnTo>
                <a:lnTo>
                  <a:pt x="3619665" y="68834"/>
                </a:lnTo>
                <a:lnTo>
                  <a:pt x="3631882" y="68834"/>
                </a:lnTo>
                <a:lnTo>
                  <a:pt x="3641636" y="68326"/>
                </a:lnTo>
                <a:lnTo>
                  <a:pt x="3641636" y="67843"/>
                </a:lnTo>
                <a:lnTo>
                  <a:pt x="3641636" y="14757"/>
                </a:lnTo>
                <a:close/>
              </a:path>
              <a:path w="4187190" h="1148714">
                <a:moveTo>
                  <a:pt x="3661829" y="800366"/>
                </a:moveTo>
                <a:lnTo>
                  <a:pt x="3655479" y="794461"/>
                </a:lnTo>
                <a:lnTo>
                  <a:pt x="3643261" y="794461"/>
                </a:lnTo>
                <a:lnTo>
                  <a:pt x="3573589" y="807935"/>
                </a:lnTo>
                <a:lnTo>
                  <a:pt x="3516820" y="859637"/>
                </a:lnTo>
                <a:lnTo>
                  <a:pt x="3499650" y="905116"/>
                </a:lnTo>
                <a:lnTo>
                  <a:pt x="3493351" y="966508"/>
                </a:lnTo>
                <a:lnTo>
                  <a:pt x="3499650" y="1032052"/>
                </a:lnTo>
                <a:lnTo>
                  <a:pt x="3516820" y="1080325"/>
                </a:lnTo>
                <a:lnTo>
                  <a:pt x="3542309" y="1113688"/>
                </a:lnTo>
                <a:lnTo>
                  <a:pt x="3608082" y="1145336"/>
                </a:lnTo>
                <a:lnTo>
                  <a:pt x="3643261" y="1148397"/>
                </a:lnTo>
                <a:lnTo>
                  <a:pt x="3651313" y="1147292"/>
                </a:lnTo>
                <a:lnTo>
                  <a:pt x="3657130" y="1143914"/>
                </a:lnTo>
                <a:lnTo>
                  <a:pt x="3660648" y="1138250"/>
                </a:lnTo>
                <a:lnTo>
                  <a:pt x="3661829" y="1130249"/>
                </a:lnTo>
                <a:lnTo>
                  <a:pt x="3661829" y="1097280"/>
                </a:lnTo>
                <a:lnTo>
                  <a:pt x="3632035" y="1075651"/>
                </a:lnTo>
                <a:lnTo>
                  <a:pt x="3625723" y="1075651"/>
                </a:lnTo>
                <a:lnTo>
                  <a:pt x="3600208" y="1061110"/>
                </a:lnTo>
                <a:lnTo>
                  <a:pt x="3586988" y="1027849"/>
                </a:lnTo>
                <a:lnTo>
                  <a:pt x="3582009" y="991463"/>
                </a:lnTo>
                <a:lnTo>
                  <a:pt x="3581247" y="967511"/>
                </a:lnTo>
                <a:lnTo>
                  <a:pt x="3581971" y="943991"/>
                </a:lnTo>
                <a:lnTo>
                  <a:pt x="3587051" y="909497"/>
                </a:lnTo>
                <a:lnTo>
                  <a:pt x="3600818" y="878319"/>
                </a:lnTo>
                <a:lnTo>
                  <a:pt x="3627628" y="864743"/>
                </a:lnTo>
                <a:lnTo>
                  <a:pt x="3633025" y="864743"/>
                </a:lnTo>
                <a:lnTo>
                  <a:pt x="3633508" y="865746"/>
                </a:lnTo>
                <a:lnTo>
                  <a:pt x="3661829" y="865746"/>
                </a:lnTo>
                <a:lnTo>
                  <a:pt x="3661829" y="864743"/>
                </a:lnTo>
                <a:lnTo>
                  <a:pt x="3661829" y="800366"/>
                </a:lnTo>
                <a:close/>
              </a:path>
              <a:path w="4187190" h="1148714">
                <a:moveTo>
                  <a:pt x="3687610" y="615759"/>
                </a:moveTo>
                <a:lnTo>
                  <a:pt x="3687381" y="595693"/>
                </a:lnTo>
                <a:lnTo>
                  <a:pt x="3686365" y="553186"/>
                </a:lnTo>
                <a:lnTo>
                  <a:pt x="3686137" y="531202"/>
                </a:lnTo>
                <a:lnTo>
                  <a:pt x="3684638" y="487121"/>
                </a:lnTo>
                <a:lnTo>
                  <a:pt x="3660508" y="421068"/>
                </a:lnTo>
                <a:lnTo>
                  <a:pt x="3603129" y="398957"/>
                </a:lnTo>
                <a:lnTo>
                  <a:pt x="3603129" y="491845"/>
                </a:lnTo>
                <a:lnTo>
                  <a:pt x="3603129" y="646722"/>
                </a:lnTo>
                <a:lnTo>
                  <a:pt x="3602748" y="658317"/>
                </a:lnTo>
                <a:lnTo>
                  <a:pt x="3600069" y="669455"/>
                </a:lnTo>
                <a:lnTo>
                  <a:pt x="3592830" y="677824"/>
                </a:lnTo>
                <a:lnTo>
                  <a:pt x="3578720" y="681126"/>
                </a:lnTo>
                <a:lnTo>
                  <a:pt x="3564598" y="677824"/>
                </a:lnTo>
                <a:lnTo>
                  <a:pt x="3557346" y="669455"/>
                </a:lnTo>
                <a:lnTo>
                  <a:pt x="3554679" y="658317"/>
                </a:lnTo>
                <a:lnTo>
                  <a:pt x="3554298" y="646722"/>
                </a:lnTo>
                <a:lnTo>
                  <a:pt x="3554298" y="491845"/>
                </a:lnTo>
                <a:lnTo>
                  <a:pt x="3554679" y="482447"/>
                </a:lnTo>
                <a:lnTo>
                  <a:pt x="3557346" y="473735"/>
                </a:lnTo>
                <a:lnTo>
                  <a:pt x="3564598" y="467334"/>
                </a:lnTo>
                <a:lnTo>
                  <a:pt x="3578720" y="464832"/>
                </a:lnTo>
                <a:lnTo>
                  <a:pt x="3592830" y="467334"/>
                </a:lnTo>
                <a:lnTo>
                  <a:pt x="3600069" y="473735"/>
                </a:lnTo>
                <a:lnTo>
                  <a:pt x="3602748" y="482447"/>
                </a:lnTo>
                <a:lnTo>
                  <a:pt x="3603129" y="491845"/>
                </a:lnTo>
                <a:lnTo>
                  <a:pt x="3603129" y="398957"/>
                </a:lnTo>
                <a:lnTo>
                  <a:pt x="3530104" y="402653"/>
                </a:lnTo>
                <a:lnTo>
                  <a:pt x="3479965" y="450684"/>
                </a:lnTo>
                <a:lnTo>
                  <a:pt x="3472383" y="488505"/>
                </a:lnTo>
                <a:lnTo>
                  <a:pt x="3470872" y="531202"/>
                </a:lnTo>
                <a:lnTo>
                  <a:pt x="3470884" y="542848"/>
                </a:lnTo>
                <a:lnTo>
                  <a:pt x="3471214" y="562749"/>
                </a:lnTo>
                <a:lnTo>
                  <a:pt x="3471214" y="583222"/>
                </a:lnTo>
                <a:lnTo>
                  <a:pt x="3471011" y="595693"/>
                </a:lnTo>
                <a:lnTo>
                  <a:pt x="3470897" y="615759"/>
                </a:lnTo>
                <a:lnTo>
                  <a:pt x="3472383" y="657707"/>
                </a:lnTo>
                <a:lnTo>
                  <a:pt x="3479965" y="695375"/>
                </a:lnTo>
                <a:lnTo>
                  <a:pt x="3497796" y="724509"/>
                </a:lnTo>
                <a:lnTo>
                  <a:pt x="3530104" y="743305"/>
                </a:lnTo>
                <a:lnTo>
                  <a:pt x="3581146" y="749960"/>
                </a:lnTo>
                <a:lnTo>
                  <a:pt x="3628415" y="743458"/>
                </a:lnTo>
                <a:lnTo>
                  <a:pt x="3659340" y="725093"/>
                </a:lnTo>
                <a:lnTo>
                  <a:pt x="3677285" y="696544"/>
                </a:lnTo>
                <a:lnTo>
                  <a:pt x="3680739" y="681126"/>
                </a:lnTo>
                <a:lnTo>
                  <a:pt x="3685590" y="659536"/>
                </a:lnTo>
                <a:lnTo>
                  <a:pt x="3687610" y="615759"/>
                </a:lnTo>
                <a:close/>
              </a:path>
              <a:path w="4187190" h="1148714">
                <a:moveTo>
                  <a:pt x="3867632" y="811669"/>
                </a:moveTo>
                <a:lnTo>
                  <a:pt x="3865753" y="805218"/>
                </a:lnTo>
                <a:lnTo>
                  <a:pt x="3860736" y="800608"/>
                </a:lnTo>
                <a:lnTo>
                  <a:pt x="3853421" y="797826"/>
                </a:lnTo>
                <a:lnTo>
                  <a:pt x="3844696" y="796899"/>
                </a:lnTo>
                <a:lnTo>
                  <a:pt x="3718725" y="796899"/>
                </a:lnTo>
                <a:lnTo>
                  <a:pt x="3701770" y="800290"/>
                </a:lnTo>
                <a:lnTo>
                  <a:pt x="3693071" y="809205"/>
                </a:lnTo>
                <a:lnTo>
                  <a:pt x="3689858" y="821804"/>
                </a:lnTo>
                <a:lnTo>
                  <a:pt x="3689400" y="836244"/>
                </a:lnTo>
                <a:lnTo>
                  <a:pt x="3689400" y="1106627"/>
                </a:lnTo>
                <a:lnTo>
                  <a:pt x="3689858" y="1116926"/>
                </a:lnTo>
                <a:lnTo>
                  <a:pt x="3693071" y="1129995"/>
                </a:lnTo>
                <a:lnTo>
                  <a:pt x="3701770" y="1141209"/>
                </a:lnTo>
                <a:lnTo>
                  <a:pt x="3718725" y="1145971"/>
                </a:lnTo>
                <a:lnTo>
                  <a:pt x="3847604" y="1145971"/>
                </a:lnTo>
                <a:lnTo>
                  <a:pt x="3867150" y="1091895"/>
                </a:lnTo>
                <a:lnTo>
                  <a:pt x="3832479" y="1071372"/>
                </a:lnTo>
                <a:lnTo>
                  <a:pt x="3810622" y="1072057"/>
                </a:lnTo>
                <a:lnTo>
                  <a:pt x="3792918" y="1072210"/>
                </a:lnTo>
                <a:lnTo>
                  <a:pt x="3785730" y="1071206"/>
                </a:lnTo>
                <a:lnTo>
                  <a:pt x="3779367" y="1068158"/>
                </a:lnTo>
                <a:lnTo>
                  <a:pt x="3774656" y="1063078"/>
                </a:lnTo>
                <a:lnTo>
                  <a:pt x="3772420" y="1055992"/>
                </a:lnTo>
                <a:lnTo>
                  <a:pt x="3772420" y="1021575"/>
                </a:lnTo>
                <a:lnTo>
                  <a:pt x="3772674" y="1011135"/>
                </a:lnTo>
                <a:lnTo>
                  <a:pt x="3774376" y="1003947"/>
                </a:lnTo>
                <a:lnTo>
                  <a:pt x="3779012" y="999794"/>
                </a:lnTo>
                <a:lnTo>
                  <a:pt x="3788054" y="998474"/>
                </a:lnTo>
                <a:lnTo>
                  <a:pt x="3821836" y="999312"/>
                </a:lnTo>
                <a:lnTo>
                  <a:pt x="3838816" y="999464"/>
                </a:lnTo>
                <a:lnTo>
                  <a:pt x="3861308" y="983742"/>
                </a:lnTo>
                <a:lnTo>
                  <a:pt x="3861308" y="952258"/>
                </a:lnTo>
                <a:lnTo>
                  <a:pt x="3843223" y="929640"/>
                </a:lnTo>
                <a:lnTo>
                  <a:pt x="3835489" y="929792"/>
                </a:lnTo>
                <a:lnTo>
                  <a:pt x="3827170" y="930135"/>
                </a:lnTo>
                <a:lnTo>
                  <a:pt x="3815270" y="930478"/>
                </a:lnTo>
                <a:lnTo>
                  <a:pt x="3775481" y="922464"/>
                </a:lnTo>
                <a:lnTo>
                  <a:pt x="3772420" y="890320"/>
                </a:lnTo>
                <a:lnTo>
                  <a:pt x="3772839" y="879690"/>
                </a:lnTo>
                <a:lnTo>
                  <a:pt x="3775786" y="871639"/>
                </a:lnTo>
                <a:lnTo>
                  <a:pt x="3783749" y="866533"/>
                </a:lnTo>
                <a:lnTo>
                  <a:pt x="3799268" y="864743"/>
                </a:lnTo>
                <a:lnTo>
                  <a:pt x="3808996" y="864895"/>
                </a:lnTo>
                <a:lnTo>
                  <a:pt x="3832098" y="865581"/>
                </a:lnTo>
                <a:lnTo>
                  <a:pt x="3845661" y="865746"/>
                </a:lnTo>
                <a:lnTo>
                  <a:pt x="3857879" y="865746"/>
                </a:lnTo>
                <a:lnTo>
                  <a:pt x="3867632" y="865263"/>
                </a:lnTo>
                <a:lnTo>
                  <a:pt x="3867632" y="864743"/>
                </a:lnTo>
                <a:lnTo>
                  <a:pt x="3867632" y="811669"/>
                </a:lnTo>
                <a:close/>
              </a:path>
              <a:path w="4187190" h="1148714">
                <a:moveTo>
                  <a:pt x="3931424" y="437299"/>
                </a:moveTo>
                <a:lnTo>
                  <a:pt x="3930954" y="423138"/>
                </a:lnTo>
                <a:lnTo>
                  <a:pt x="3927754" y="410692"/>
                </a:lnTo>
                <a:lnTo>
                  <a:pt x="3919055" y="401840"/>
                </a:lnTo>
                <a:lnTo>
                  <a:pt x="3902100" y="398462"/>
                </a:lnTo>
                <a:lnTo>
                  <a:pt x="3877678" y="398462"/>
                </a:lnTo>
                <a:lnTo>
                  <a:pt x="3860749" y="401853"/>
                </a:lnTo>
                <a:lnTo>
                  <a:pt x="3852049" y="410692"/>
                </a:lnTo>
                <a:lnTo>
                  <a:pt x="3848849" y="423138"/>
                </a:lnTo>
                <a:lnTo>
                  <a:pt x="3848392" y="437299"/>
                </a:lnTo>
                <a:lnTo>
                  <a:pt x="3848392" y="654100"/>
                </a:lnTo>
                <a:lnTo>
                  <a:pt x="3848049" y="664540"/>
                </a:lnTo>
                <a:lnTo>
                  <a:pt x="3845649" y="673138"/>
                </a:lnTo>
                <a:lnTo>
                  <a:pt x="3839121" y="678980"/>
                </a:lnTo>
                <a:lnTo>
                  <a:pt x="3826421" y="681126"/>
                </a:lnTo>
                <a:lnTo>
                  <a:pt x="3810901" y="678980"/>
                </a:lnTo>
                <a:lnTo>
                  <a:pt x="3802938" y="673138"/>
                </a:lnTo>
                <a:lnTo>
                  <a:pt x="3800005" y="664540"/>
                </a:lnTo>
                <a:lnTo>
                  <a:pt x="3799586" y="654100"/>
                </a:lnTo>
                <a:lnTo>
                  <a:pt x="3799560" y="437299"/>
                </a:lnTo>
                <a:lnTo>
                  <a:pt x="3799116" y="423341"/>
                </a:lnTo>
                <a:lnTo>
                  <a:pt x="3795915" y="410756"/>
                </a:lnTo>
                <a:lnTo>
                  <a:pt x="3787216" y="401853"/>
                </a:lnTo>
                <a:lnTo>
                  <a:pt x="3770261" y="398462"/>
                </a:lnTo>
                <a:lnTo>
                  <a:pt x="3745839" y="398462"/>
                </a:lnTo>
                <a:lnTo>
                  <a:pt x="3716566" y="437781"/>
                </a:lnTo>
                <a:lnTo>
                  <a:pt x="3716134" y="501942"/>
                </a:lnTo>
                <a:lnTo>
                  <a:pt x="3716070" y="644245"/>
                </a:lnTo>
                <a:lnTo>
                  <a:pt x="3718826" y="687743"/>
                </a:lnTo>
                <a:lnTo>
                  <a:pt x="3732619" y="721080"/>
                </a:lnTo>
                <a:lnTo>
                  <a:pt x="3765715" y="742442"/>
                </a:lnTo>
                <a:lnTo>
                  <a:pt x="3826421" y="749960"/>
                </a:lnTo>
                <a:lnTo>
                  <a:pt x="3884231" y="742556"/>
                </a:lnTo>
                <a:lnTo>
                  <a:pt x="3915714" y="721702"/>
                </a:lnTo>
                <a:lnTo>
                  <a:pt x="3928808" y="689406"/>
                </a:lnTo>
                <a:lnTo>
                  <a:pt x="3929329" y="681126"/>
                </a:lnTo>
                <a:lnTo>
                  <a:pt x="3931424" y="647725"/>
                </a:lnTo>
                <a:lnTo>
                  <a:pt x="3931424" y="437299"/>
                </a:lnTo>
                <a:close/>
              </a:path>
              <a:path w="4187190" h="1148714">
                <a:moveTo>
                  <a:pt x="4186923" y="692454"/>
                </a:moveTo>
                <a:lnTo>
                  <a:pt x="4168864" y="656539"/>
                </a:lnTo>
                <a:lnTo>
                  <a:pt x="4167390" y="656539"/>
                </a:lnTo>
                <a:lnTo>
                  <a:pt x="4162044" y="659015"/>
                </a:lnTo>
                <a:lnTo>
                  <a:pt x="4153243" y="659015"/>
                </a:lnTo>
                <a:lnTo>
                  <a:pt x="4142917" y="654862"/>
                </a:lnTo>
                <a:lnTo>
                  <a:pt x="4135945" y="644207"/>
                </a:lnTo>
                <a:lnTo>
                  <a:pt x="4131995" y="629780"/>
                </a:lnTo>
                <a:lnTo>
                  <a:pt x="4131741" y="626579"/>
                </a:lnTo>
                <a:lnTo>
                  <a:pt x="4130751" y="614286"/>
                </a:lnTo>
                <a:lnTo>
                  <a:pt x="4132338" y="604367"/>
                </a:lnTo>
                <a:lnTo>
                  <a:pt x="4136860" y="599897"/>
                </a:lnTo>
                <a:lnTo>
                  <a:pt x="4143946" y="596722"/>
                </a:lnTo>
                <a:lnTo>
                  <a:pt x="4153243" y="590689"/>
                </a:lnTo>
                <a:lnTo>
                  <a:pt x="4176268" y="557745"/>
                </a:lnTo>
                <a:lnTo>
                  <a:pt x="4181538" y="509079"/>
                </a:lnTo>
                <a:lnTo>
                  <a:pt x="4177195" y="467321"/>
                </a:lnTo>
                <a:lnTo>
                  <a:pt x="4176141" y="464832"/>
                </a:lnTo>
                <a:lnTo>
                  <a:pt x="4162196" y="432015"/>
                </a:lnTo>
                <a:lnTo>
                  <a:pt x="4133545" y="407593"/>
                </a:lnTo>
                <a:lnTo>
                  <a:pt x="4095597" y="399948"/>
                </a:lnTo>
                <a:lnTo>
                  <a:pt x="4095597" y="513994"/>
                </a:lnTo>
                <a:lnTo>
                  <a:pt x="4094492" y="530161"/>
                </a:lnTo>
                <a:lnTo>
                  <a:pt x="4090416" y="544156"/>
                </a:lnTo>
                <a:lnTo>
                  <a:pt x="4082211" y="554012"/>
                </a:lnTo>
                <a:lnTo>
                  <a:pt x="4068749" y="557745"/>
                </a:lnTo>
                <a:lnTo>
                  <a:pt x="4057002" y="557022"/>
                </a:lnTo>
                <a:lnTo>
                  <a:pt x="4050195" y="554228"/>
                </a:lnTo>
                <a:lnTo>
                  <a:pt x="4047058" y="548411"/>
                </a:lnTo>
                <a:lnTo>
                  <a:pt x="4046296" y="538581"/>
                </a:lnTo>
                <a:lnTo>
                  <a:pt x="4046296" y="532676"/>
                </a:lnTo>
                <a:lnTo>
                  <a:pt x="4046778" y="523811"/>
                </a:lnTo>
                <a:lnTo>
                  <a:pt x="4046702" y="506158"/>
                </a:lnTo>
                <a:lnTo>
                  <a:pt x="4046372" y="491591"/>
                </a:lnTo>
                <a:lnTo>
                  <a:pt x="4046296" y="485978"/>
                </a:lnTo>
                <a:lnTo>
                  <a:pt x="4047058" y="475195"/>
                </a:lnTo>
                <a:lnTo>
                  <a:pt x="4050195" y="468757"/>
                </a:lnTo>
                <a:lnTo>
                  <a:pt x="4057002" y="465645"/>
                </a:lnTo>
                <a:lnTo>
                  <a:pt x="4068749" y="464832"/>
                </a:lnTo>
                <a:lnTo>
                  <a:pt x="4082211" y="469404"/>
                </a:lnTo>
                <a:lnTo>
                  <a:pt x="4090416" y="481114"/>
                </a:lnTo>
                <a:lnTo>
                  <a:pt x="4094492" y="496963"/>
                </a:lnTo>
                <a:lnTo>
                  <a:pt x="4095597" y="513994"/>
                </a:lnTo>
                <a:lnTo>
                  <a:pt x="4095597" y="399948"/>
                </a:lnTo>
                <a:lnTo>
                  <a:pt x="4088282" y="398462"/>
                </a:lnTo>
                <a:lnTo>
                  <a:pt x="3993083" y="398462"/>
                </a:lnTo>
                <a:lnTo>
                  <a:pt x="3976128" y="401853"/>
                </a:lnTo>
                <a:lnTo>
                  <a:pt x="3967429" y="410756"/>
                </a:lnTo>
                <a:lnTo>
                  <a:pt x="3964216" y="423341"/>
                </a:lnTo>
                <a:lnTo>
                  <a:pt x="3963759" y="437781"/>
                </a:lnTo>
                <a:lnTo>
                  <a:pt x="3963759" y="708190"/>
                </a:lnTo>
                <a:lnTo>
                  <a:pt x="3964063" y="722630"/>
                </a:lnTo>
                <a:lnTo>
                  <a:pt x="3966210" y="735215"/>
                </a:lnTo>
                <a:lnTo>
                  <a:pt x="3972001" y="744118"/>
                </a:lnTo>
                <a:lnTo>
                  <a:pt x="3983304" y="747496"/>
                </a:lnTo>
                <a:lnTo>
                  <a:pt x="4017492" y="747496"/>
                </a:lnTo>
                <a:lnTo>
                  <a:pt x="4046778" y="708190"/>
                </a:lnTo>
                <a:lnTo>
                  <a:pt x="4046778" y="626579"/>
                </a:lnTo>
                <a:lnTo>
                  <a:pt x="4050690" y="626579"/>
                </a:lnTo>
                <a:lnTo>
                  <a:pt x="4054856" y="628523"/>
                </a:lnTo>
                <a:lnTo>
                  <a:pt x="4062044" y="636219"/>
                </a:lnTo>
                <a:lnTo>
                  <a:pt x="4070870" y="652500"/>
                </a:lnTo>
                <a:lnTo>
                  <a:pt x="4079976" y="680161"/>
                </a:lnTo>
                <a:lnTo>
                  <a:pt x="4089628" y="706412"/>
                </a:lnTo>
                <a:lnTo>
                  <a:pt x="4105186" y="728700"/>
                </a:lnTo>
                <a:lnTo>
                  <a:pt x="4127436" y="744169"/>
                </a:lnTo>
                <a:lnTo>
                  <a:pt x="4157129" y="749960"/>
                </a:lnTo>
                <a:lnTo>
                  <a:pt x="4172432" y="748423"/>
                </a:lnTo>
                <a:lnTo>
                  <a:pt x="4181310" y="744308"/>
                </a:lnTo>
                <a:lnTo>
                  <a:pt x="4185437" y="738352"/>
                </a:lnTo>
                <a:lnTo>
                  <a:pt x="4186453" y="731291"/>
                </a:lnTo>
                <a:lnTo>
                  <a:pt x="4186517" y="720521"/>
                </a:lnTo>
                <a:lnTo>
                  <a:pt x="4186859" y="701014"/>
                </a:lnTo>
                <a:lnTo>
                  <a:pt x="4186923" y="692454"/>
                </a:lnTo>
                <a:close/>
              </a:path>
            </a:pathLst>
          </a:custGeom>
          <a:solidFill>
            <a:srgbClr val="1C1C1C"/>
          </a:solidFill>
        </p:spPr>
        <p:txBody>
          <a:bodyPr wrap="square" lIns="0" tIns="0" rIns="0" bIns="0" rtlCol="0"/>
          <a:lstStyle/>
          <a:p>
            <a:endParaRPr/>
          </a:p>
        </p:txBody>
      </p:sp>
      <p:sp>
        <p:nvSpPr>
          <p:cNvPr id="14" name="object 13">
            <a:extLst>
              <a:ext uri="{FF2B5EF4-FFF2-40B4-BE49-F238E27FC236}">
                <a16:creationId xmlns:a16="http://schemas.microsoft.com/office/drawing/2014/main" id="{BF9D457F-4A51-B447-AC7B-3F602232C256}"/>
              </a:ext>
            </a:extLst>
          </p:cNvPr>
          <p:cNvSpPr/>
          <p:nvPr userDrawn="1"/>
        </p:nvSpPr>
        <p:spPr>
          <a:xfrm>
            <a:off x="8681964" y="4261730"/>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15" name="object 14">
            <a:extLst>
              <a:ext uri="{FF2B5EF4-FFF2-40B4-BE49-F238E27FC236}">
                <a16:creationId xmlns:a16="http://schemas.microsoft.com/office/drawing/2014/main" id="{85588B60-E2ED-414F-8BFF-370204300472}"/>
              </a:ext>
            </a:extLst>
          </p:cNvPr>
          <p:cNvSpPr/>
          <p:nvPr userDrawn="1"/>
        </p:nvSpPr>
        <p:spPr>
          <a:xfrm>
            <a:off x="8150454"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pic>
        <p:nvPicPr>
          <p:cNvPr id="16" name="object 15">
            <a:extLst>
              <a:ext uri="{FF2B5EF4-FFF2-40B4-BE49-F238E27FC236}">
                <a16:creationId xmlns:a16="http://schemas.microsoft.com/office/drawing/2014/main" id="{79CDAC7D-A3D2-F84E-A3EE-BFEAA976BEC0}"/>
              </a:ext>
            </a:extLst>
          </p:cNvPr>
          <p:cNvPicPr/>
          <p:nvPr userDrawn="1"/>
        </p:nvPicPr>
        <p:blipFill>
          <a:blip r:embed="rId3" cstate="print"/>
          <a:stretch>
            <a:fillRect/>
          </a:stretch>
        </p:blipFill>
        <p:spPr>
          <a:xfrm>
            <a:off x="7700859" y="4955722"/>
            <a:ext cx="98300" cy="134760"/>
          </a:xfrm>
          <a:prstGeom prst="rect">
            <a:avLst/>
          </a:prstGeom>
        </p:spPr>
      </p:pic>
      <p:pic>
        <p:nvPicPr>
          <p:cNvPr id="17" name="object 16">
            <a:extLst>
              <a:ext uri="{FF2B5EF4-FFF2-40B4-BE49-F238E27FC236}">
                <a16:creationId xmlns:a16="http://schemas.microsoft.com/office/drawing/2014/main" id="{D75AC110-47EB-7946-8A3B-7A0AC300B32A}"/>
              </a:ext>
            </a:extLst>
          </p:cNvPr>
          <p:cNvPicPr/>
          <p:nvPr userDrawn="1"/>
        </p:nvPicPr>
        <p:blipFill>
          <a:blip r:embed="rId4" cstate="print"/>
          <a:stretch>
            <a:fillRect/>
          </a:stretch>
        </p:blipFill>
        <p:spPr>
          <a:xfrm>
            <a:off x="7818305" y="4984512"/>
            <a:ext cx="78175" cy="102928"/>
          </a:xfrm>
          <a:prstGeom prst="rect">
            <a:avLst/>
          </a:prstGeom>
        </p:spPr>
      </p:pic>
      <p:sp>
        <p:nvSpPr>
          <p:cNvPr id="18" name="object 17">
            <a:extLst>
              <a:ext uri="{FF2B5EF4-FFF2-40B4-BE49-F238E27FC236}">
                <a16:creationId xmlns:a16="http://schemas.microsoft.com/office/drawing/2014/main" id="{BEC11B3C-E0F8-3549-9A2A-3E61316CB40E}"/>
              </a:ext>
            </a:extLst>
          </p:cNvPr>
          <p:cNvSpPr/>
          <p:nvPr userDrawn="1"/>
        </p:nvSpPr>
        <p:spPr>
          <a:xfrm>
            <a:off x="7920114"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19" name="object 18">
            <a:extLst>
              <a:ext uri="{FF2B5EF4-FFF2-40B4-BE49-F238E27FC236}">
                <a16:creationId xmlns:a16="http://schemas.microsoft.com/office/drawing/2014/main" id="{79AE1D8B-EEB5-EF49-AA81-5D6248202D0E}"/>
              </a:ext>
            </a:extLst>
          </p:cNvPr>
          <p:cNvPicPr/>
          <p:nvPr userDrawn="1"/>
        </p:nvPicPr>
        <p:blipFill>
          <a:blip r:embed="rId5" cstate="print"/>
          <a:stretch>
            <a:fillRect/>
          </a:stretch>
        </p:blipFill>
        <p:spPr>
          <a:xfrm>
            <a:off x="8504405" y="4950352"/>
            <a:ext cx="153542" cy="139098"/>
          </a:xfrm>
          <a:prstGeom prst="rect">
            <a:avLst/>
          </a:prstGeom>
        </p:spPr>
      </p:pic>
      <p:sp>
        <p:nvSpPr>
          <p:cNvPr id="20" name="object 19">
            <a:extLst>
              <a:ext uri="{FF2B5EF4-FFF2-40B4-BE49-F238E27FC236}">
                <a16:creationId xmlns:a16="http://schemas.microsoft.com/office/drawing/2014/main" id="{F17552A6-E3B4-224E-A197-BAF430118A6F}"/>
              </a:ext>
            </a:extLst>
          </p:cNvPr>
          <p:cNvSpPr/>
          <p:nvPr userDrawn="1"/>
        </p:nvSpPr>
        <p:spPr>
          <a:xfrm>
            <a:off x="8289036" y="4955520"/>
            <a:ext cx="1158875" cy="163195"/>
          </a:xfrm>
          <a:custGeom>
            <a:avLst/>
            <a:gdLst/>
            <a:ahLst/>
            <a:cxnLst/>
            <a:rect l="l" t="t" r="r" b="b"/>
            <a:pathLst>
              <a:path w="1158875" h="163195">
                <a:moveTo>
                  <a:pt x="18262" y="444"/>
                </a:moveTo>
                <a:lnTo>
                  <a:pt x="63" y="444"/>
                </a:lnTo>
                <a:lnTo>
                  <a:pt x="63" y="19075"/>
                </a:lnTo>
                <a:lnTo>
                  <a:pt x="18262" y="19075"/>
                </a:lnTo>
                <a:lnTo>
                  <a:pt x="18262" y="444"/>
                </a:lnTo>
                <a:close/>
              </a:path>
              <a:path w="1158875" h="163195">
                <a:moveTo>
                  <a:pt x="18402" y="31127"/>
                </a:moveTo>
                <a:lnTo>
                  <a:pt x="0" y="31127"/>
                </a:lnTo>
                <a:lnTo>
                  <a:pt x="0" y="132168"/>
                </a:lnTo>
                <a:lnTo>
                  <a:pt x="18402" y="132168"/>
                </a:lnTo>
                <a:lnTo>
                  <a:pt x="18402" y="31127"/>
                </a:lnTo>
                <a:close/>
              </a:path>
              <a:path w="1158875" h="163195">
                <a:moveTo>
                  <a:pt x="89420" y="31178"/>
                </a:moveTo>
                <a:lnTo>
                  <a:pt x="64465" y="31178"/>
                </a:lnTo>
                <a:lnTo>
                  <a:pt x="64465" y="3200"/>
                </a:lnTo>
                <a:lnTo>
                  <a:pt x="45681" y="3200"/>
                </a:lnTo>
                <a:lnTo>
                  <a:pt x="45681" y="31115"/>
                </a:lnTo>
                <a:lnTo>
                  <a:pt x="34112" y="31178"/>
                </a:lnTo>
                <a:lnTo>
                  <a:pt x="34112" y="49618"/>
                </a:lnTo>
                <a:lnTo>
                  <a:pt x="45948" y="49618"/>
                </a:lnTo>
                <a:lnTo>
                  <a:pt x="45948" y="104724"/>
                </a:lnTo>
                <a:lnTo>
                  <a:pt x="47752" y="117157"/>
                </a:lnTo>
                <a:lnTo>
                  <a:pt x="52908" y="126263"/>
                </a:lnTo>
                <a:lnTo>
                  <a:pt x="61099" y="131864"/>
                </a:lnTo>
                <a:lnTo>
                  <a:pt x="72021" y="133769"/>
                </a:lnTo>
                <a:lnTo>
                  <a:pt x="77851" y="133769"/>
                </a:lnTo>
                <a:lnTo>
                  <a:pt x="82892" y="132397"/>
                </a:lnTo>
                <a:lnTo>
                  <a:pt x="88493" y="129095"/>
                </a:lnTo>
                <a:lnTo>
                  <a:pt x="88557" y="111277"/>
                </a:lnTo>
                <a:lnTo>
                  <a:pt x="83959" y="113957"/>
                </a:lnTo>
                <a:lnTo>
                  <a:pt x="79883" y="114922"/>
                </a:lnTo>
                <a:lnTo>
                  <a:pt x="67652" y="114922"/>
                </a:lnTo>
                <a:lnTo>
                  <a:pt x="64465" y="109321"/>
                </a:lnTo>
                <a:lnTo>
                  <a:pt x="64465" y="49618"/>
                </a:lnTo>
                <a:lnTo>
                  <a:pt x="89420" y="49618"/>
                </a:lnTo>
                <a:lnTo>
                  <a:pt x="89420" y="31178"/>
                </a:lnTo>
                <a:close/>
              </a:path>
              <a:path w="1158875" h="163195">
                <a:moveTo>
                  <a:pt x="496912" y="113030"/>
                </a:moveTo>
                <a:lnTo>
                  <a:pt x="434746" y="113030"/>
                </a:lnTo>
                <a:lnTo>
                  <a:pt x="434746" y="72390"/>
                </a:lnTo>
                <a:lnTo>
                  <a:pt x="488645" y="72390"/>
                </a:lnTo>
                <a:lnTo>
                  <a:pt x="488645" y="53340"/>
                </a:lnTo>
                <a:lnTo>
                  <a:pt x="434746" y="53340"/>
                </a:lnTo>
                <a:lnTo>
                  <a:pt x="434746" y="19050"/>
                </a:lnTo>
                <a:lnTo>
                  <a:pt x="496062" y="19050"/>
                </a:lnTo>
                <a:lnTo>
                  <a:pt x="496062" y="0"/>
                </a:lnTo>
                <a:lnTo>
                  <a:pt x="415544" y="0"/>
                </a:lnTo>
                <a:lnTo>
                  <a:pt x="415544" y="19050"/>
                </a:lnTo>
                <a:lnTo>
                  <a:pt x="415544" y="53340"/>
                </a:lnTo>
                <a:lnTo>
                  <a:pt x="415544" y="72390"/>
                </a:lnTo>
                <a:lnTo>
                  <a:pt x="415544" y="113030"/>
                </a:lnTo>
                <a:lnTo>
                  <a:pt x="415544" y="132080"/>
                </a:lnTo>
                <a:lnTo>
                  <a:pt x="496912" y="132080"/>
                </a:lnTo>
                <a:lnTo>
                  <a:pt x="496912" y="113030"/>
                </a:lnTo>
                <a:close/>
              </a:path>
              <a:path w="1158875" h="163195">
                <a:moveTo>
                  <a:pt x="586092" y="82499"/>
                </a:moveTo>
                <a:lnTo>
                  <a:pt x="586016" y="69164"/>
                </a:lnTo>
                <a:lnTo>
                  <a:pt x="585457" y="61036"/>
                </a:lnTo>
                <a:lnTo>
                  <a:pt x="583615" y="53073"/>
                </a:lnTo>
                <a:lnTo>
                  <a:pt x="581088" y="47307"/>
                </a:lnTo>
                <a:lnTo>
                  <a:pt x="580605" y="46189"/>
                </a:lnTo>
                <a:lnTo>
                  <a:pt x="576503" y="40322"/>
                </a:lnTo>
                <a:lnTo>
                  <a:pt x="571055" y="35483"/>
                </a:lnTo>
                <a:lnTo>
                  <a:pt x="567956" y="33870"/>
                </a:lnTo>
                <a:lnTo>
                  <a:pt x="567956" y="86715"/>
                </a:lnTo>
                <a:lnTo>
                  <a:pt x="567918" y="92468"/>
                </a:lnTo>
                <a:lnTo>
                  <a:pt x="566331" y="101434"/>
                </a:lnTo>
                <a:lnTo>
                  <a:pt x="561568" y="109118"/>
                </a:lnTo>
                <a:lnTo>
                  <a:pt x="553885" y="114388"/>
                </a:lnTo>
                <a:lnTo>
                  <a:pt x="543483" y="116344"/>
                </a:lnTo>
                <a:lnTo>
                  <a:pt x="533692" y="116344"/>
                </a:lnTo>
                <a:lnTo>
                  <a:pt x="526135" y="111023"/>
                </a:lnTo>
                <a:lnTo>
                  <a:pt x="526135" y="100545"/>
                </a:lnTo>
                <a:lnTo>
                  <a:pt x="528053" y="92468"/>
                </a:lnTo>
                <a:lnTo>
                  <a:pt x="533107" y="86842"/>
                </a:lnTo>
                <a:lnTo>
                  <a:pt x="540270" y="83566"/>
                </a:lnTo>
                <a:lnTo>
                  <a:pt x="548525" y="82499"/>
                </a:lnTo>
                <a:lnTo>
                  <a:pt x="556425" y="82499"/>
                </a:lnTo>
                <a:lnTo>
                  <a:pt x="563803" y="84213"/>
                </a:lnTo>
                <a:lnTo>
                  <a:pt x="567956" y="86715"/>
                </a:lnTo>
                <a:lnTo>
                  <a:pt x="567956" y="33870"/>
                </a:lnTo>
                <a:lnTo>
                  <a:pt x="564337" y="31978"/>
                </a:lnTo>
                <a:lnTo>
                  <a:pt x="556526" y="29845"/>
                </a:lnTo>
                <a:lnTo>
                  <a:pt x="547801" y="29133"/>
                </a:lnTo>
                <a:lnTo>
                  <a:pt x="537857" y="29972"/>
                </a:lnTo>
                <a:lnTo>
                  <a:pt x="528510" y="32181"/>
                </a:lnTo>
                <a:lnTo>
                  <a:pt x="520204" y="35369"/>
                </a:lnTo>
                <a:lnTo>
                  <a:pt x="513397" y="39090"/>
                </a:lnTo>
                <a:lnTo>
                  <a:pt x="512508" y="39751"/>
                </a:lnTo>
                <a:lnTo>
                  <a:pt x="517842" y="57086"/>
                </a:lnTo>
                <a:lnTo>
                  <a:pt x="518858" y="56426"/>
                </a:lnTo>
                <a:lnTo>
                  <a:pt x="525233" y="52755"/>
                </a:lnTo>
                <a:lnTo>
                  <a:pt x="532193" y="49872"/>
                </a:lnTo>
                <a:lnTo>
                  <a:pt x="539648" y="47980"/>
                </a:lnTo>
                <a:lnTo>
                  <a:pt x="547458" y="47307"/>
                </a:lnTo>
                <a:lnTo>
                  <a:pt x="556793" y="49009"/>
                </a:lnTo>
                <a:lnTo>
                  <a:pt x="563016" y="53555"/>
                </a:lnTo>
                <a:lnTo>
                  <a:pt x="566496" y="60096"/>
                </a:lnTo>
                <a:lnTo>
                  <a:pt x="567524" y="67310"/>
                </a:lnTo>
                <a:lnTo>
                  <a:pt x="567588" y="69164"/>
                </a:lnTo>
                <a:lnTo>
                  <a:pt x="563181" y="67310"/>
                </a:lnTo>
                <a:lnTo>
                  <a:pt x="555637" y="65392"/>
                </a:lnTo>
                <a:lnTo>
                  <a:pt x="546569" y="65392"/>
                </a:lnTo>
                <a:lnTo>
                  <a:pt x="530529" y="67970"/>
                </a:lnTo>
                <a:lnTo>
                  <a:pt x="518185" y="75247"/>
                </a:lnTo>
                <a:lnTo>
                  <a:pt x="510260" y="86512"/>
                </a:lnTo>
                <a:lnTo>
                  <a:pt x="507555" y="100545"/>
                </a:lnTo>
                <a:lnTo>
                  <a:pt x="507530" y="101434"/>
                </a:lnTo>
                <a:lnTo>
                  <a:pt x="510400" y="115493"/>
                </a:lnTo>
                <a:lnTo>
                  <a:pt x="518109" y="125641"/>
                </a:lnTo>
                <a:lnTo>
                  <a:pt x="528891" y="131648"/>
                </a:lnTo>
                <a:lnTo>
                  <a:pt x="541045" y="133616"/>
                </a:lnTo>
                <a:lnTo>
                  <a:pt x="551192" y="132308"/>
                </a:lnTo>
                <a:lnTo>
                  <a:pt x="559587" y="128905"/>
                </a:lnTo>
                <a:lnTo>
                  <a:pt x="565899" y="124218"/>
                </a:lnTo>
                <a:lnTo>
                  <a:pt x="569874" y="119011"/>
                </a:lnTo>
                <a:lnTo>
                  <a:pt x="569874" y="131787"/>
                </a:lnTo>
                <a:lnTo>
                  <a:pt x="586092" y="131787"/>
                </a:lnTo>
                <a:lnTo>
                  <a:pt x="586092" y="119011"/>
                </a:lnTo>
                <a:lnTo>
                  <a:pt x="586092" y="116344"/>
                </a:lnTo>
                <a:lnTo>
                  <a:pt x="586092" y="82499"/>
                </a:lnTo>
                <a:close/>
              </a:path>
              <a:path w="1158875" h="163195">
                <a:moveTo>
                  <a:pt x="666521" y="102285"/>
                </a:moveTo>
                <a:lnTo>
                  <a:pt x="639851" y="71323"/>
                </a:lnTo>
                <a:lnTo>
                  <a:pt x="624814" y="66687"/>
                </a:lnTo>
                <a:lnTo>
                  <a:pt x="619760" y="64770"/>
                </a:lnTo>
                <a:lnTo>
                  <a:pt x="619760" y="50558"/>
                </a:lnTo>
                <a:lnTo>
                  <a:pt x="625233" y="45720"/>
                </a:lnTo>
                <a:lnTo>
                  <a:pt x="640232" y="45720"/>
                </a:lnTo>
                <a:lnTo>
                  <a:pt x="649287" y="48006"/>
                </a:lnTo>
                <a:lnTo>
                  <a:pt x="658279" y="54711"/>
                </a:lnTo>
                <a:lnTo>
                  <a:pt x="665734" y="39573"/>
                </a:lnTo>
                <a:lnTo>
                  <a:pt x="657885" y="34467"/>
                </a:lnTo>
                <a:lnTo>
                  <a:pt x="650532" y="31356"/>
                </a:lnTo>
                <a:lnTo>
                  <a:pt x="642912" y="29552"/>
                </a:lnTo>
                <a:lnTo>
                  <a:pt x="635076" y="28968"/>
                </a:lnTo>
                <a:lnTo>
                  <a:pt x="622579" y="31127"/>
                </a:lnTo>
                <a:lnTo>
                  <a:pt x="612343" y="37211"/>
                </a:lnTo>
                <a:lnTo>
                  <a:pt x="605434" y="46609"/>
                </a:lnTo>
                <a:lnTo>
                  <a:pt x="602907" y="58724"/>
                </a:lnTo>
                <a:lnTo>
                  <a:pt x="605713" y="71805"/>
                </a:lnTo>
                <a:lnTo>
                  <a:pt x="612800" y="80454"/>
                </a:lnTo>
                <a:lnTo>
                  <a:pt x="622185" y="85928"/>
                </a:lnTo>
                <a:lnTo>
                  <a:pt x="631850" y="89484"/>
                </a:lnTo>
                <a:lnTo>
                  <a:pt x="643483" y="93230"/>
                </a:lnTo>
                <a:lnTo>
                  <a:pt x="649770" y="96113"/>
                </a:lnTo>
                <a:lnTo>
                  <a:pt x="649770" y="111912"/>
                </a:lnTo>
                <a:lnTo>
                  <a:pt x="643940" y="116598"/>
                </a:lnTo>
                <a:lnTo>
                  <a:pt x="634009" y="116598"/>
                </a:lnTo>
                <a:lnTo>
                  <a:pt x="627049" y="115976"/>
                </a:lnTo>
                <a:lnTo>
                  <a:pt x="620369" y="114007"/>
                </a:lnTo>
                <a:lnTo>
                  <a:pt x="613752" y="110528"/>
                </a:lnTo>
                <a:lnTo>
                  <a:pt x="606069" y="104597"/>
                </a:lnTo>
                <a:lnTo>
                  <a:pt x="597763" y="119011"/>
                </a:lnTo>
                <a:lnTo>
                  <a:pt x="606336" y="125691"/>
                </a:lnTo>
                <a:lnTo>
                  <a:pt x="614794" y="129971"/>
                </a:lnTo>
                <a:lnTo>
                  <a:pt x="623544" y="132549"/>
                </a:lnTo>
                <a:lnTo>
                  <a:pt x="632155" y="133400"/>
                </a:lnTo>
                <a:lnTo>
                  <a:pt x="646049" y="131178"/>
                </a:lnTo>
                <a:lnTo>
                  <a:pt x="656907" y="124891"/>
                </a:lnTo>
                <a:lnTo>
                  <a:pt x="663994" y="115074"/>
                </a:lnTo>
                <a:lnTo>
                  <a:pt x="666521" y="102285"/>
                </a:lnTo>
                <a:close/>
              </a:path>
              <a:path w="1158875" h="163195">
                <a:moveTo>
                  <a:pt x="731316" y="30886"/>
                </a:moveTo>
                <a:lnTo>
                  <a:pt x="706348" y="30886"/>
                </a:lnTo>
                <a:lnTo>
                  <a:pt x="706348" y="2857"/>
                </a:lnTo>
                <a:lnTo>
                  <a:pt x="687438" y="2857"/>
                </a:lnTo>
                <a:lnTo>
                  <a:pt x="687463" y="31013"/>
                </a:lnTo>
                <a:lnTo>
                  <a:pt x="675995" y="31013"/>
                </a:lnTo>
                <a:lnTo>
                  <a:pt x="675995" y="49276"/>
                </a:lnTo>
                <a:lnTo>
                  <a:pt x="687844" y="49276"/>
                </a:lnTo>
                <a:lnTo>
                  <a:pt x="687844" y="104381"/>
                </a:lnTo>
                <a:lnTo>
                  <a:pt x="689622" y="116814"/>
                </a:lnTo>
                <a:lnTo>
                  <a:pt x="694778" y="125920"/>
                </a:lnTo>
                <a:lnTo>
                  <a:pt x="702983" y="131521"/>
                </a:lnTo>
                <a:lnTo>
                  <a:pt x="713905" y="133426"/>
                </a:lnTo>
                <a:lnTo>
                  <a:pt x="719709" y="133426"/>
                </a:lnTo>
                <a:lnTo>
                  <a:pt x="724750" y="132054"/>
                </a:lnTo>
                <a:lnTo>
                  <a:pt x="729691" y="129070"/>
                </a:lnTo>
                <a:lnTo>
                  <a:pt x="730491" y="128765"/>
                </a:lnTo>
                <a:lnTo>
                  <a:pt x="730453" y="110972"/>
                </a:lnTo>
                <a:lnTo>
                  <a:pt x="725855" y="113626"/>
                </a:lnTo>
                <a:lnTo>
                  <a:pt x="721766" y="114617"/>
                </a:lnTo>
                <a:lnTo>
                  <a:pt x="709549" y="114617"/>
                </a:lnTo>
                <a:lnTo>
                  <a:pt x="706348" y="109029"/>
                </a:lnTo>
                <a:lnTo>
                  <a:pt x="706348" y="49276"/>
                </a:lnTo>
                <a:lnTo>
                  <a:pt x="731316" y="49276"/>
                </a:lnTo>
                <a:lnTo>
                  <a:pt x="731316" y="30886"/>
                </a:lnTo>
                <a:close/>
              </a:path>
              <a:path w="1158875" h="163195">
                <a:moveTo>
                  <a:pt x="887006" y="131787"/>
                </a:moveTo>
                <a:lnTo>
                  <a:pt x="873594" y="98488"/>
                </a:lnTo>
                <a:lnTo>
                  <a:pt x="865962" y="79527"/>
                </a:lnTo>
                <a:lnTo>
                  <a:pt x="846836" y="32067"/>
                </a:lnTo>
                <a:lnTo>
                  <a:pt x="846836" y="79463"/>
                </a:lnTo>
                <a:lnTo>
                  <a:pt x="806056" y="79527"/>
                </a:lnTo>
                <a:lnTo>
                  <a:pt x="826401" y="27622"/>
                </a:lnTo>
                <a:lnTo>
                  <a:pt x="846836" y="79463"/>
                </a:lnTo>
                <a:lnTo>
                  <a:pt x="846836" y="32067"/>
                </a:lnTo>
                <a:lnTo>
                  <a:pt x="845045" y="27622"/>
                </a:lnTo>
                <a:lnTo>
                  <a:pt x="833996" y="177"/>
                </a:lnTo>
                <a:lnTo>
                  <a:pt x="819200" y="177"/>
                </a:lnTo>
                <a:lnTo>
                  <a:pt x="766191" y="131787"/>
                </a:lnTo>
                <a:lnTo>
                  <a:pt x="786549" y="131787"/>
                </a:lnTo>
                <a:lnTo>
                  <a:pt x="799007" y="98488"/>
                </a:lnTo>
                <a:lnTo>
                  <a:pt x="853948" y="98488"/>
                </a:lnTo>
                <a:lnTo>
                  <a:pt x="866406" y="131787"/>
                </a:lnTo>
                <a:lnTo>
                  <a:pt x="887006" y="131787"/>
                </a:lnTo>
                <a:close/>
              </a:path>
              <a:path w="1158875" h="163195">
                <a:moveTo>
                  <a:pt x="974813" y="69545"/>
                </a:moveTo>
                <a:lnTo>
                  <a:pt x="972413" y="52793"/>
                </a:lnTo>
                <a:lnTo>
                  <a:pt x="965606" y="39979"/>
                </a:lnTo>
                <a:lnTo>
                  <a:pt x="954951" y="31813"/>
                </a:lnTo>
                <a:lnTo>
                  <a:pt x="941019" y="28930"/>
                </a:lnTo>
                <a:lnTo>
                  <a:pt x="932637" y="29946"/>
                </a:lnTo>
                <a:lnTo>
                  <a:pt x="925271" y="33007"/>
                </a:lnTo>
                <a:lnTo>
                  <a:pt x="919010" y="38100"/>
                </a:lnTo>
                <a:lnTo>
                  <a:pt x="913968" y="45250"/>
                </a:lnTo>
                <a:lnTo>
                  <a:pt x="913968" y="31026"/>
                </a:lnTo>
                <a:lnTo>
                  <a:pt x="896594" y="31026"/>
                </a:lnTo>
                <a:lnTo>
                  <a:pt x="896594" y="131864"/>
                </a:lnTo>
                <a:lnTo>
                  <a:pt x="915035" y="131864"/>
                </a:lnTo>
                <a:lnTo>
                  <a:pt x="915035" y="74282"/>
                </a:lnTo>
                <a:lnTo>
                  <a:pt x="916762" y="63144"/>
                </a:lnTo>
                <a:lnTo>
                  <a:pt x="921524" y="54800"/>
                </a:lnTo>
                <a:lnTo>
                  <a:pt x="928636" y="49542"/>
                </a:lnTo>
                <a:lnTo>
                  <a:pt x="937412" y="47713"/>
                </a:lnTo>
                <a:lnTo>
                  <a:pt x="945413" y="49352"/>
                </a:lnTo>
                <a:lnTo>
                  <a:pt x="951357" y="54203"/>
                </a:lnTo>
                <a:lnTo>
                  <a:pt x="955065" y="62153"/>
                </a:lnTo>
                <a:lnTo>
                  <a:pt x="956335" y="73113"/>
                </a:lnTo>
                <a:lnTo>
                  <a:pt x="956335" y="131864"/>
                </a:lnTo>
                <a:lnTo>
                  <a:pt x="974813" y="131864"/>
                </a:lnTo>
                <a:lnTo>
                  <a:pt x="974813" y="69545"/>
                </a:lnTo>
                <a:close/>
              </a:path>
              <a:path w="1158875" h="163195">
                <a:moveTo>
                  <a:pt x="1079512" y="30924"/>
                </a:moveTo>
                <a:lnTo>
                  <a:pt x="1063129" y="30924"/>
                </a:lnTo>
                <a:lnTo>
                  <a:pt x="1063129" y="46355"/>
                </a:lnTo>
                <a:lnTo>
                  <a:pt x="1060310" y="42748"/>
                </a:lnTo>
                <a:lnTo>
                  <a:pt x="1060310" y="76911"/>
                </a:lnTo>
                <a:lnTo>
                  <a:pt x="1058164" y="88582"/>
                </a:lnTo>
                <a:lnTo>
                  <a:pt x="1052296" y="97764"/>
                </a:lnTo>
                <a:lnTo>
                  <a:pt x="1043711" y="103708"/>
                </a:lnTo>
                <a:lnTo>
                  <a:pt x="1033360" y="105816"/>
                </a:lnTo>
                <a:lnTo>
                  <a:pt x="1024051" y="103784"/>
                </a:lnTo>
                <a:lnTo>
                  <a:pt x="1016139" y="97904"/>
                </a:lnTo>
                <a:lnTo>
                  <a:pt x="1010627" y="88557"/>
                </a:lnTo>
                <a:lnTo>
                  <a:pt x="1008570" y="76149"/>
                </a:lnTo>
                <a:lnTo>
                  <a:pt x="1010564" y="63830"/>
                </a:lnTo>
                <a:lnTo>
                  <a:pt x="1051877" y="54317"/>
                </a:lnTo>
                <a:lnTo>
                  <a:pt x="1060310" y="76911"/>
                </a:lnTo>
                <a:lnTo>
                  <a:pt x="1060310" y="42748"/>
                </a:lnTo>
                <a:lnTo>
                  <a:pt x="1057262" y="38836"/>
                </a:lnTo>
                <a:lnTo>
                  <a:pt x="1049489" y="33362"/>
                </a:lnTo>
                <a:lnTo>
                  <a:pt x="1040485" y="30010"/>
                </a:lnTo>
                <a:lnTo>
                  <a:pt x="1030897" y="28879"/>
                </a:lnTo>
                <a:lnTo>
                  <a:pt x="1015911" y="32131"/>
                </a:lnTo>
                <a:lnTo>
                  <a:pt x="1002703" y="41541"/>
                </a:lnTo>
                <a:lnTo>
                  <a:pt x="993305" y="56642"/>
                </a:lnTo>
                <a:lnTo>
                  <a:pt x="989723" y="76911"/>
                </a:lnTo>
                <a:lnTo>
                  <a:pt x="993305" y="96774"/>
                </a:lnTo>
                <a:lnTo>
                  <a:pt x="1002703" y="111645"/>
                </a:lnTo>
                <a:lnTo>
                  <a:pt x="1015911" y="120954"/>
                </a:lnTo>
                <a:lnTo>
                  <a:pt x="1030897" y="124180"/>
                </a:lnTo>
                <a:lnTo>
                  <a:pt x="1040358" y="123050"/>
                </a:lnTo>
                <a:lnTo>
                  <a:pt x="1049121" y="119634"/>
                </a:lnTo>
                <a:lnTo>
                  <a:pt x="1056563" y="113893"/>
                </a:lnTo>
                <a:lnTo>
                  <a:pt x="1062062" y="105816"/>
                </a:lnTo>
                <a:lnTo>
                  <a:pt x="1046746" y="142201"/>
                </a:lnTo>
                <a:lnTo>
                  <a:pt x="1034389" y="144538"/>
                </a:lnTo>
                <a:lnTo>
                  <a:pt x="1025817" y="143776"/>
                </a:lnTo>
                <a:lnTo>
                  <a:pt x="1017574" y="141465"/>
                </a:lnTo>
                <a:lnTo>
                  <a:pt x="1009700" y="137629"/>
                </a:lnTo>
                <a:lnTo>
                  <a:pt x="1002220" y="132245"/>
                </a:lnTo>
                <a:lnTo>
                  <a:pt x="1001293" y="131432"/>
                </a:lnTo>
                <a:lnTo>
                  <a:pt x="993330" y="148043"/>
                </a:lnTo>
                <a:lnTo>
                  <a:pt x="1033500" y="162598"/>
                </a:lnTo>
                <a:lnTo>
                  <a:pt x="1043863" y="161721"/>
                </a:lnTo>
                <a:lnTo>
                  <a:pt x="1076693" y="133718"/>
                </a:lnTo>
                <a:lnTo>
                  <a:pt x="1079512" y="105778"/>
                </a:lnTo>
                <a:lnTo>
                  <a:pt x="1079512" y="47269"/>
                </a:lnTo>
                <a:lnTo>
                  <a:pt x="1079512" y="46355"/>
                </a:lnTo>
                <a:lnTo>
                  <a:pt x="1079512" y="30924"/>
                </a:lnTo>
                <a:close/>
              </a:path>
              <a:path w="1158875" h="163195">
                <a:moveTo>
                  <a:pt x="1118539" y="330"/>
                </a:moveTo>
                <a:lnTo>
                  <a:pt x="1100099" y="330"/>
                </a:lnTo>
                <a:lnTo>
                  <a:pt x="1100099" y="131800"/>
                </a:lnTo>
                <a:lnTo>
                  <a:pt x="1118539" y="131800"/>
                </a:lnTo>
                <a:lnTo>
                  <a:pt x="1118539" y="330"/>
                </a:lnTo>
                <a:close/>
              </a:path>
              <a:path w="1158875" h="163195">
                <a:moveTo>
                  <a:pt x="1158608" y="469"/>
                </a:moveTo>
                <a:lnTo>
                  <a:pt x="1140383" y="469"/>
                </a:lnTo>
                <a:lnTo>
                  <a:pt x="1140383" y="19113"/>
                </a:lnTo>
                <a:lnTo>
                  <a:pt x="1158608" y="19113"/>
                </a:lnTo>
                <a:lnTo>
                  <a:pt x="1158608" y="469"/>
                </a:lnTo>
                <a:close/>
              </a:path>
              <a:path w="1158875" h="163195">
                <a:moveTo>
                  <a:pt x="1158748" y="30886"/>
                </a:moveTo>
                <a:lnTo>
                  <a:pt x="1140345" y="30886"/>
                </a:lnTo>
                <a:lnTo>
                  <a:pt x="1140345" y="131762"/>
                </a:lnTo>
                <a:lnTo>
                  <a:pt x="1158748" y="131762"/>
                </a:lnTo>
                <a:lnTo>
                  <a:pt x="1158748" y="30886"/>
                </a:lnTo>
                <a:close/>
              </a:path>
            </a:pathLst>
          </a:custGeom>
          <a:solidFill>
            <a:srgbClr val="1C1C1C"/>
          </a:solidFill>
        </p:spPr>
        <p:txBody>
          <a:bodyPr wrap="square" lIns="0" tIns="0" rIns="0" bIns="0" rtlCol="0"/>
          <a:lstStyle/>
          <a:p>
            <a:endParaRPr/>
          </a:p>
        </p:txBody>
      </p:sp>
      <p:sp>
        <p:nvSpPr>
          <p:cNvPr id="21" name="object 20">
            <a:extLst>
              <a:ext uri="{FF2B5EF4-FFF2-40B4-BE49-F238E27FC236}">
                <a16:creationId xmlns:a16="http://schemas.microsoft.com/office/drawing/2014/main" id="{08C92E3F-F9BA-F744-86C8-4E8550A0B275}"/>
              </a:ext>
            </a:extLst>
          </p:cNvPr>
          <p:cNvSpPr/>
          <p:nvPr userDrawn="1"/>
        </p:nvSpPr>
        <p:spPr>
          <a:xfrm>
            <a:off x="8679716" y="4261730"/>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AEEF"/>
          </a:solidFill>
        </p:spPr>
        <p:txBody>
          <a:bodyPr wrap="square" lIns="0" tIns="0" rIns="0" bIns="0" rtlCol="0"/>
          <a:lstStyle/>
          <a:p>
            <a:endParaRPr/>
          </a:p>
        </p:txBody>
      </p:sp>
      <p:sp>
        <p:nvSpPr>
          <p:cNvPr id="23" name="object 4">
            <a:extLst>
              <a:ext uri="{FF2B5EF4-FFF2-40B4-BE49-F238E27FC236}">
                <a16:creationId xmlns:a16="http://schemas.microsoft.com/office/drawing/2014/main" id="{14E4C99D-1AA6-B345-AD33-FFD286D432C7}"/>
              </a:ext>
            </a:extLst>
          </p:cNvPr>
          <p:cNvSpPr/>
          <p:nvPr userDrawn="1"/>
        </p:nvSpPr>
        <p:spPr>
          <a:xfrm>
            <a:off x="0" y="7255999"/>
            <a:ext cx="20104100" cy="4052570"/>
          </a:xfrm>
          <a:custGeom>
            <a:avLst/>
            <a:gdLst/>
            <a:ahLst/>
            <a:cxnLst/>
            <a:rect l="l" t="t" r="r" b="b"/>
            <a:pathLst>
              <a:path w="20104100" h="4052570">
                <a:moveTo>
                  <a:pt x="20104099" y="0"/>
                </a:moveTo>
                <a:lnTo>
                  <a:pt x="0" y="0"/>
                </a:lnTo>
                <a:lnTo>
                  <a:pt x="0" y="4052557"/>
                </a:lnTo>
                <a:lnTo>
                  <a:pt x="20104099" y="4052557"/>
                </a:lnTo>
                <a:lnTo>
                  <a:pt x="20104099" y="0"/>
                </a:lnTo>
                <a:close/>
              </a:path>
            </a:pathLst>
          </a:custGeom>
          <a:solidFill>
            <a:srgbClr val="C7C1BF"/>
          </a:solidFill>
        </p:spPr>
        <p:txBody>
          <a:bodyPr wrap="square" lIns="0" tIns="0" rIns="0" bIns="0" rtlCol="0"/>
          <a:lstStyle/>
          <a:p>
            <a:endParaRPr/>
          </a:p>
        </p:txBody>
      </p:sp>
      <p:sp>
        <p:nvSpPr>
          <p:cNvPr id="24" name="Holder 3">
            <a:extLst>
              <a:ext uri="{FF2B5EF4-FFF2-40B4-BE49-F238E27FC236}">
                <a16:creationId xmlns:a16="http://schemas.microsoft.com/office/drawing/2014/main" id="{0773DA87-DF5F-214C-97B2-87533C585484}"/>
              </a:ext>
            </a:extLst>
          </p:cNvPr>
          <p:cNvSpPr>
            <a:spLocks noGrp="1"/>
          </p:cNvSpPr>
          <p:nvPr>
            <p:ph sz="half" idx="2"/>
          </p:nvPr>
        </p:nvSpPr>
        <p:spPr>
          <a:xfrm>
            <a:off x="0" y="7224686"/>
            <a:ext cx="20104100" cy="4084664"/>
          </a:xfrm>
          <a:prstGeom prst="rect">
            <a:avLst/>
          </a:prstGeom>
        </p:spPr>
        <p:txBody>
          <a:bodyPr wrap="square" lIns="0" tIns="0" rIns="0" bIns="0">
            <a:spAutoFit/>
          </a:bodyPr>
          <a:lstStyle>
            <a:lvl1pPr>
              <a:defRPr/>
            </a:lvl1pPr>
          </a:lstStyle>
          <a:p>
            <a:endParaRPr/>
          </a:p>
        </p:txBody>
      </p:sp>
    </p:spTree>
    <p:extLst>
      <p:ext uri="{BB962C8B-B14F-4D97-AF65-F5344CB8AC3E}">
        <p14:creationId xmlns:p14="http://schemas.microsoft.com/office/powerpoint/2010/main" val="384794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Blue Background Sub-title slide">
    <p:bg>
      <p:bgPr>
        <a:solidFill>
          <a:schemeClr val="bg1"/>
        </a:solidFill>
        <a:effectLst/>
      </p:bgPr>
    </p:bg>
    <p:spTree>
      <p:nvGrpSpPr>
        <p:cNvPr id="1" name=""/>
        <p:cNvGrpSpPr/>
        <p:nvPr/>
      </p:nvGrpSpPr>
      <p:grpSpPr>
        <a:xfrm>
          <a:off x="0" y="0"/>
          <a:ext cx="0" cy="0"/>
          <a:chOff x="0" y="0"/>
          <a:chExt cx="0" cy="0"/>
        </a:xfrm>
      </p:grpSpPr>
      <p:sp>
        <p:nvSpPr>
          <p:cNvPr id="106" name="object 2">
            <a:extLst>
              <a:ext uri="{FF2B5EF4-FFF2-40B4-BE49-F238E27FC236}">
                <a16:creationId xmlns:a16="http://schemas.microsoft.com/office/drawing/2014/main" id="{E2BF9A49-634D-BB4C-BD35-06B59DDD8464}"/>
              </a:ext>
            </a:extLst>
          </p:cNvPr>
          <p:cNvSpPr/>
          <p:nvPr userDrawn="1"/>
        </p:nvSpPr>
        <p:spPr>
          <a:xfrm>
            <a:off x="0" y="0"/>
            <a:ext cx="20104100" cy="11327628"/>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8DC63F"/>
          </a:solidFill>
        </p:spPr>
        <p:txBody>
          <a:bodyPr wrap="square" lIns="0" tIns="0" rIns="0" bIns="0" rtlCol="0"/>
          <a:lstStyle/>
          <a:p>
            <a:endParaRPr/>
          </a:p>
        </p:txBody>
      </p:sp>
      <p:sp>
        <p:nvSpPr>
          <p:cNvPr id="54" name="object 2">
            <a:extLst>
              <a:ext uri="{FF2B5EF4-FFF2-40B4-BE49-F238E27FC236}">
                <a16:creationId xmlns:a16="http://schemas.microsoft.com/office/drawing/2014/main" id="{97285E60-EA1D-7B45-9748-FE971EA7B3FC}"/>
              </a:ext>
            </a:extLst>
          </p:cNvPr>
          <p:cNvSpPr/>
          <p:nvPr userDrawn="1"/>
        </p:nvSpPr>
        <p:spPr>
          <a:xfrm>
            <a:off x="0" y="4698468"/>
            <a:ext cx="11182350" cy="12700"/>
          </a:xfrm>
          <a:custGeom>
            <a:avLst/>
            <a:gdLst/>
            <a:ahLst/>
            <a:cxnLst/>
            <a:rect l="l" t="t" r="r" b="b"/>
            <a:pathLst>
              <a:path w="11182350" h="12700">
                <a:moveTo>
                  <a:pt x="11181843" y="0"/>
                </a:moveTo>
                <a:lnTo>
                  <a:pt x="0" y="0"/>
                </a:lnTo>
                <a:lnTo>
                  <a:pt x="0" y="12565"/>
                </a:lnTo>
                <a:lnTo>
                  <a:pt x="11181843" y="12565"/>
                </a:lnTo>
                <a:lnTo>
                  <a:pt x="11181843" y="0"/>
                </a:lnTo>
                <a:close/>
              </a:path>
            </a:pathLst>
          </a:custGeom>
          <a:solidFill>
            <a:srgbClr val="00B6ED"/>
          </a:solidFill>
          <a:ln>
            <a:solidFill>
              <a:schemeClr val="tx1"/>
            </a:solidFill>
          </a:ln>
        </p:spPr>
        <p:txBody>
          <a:bodyPr wrap="square" lIns="0" tIns="0" rIns="0" bIns="0" rtlCol="0"/>
          <a:lstStyle/>
          <a:p>
            <a:endParaRPr/>
          </a:p>
        </p:txBody>
      </p:sp>
      <p:sp>
        <p:nvSpPr>
          <p:cNvPr id="55" name="object 3">
            <a:extLst>
              <a:ext uri="{FF2B5EF4-FFF2-40B4-BE49-F238E27FC236}">
                <a16:creationId xmlns:a16="http://schemas.microsoft.com/office/drawing/2014/main" id="{0297A49F-3140-6545-B16A-F7659E977FDD}"/>
              </a:ext>
            </a:extLst>
          </p:cNvPr>
          <p:cNvSpPr/>
          <p:nvPr userDrawn="1"/>
        </p:nvSpPr>
        <p:spPr>
          <a:xfrm>
            <a:off x="11359740" y="4372598"/>
            <a:ext cx="681990" cy="676910"/>
          </a:xfrm>
          <a:custGeom>
            <a:avLst/>
            <a:gdLst/>
            <a:ahLst/>
            <a:cxnLst/>
            <a:rect l="l" t="t" r="r" b="b"/>
            <a:pathLst>
              <a:path w="681990"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chemeClr val="tx1"/>
          </a:solidFill>
        </p:spPr>
        <p:txBody>
          <a:bodyPr wrap="square" lIns="0" tIns="0" rIns="0" bIns="0" rtlCol="0"/>
          <a:lstStyle/>
          <a:p>
            <a:endParaRPr/>
          </a:p>
        </p:txBody>
      </p:sp>
      <p:sp>
        <p:nvSpPr>
          <p:cNvPr id="67" name="Holder 3">
            <a:extLst>
              <a:ext uri="{FF2B5EF4-FFF2-40B4-BE49-F238E27FC236}">
                <a16:creationId xmlns:a16="http://schemas.microsoft.com/office/drawing/2014/main" id="{2697F86C-4A7D-B74E-9031-0F6521CB186C}"/>
              </a:ext>
            </a:extLst>
          </p:cNvPr>
          <p:cNvSpPr>
            <a:spLocks noGrp="1"/>
          </p:cNvSpPr>
          <p:nvPr>
            <p:ph type="dt" sz="half" idx="6"/>
          </p:nvPr>
        </p:nvSpPr>
        <p:spPr>
          <a:xfrm>
            <a:off x="653757" y="5608439"/>
            <a:ext cx="4623943" cy="430887"/>
          </a:xfrm>
          <a:prstGeom prst="rect">
            <a:avLst/>
          </a:prstGeom>
        </p:spPr>
        <p:txBody>
          <a:bodyPr lIns="0" tIns="0" rIns="0" bIns="0"/>
          <a:lstStyle>
            <a:lvl1pPr algn="l">
              <a:defRPr sz="2800" b="1" i="0">
                <a:solidFill>
                  <a:schemeClr val="tx1"/>
                </a:solidFill>
                <a:latin typeface="Arial" panose="020B0604020202020204" pitchFamily="34" charset="0"/>
              </a:defRPr>
            </a:lvl1pPr>
          </a:lstStyle>
          <a:p>
            <a:fld id="{1D8BD707-D9CF-40AE-B4C6-C98DA3205C09}" type="datetimeFigureOut">
              <a:rPr lang="en-US" smtClean="0"/>
              <a:pPr/>
              <a:t>9/4/2025</a:t>
            </a:fld>
            <a:endParaRPr lang="en-US"/>
          </a:p>
        </p:txBody>
      </p:sp>
      <p:sp>
        <p:nvSpPr>
          <p:cNvPr id="68" name="Holder 5">
            <a:extLst>
              <a:ext uri="{FF2B5EF4-FFF2-40B4-BE49-F238E27FC236}">
                <a16:creationId xmlns:a16="http://schemas.microsoft.com/office/drawing/2014/main" id="{0766F32B-C942-2948-B797-D9E45E57EF59}"/>
              </a:ext>
            </a:extLst>
          </p:cNvPr>
          <p:cNvSpPr>
            <a:spLocks noGrp="1"/>
          </p:cNvSpPr>
          <p:nvPr>
            <p:ph type="ftr" sz="quarter" idx="5"/>
          </p:nvPr>
        </p:nvSpPr>
        <p:spPr>
          <a:xfrm rot="16200000">
            <a:off x="18135571" y="9340553"/>
            <a:ext cx="2429229" cy="169277"/>
          </a:xfrm>
          <a:prstGeom prst="rect">
            <a:avLst/>
          </a:prstGeom>
        </p:spPr>
        <p:txBody>
          <a:bodyPr lIns="0" tIns="0" rIns="0" bIns="0"/>
          <a:lstStyle>
            <a:lvl1pPr algn="l">
              <a:defRPr sz="1100">
                <a:solidFill>
                  <a:schemeClr val="tx1"/>
                </a:solidFill>
                <a:latin typeface="Brandon Grotesque Bold" panose="020B0803020203060202" pitchFamily="34" charset="77"/>
              </a:defRPr>
            </a:lvl1pPr>
          </a:lstStyle>
          <a:p>
            <a:r>
              <a:rPr lang="en-GB" b="1">
                <a:latin typeface="Arial" panose="020B0604020202020204" pitchFamily="34" charset="0"/>
              </a:rPr>
              <a:t>SAMPLE – VERTICAL TEXT OPTION</a:t>
            </a:r>
          </a:p>
        </p:txBody>
      </p:sp>
      <p:sp>
        <p:nvSpPr>
          <p:cNvPr id="69" name="Content Placeholder 2">
            <a:extLst>
              <a:ext uri="{FF2B5EF4-FFF2-40B4-BE49-F238E27FC236}">
                <a16:creationId xmlns:a16="http://schemas.microsoft.com/office/drawing/2014/main" id="{EF685DB3-E798-F546-836C-CC1C11995601}"/>
              </a:ext>
            </a:extLst>
          </p:cNvPr>
          <p:cNvSpPr>
            <a:spLocks noGrp="1"/>
          </p:cNvSpPr>
          <p:nvPr>
            <p:ph sz="half" idx="1" hasCustomPrompt="1"/>
          </p:nvPr>
        </p:nvSpPr>
        <p:spPr>
          <a:xfrm>
            <a:off x="653757" y="6751884"/>
            <a:ext cx="6780714" cy="430887"/>
          </a:xfrm>
          <a:prstGeom prst="rect">
            <a:avLst/>
          </a:prstGeom>
        </p:spPr>
        <p:txBody>
          <a:bodyPr/>
          <a:lstStyle>
            <a:lvl1pPr>
              <a:defRPr sz="2800" b="1" i="0">
                <a:latin typeface="Arial" panose="020B0604020202020204" pitchFamily="34" charset="0"/>
              </a:defRPr>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GB"/>
              <a:t>Additional space for supporting text: </a:t>
            </a:r>
          </a:p>
        </p:txBody>
      </p:sp>
      <p:sp>
        <p:nvSpPr>
          <p:cNvPr id="72" name="Holder 3">
            <a:extLst>
              <a:ext uri="{FF2B5EF4-FFF2-40B4-BE49-F238E27FC236}">
                <a16:creationId xmlns:a16="http://schemas.microsoft.com/office/drawing/2014/main" id="{1D44C8AE-DD89-8D42-B3D3-2AE2B910B5CF}"/>
              </a:ext>
            </a:extLst>
          </p:cNvPr>
          <p:cNvSpPr>
            <a:spLocks noGrp="1"/>
          </p:cNvSpPr>
          <p:nvPr>
            <p:ph sz="half" idx="2"/>
          </p:nvPr>
        </p:nvSpPr>
        <p:spPr>
          <a:xfrm>
            <a:off x="14699084" y="2864557"/>
            <a:ext cx="5398666" cy="4318214"/>
          </a:xfrm>
          <a:prstGeom prst="rect">
            <a:avLst/>
          </a:prstGeom>
        </p:spPr>
        <p:txBody>
          <a:bodyPr wrap="square" lIns="0" tIns="0" rIns="0" bIns="0">
            <a:spAutoFit/>
          </a:bodyPr>
          <a:lstStyle>
            <a:lvl1pPr>
              <a:defRPr/>
            </a:lvl1pPr>
          </a:lstStyle>
          <a:p>
            <a:endParaRPr/>
          </a:p>
        </p:txBody>
      </p:sp>
      <p:grpSp>
        <p:nvGrpSpPr>
          <p:cNvPr id="107" name="Group 106">
            <a:extLst>
              <a:ext uri="{FF2B5EF4-FFF2-40B4-BE49-F238E27FC236}">
                <a16:creationId xmlns:a16="http://schemas.microsoft.com/office/drawing/2014/main" id="{E0D0072E-46F6-CC43-97E5-9B05365B9028}"/>
              </a:ext>
            </a:extLst>
          </p:cNvPr>
          <p:cNvGrpSpPr/>
          <p:nvPr userDrawn="1"/>
        </p:nvGrpSpPr>
        <p:grpSpPr>
          <a:xfrm>
            <a:off x="679450" y="701675"/>
            <a:ext cx="2096927" cy="575311"/>
            <a:chOff x="6282009" y="912929"/>
            <a:chExt cx="4187195" cy="1148795"/>
          </a:xfrm>
        </p:grpSpPr>
        <p:sp>
          <p:nvSpPr>
            <p:cNvPr id="108" name="object 12">
              <a:extLst>
                <a:ext uri="{FF2B5EF4-FFF2-40B4-BE49-F238E27FC236}">
                  <a16:creationId xmlns:a16="http://schemas.microsoft.com/office/drawing/2014/main" id="{96A8A197-78E2-F543-A0CE-9C62DFF16FB2}"/>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109" name="object 13">
              <a:extLst>
                <a:ext uri="{FF2B5EF4-FFF2-40B4-BE49-F238E27FC236}">
                  <a16:creationId xmlns:a16="http://schemas.microsoft.com/office/drawing/2014/main" id="{CB74C609-A444-404A-81C3-99F8E43B78C4}"/>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110" name="object 14">
              <a:extLst>
                <a:ext uri="{FF2B5EF4-FFF2-40B4-BE49-F238E27FC236}">
                  <a16:creationId xmlns:a16="http://schemas.microsoft.com/office/drawing/2014/main" id="{B8A725B1-247B-4341-85E5-5E68E2FF157D}"/>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111" name="object 15">
              <a:extLst>
                <a:ext uri="{FF2B5EF4-FFF2-40B4-BE49-F238E27FC236}">
                  <a16:creationId xmlns:a16="http://schemas.microsoft.com/office/drawing/2014/main" id="{8C75C21B-E73B-D249-910E-D7E3F184314B}"/>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112" name="object 16">
              <a:extLst>
                <a:ext uri="{FF2B5EF4-FFF2-40B4-BE49-F238E27FC236}">
                  <a16:creationId xmlns:a16="http://schemas.microsoft.com/office/drawing/2014/main" id="{528F072B-88C4-DC4C-A8B6-C15E0678E20C}"/>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113" name="object 17">
              <a:extLst>
                <a:ext uri="{FF2B5EF4-FFF2-40B4-BE49-F238E27FC236}">
                  <a16:creationId xmlns:a16="http://schemas.microsoft.com/office/drawing/2014/main" id="{B8234234-01D6-5742-AC93-0FAEF25BFDF3}"/>
                </a:ext>
              </a:extLst>
            </p:cNvPr>
            <p:cNvGrpSpPr/>
            <p:nvPr userDrawn="1"/>
          </p:nvGrpSpPr>
          <p:grpSpPr>
            <a:xfrm>
              <a:off x="6369216" y="1893249"/>
              <a:ext cx="957580" cy="168275"/>
              <a:chOff x="3686325" y="4950352"/>
              <a:chExt cx="957580" cy="168275"/>
            </a:xfrm>
          </p:grpSpPr>
          <p:pic>
            <p:nvPicPr>
              <p:cNvPr id="121" name="object 18">
                <a:extLst>
                  <a:ext uri="{FF2B5EF4-FFF2-40B4-BE49-F238E27FC236}">
                    <a16:creationId xmlns:a16="http://schemas.microsoft.com/office/drawing/2014/main" id="{DB6CB39B-CEA3-2242-970F-6456C9630A44}"/>
                  </a:ext>
                </a:extLst>
              </p:cNvPr>
              <p:cNvPicPr/>
              <p:nvPr/>
            </p:nvPicPr>
            <p:blipFill>
              <a:blip r:embed="rId2" cstate="print"/>
              <a:stretch>
                <a:fillRect/>
              </a:stretch>
            </p:blipFill>
            <p:spPr>
              <a:xfrm>
                <a:off x="3686325" y="4955722"/>
                <a:ext cx="98300" cy="134760"/>
              </a:xfrm>
              <a:prstGeom prst="rect">
                <a:avLst/>
              </a:prstGeom>
            </p:spPr>
          </p:pic>
          <p:pic>
            <p:nvPicPr>
              <p:cNvPr id="122" name="object 19">
                <a:extLst>
                  <a:ext uri="{FF2B5EF4-FFF2-40B4-BE49-F238E27FC236}">
                    <a16:creationId xmlns:a16="http://schemas.microsoft.com/office/drawing/2014/main" id="{96BDEFC9-167A-9147-9151-AB73544CB55D}"/>
                  </a:ext>
                </a:extLst>
              </p:cNvPr>
              <p:cNvPicPr/>
              <p:nvPr/>
            </p:nvPicPr>
            <p:blipFill>
              <a:blip r:embed="rId3" cstate="print"/>
              <a:stretch>
                <a:fillRect/>
              </a:stretch>
            </p:blipFill>
            <p:spPr>
              <a:xfrm>
                <a:off x="3803771" y="4984513"/>
                <a:ext cx="78175" cy="102928"/>
              </a:xfrm>
              <a:prstGeom prst="rect">
                <a:avLst/>
              </a:prstGeom>
            </p:spPr>
          </p:pic>
          <p:sp>
            <p:nvSpPr>
              <p:cNvPr id="123" name="object 20">
                <a:extLst>
                  <a:ext uri="{FF2B5EF4-FFF2-40B4-BE49-F238E27FC236}">
                    <a16:creationId xmlns:a16="http://schemas.microsoft.com/office/drawing/2014/main" id="{2733E889-13C0-384D-B3CA-A86BAD3ACA70}"/>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124" name="object 21">
                <a:extLst>
                  <a:ext uri="{FF2B5EF4-FFF2-40B4-BE49-F238E27FC236}">
                    <a16:creationId xmlns:a16="http://schemas.microsoft.com/office/drawing/2014/main" id="{1C3C11CE-DC29-EC4F-9D33-4E8CFE7E8078}"/>
                  </a:ext>
                </a:extLst>
              </p:cNvPr>
              <p:cNvPicPr/>
              <p:nvPr/>
            </p:nvPicPr>
            <p:blipFill>
              <a:blip r:embed="rId4" cstate="print"/>
              <a:stretch>
                <a:fillRect/>
              </a:stretch>
            </p:blipFill>
            <p:spPr>
              <a:xfrm>
                <a:off x="4489871" y="4950352"/>
                <a:ext cx="153542" cy="139098"/>
              </a:xfrm>
              <a:prstGeom prst="rect">
                <a:avLst/>
              </a:prstGeom>
            </p:spPr>
          </p:pic>
          <p:sp>
            <p:nvSpPr>
              <p:cNvPr id="125" name="object 22">
                <a:extLst>
                  <a:ext uri="{FF2B5EF4-FFF2-40B4-BE49-F238E27FC236}">
                    <a16:creationId xmlns:a16="http://schemas.microsoft.com/office/drawing/2014/main" id="{83F5F55E-2DC0-E648-84A8-8F79AC4DDE1E}"/>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114" name="object 23">
              <a:extLst>
                <a:ext uri="{FF2B5EF4-FFF2-40B4-BE49-F238E27FC236}">
                  <a16:creationId xmlns:a16="http://schemas.microsoft.com/office/drawing/2014/main" id="{E84A72B4-C146-134A-BBA3-32C8E5710FE8}"/>
                </a:ext>
              </a:extLst>
            </p:cNvPr>
            <p:cNvGrpSpPr/>
            <p:nvPr userDrawn="1"/>
          </p:nvGrpSpPr>
          <p:grpSpPr>
            <a:xfrm>
              <a:off x="7372949" y="1898410"/>
              <a:ext cx="838200" cy="163195"/>
              <a:chOff x="4690058" y="4955513"/>
              <a:chExt cx="838200" cy="163195"/>
            </a:xfrm>
          </p:grpSpPr>
          <p:pic>
            <p:nvPicPr>
              <p:cNvPr id="119" name="object 24">
                <a:extLst>
                  <a:ext uri="{FF2B5EF4-FFF2-40B4-BE49-F238E27FC236}">
                    <a16:creationId xmlns:a16="http://schemas.microsoft.com/office/drawing/2014/main" id="{0C87BED9-61BF-284D-AA44-49714E8988C4}"/>
                  </a:ext>
                </a:extLst>
              </p:cNvPr>
              <p:cNvPicPr/>
              <p:nvPr/>
            </p:nvPicPr>
            <p:blipFill>
              <a:blip r:embed="rId5" cstate="print"/>
              <a:stretch>
                <a:fillRect/>
              </a:stretch>
            </p:blipFill>
            <p:spPr>
              <a:xfrm>
                <a:off x="5449226" y="4985049"/>
                <a:ext cx="78524" cy="104478"/>
              </a:xfrm>
              <a:prstGeom prst="rect">
                <a:avLst/>
              </a:prstGeom>
            </p:spPr>
          </p:pic>
          <p:sp>
            <p:nvSpPr>
              <p:cNvPr id="120" name="object 25">
                <a:extLst>
                  <a:ext uri="{FF2B5EF4-FFF2-40B4-BE49-F238E27FC236}">
                    <a16:creationId xmlns:a16="http://schemas.microsoft.com/office/drawing/2014/main" id="{E1D66BD2-0BE9-6745-BFAF-DDFF48E9291A}"/>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115" name="object 26">
              <a:extLst>
                <a:ext uri="{FF2B5EF4-FFF2-40B4-BE49-F238E27FC236}">
                  <a16:creationId xmlns:a16="http://schemas.microsoft.com/office/drawing/2014/main" id="{E846A4AD-447D-D541-A663-139FD2D56386}"/>
                </a:ext>
              </a:extLst>
            </p:cNvPr>
            <p:cNvGrpSpPr/>
            <p:nvPr userDrawn="1"/>
          </p:nvGrpSpPr>
          <p:grpSpPr>
            <a:xfrm>
              <a:off x="6818819" y="912939"/>
              <a:ext cx="1391920" cy="873125"/>
              <a:chOff x="4135928" y="3970042"/>
              <a:chExt cx="1391920" cy="873125"/>
            </a:xfrm>
          </p:grpSpPr>
          <p:sp>
            <p:nvSpPr>
              <p:cNvPr id="116" name="object 27">
                <a:extLst>
                  <a:ext uri="{FF2B5EF4-FFF2-40B4-BE49-F238E27FC236}">
                    <a16:creationId xmlns:a16="http://schemas.microsoft.com/office/drawing/2014/main" id="{12CCF8D7-32DC-CE4E-BE54-C25A07D312E5}"/>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117" name="object 28">
                <a:extLst>
                  <a:ext uri="{FF2B5EF4-FFF2-40B4-BE49-F238E27FC236}">
                    <a16:creationId xmlns:a16="http://schemas.microsoft.com/office/drawing/2014/main" id="{B3438595-60AF-0E41-B9C9-35AD78CEB661}"/>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118" name="object 29">
                <a:extLst>
                  <a:ext uri="{FF2B5EF4-FFF2-40B4-BE49-F238E27FC236}">
                    <a16:creationId xmlns:a16="http://schemas.microsoft.com/office/drawing/2014/main" id="{0B3E9A58-FD15-CB4B-B798-0E9CA90B2043}"/>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
        <p:nvSpPr>
          <p:cNvPr id="31" name="object 4">
            <a:extLst>
              <a:ext uri="{FF2B5EF4-FFF2-40B4-BE49-F238E27FC236}">
                <a16:creationId xmlns:a16="http://schemas.microsoft.com/office/drawing/2014/main" id="{B355A8FF-B141-2B44-BD85-CC353205CA85}"/>
              </a:ext>
            </a:extLst>
          </p:cNvPr>
          <p:cNvSpPr txBox="1">
            <a:spLocks noGrp="1"/>
          </p:cNvSpPr>
          <p:nvPr>
            <p:ph type="title" hasCustomPrompt="1"/>
          </p:nvPr>
        </p:nvSpPr>
        <p:spPr>
          <a:xfrm>
            <a:off x="653757" y="2864557"/>
            <a:ext cx="9941560" cy="1177925"/>
          </a:xfrm>
          <a:prstGeom prst="rect">
            <a:avLst/>
          </a:prstGeom>
        </p:spPr>
        <p:txBody>
          <a:bodyPr vert="horz" wrap="square" lIns="0" tIns="13970" rIns="0" bIns="0" rtlCol="0">
            <a:spAutoFit/>
          </a:bodyPr>
          <a:lstStyle>
            <a:lvl1pPr>
              <a:defRPr b="0" i="0">
                <a:latin typeface="Arial" panose="020B0604020202020204" pitchFamily="34" charset="0"/>
                <a:cs typeface="Arial" panose="020B0604020202020204" pitchFamily="34" charset="0"/>
              </a:defRPr>
            </a:lvl1pPr>
          </a:lstStyle>
          <a:p>
            <a:pPr marL="12700">
              <a:lnSpc>
                <a:spcPct val="100000"/>
              </a:lnSpc>
              <a:spcBef>
                <a:spcPts val="110"/>
              </a:spcBef>
            </a:pPr>
            <a:r>
              <a:rPr lang="en-GB" sz="7550" b="1" i="0">
                <a:latin typeface="Arial" panose="020B0604020202020204" pitchFamily="34" charset="0"/>
                <a:cs typeface="Arial" panose="020B0604020202020204" pitchFamily="34" charset="0"/>
              </a:rPr>
              <a:t>Type Title Here</a:t>
            </a:r>
            <a:endParaRPr sz="7550">
              <a:latin typeface="BrandonGrotesque-Black"/>
              <a:cs typeface="BrandonGrotesque-Black"/>
            </a:endParaRPr>
          </a:p>
        </p:txBody>
      </p:sp>
      <p:sp>
        <p:nvSpPr>
          <p:cNvPr id="33" name="Content Placeholder 2">
            <a:extLst>
              <a:ext uri="{FF2B5EF4-FFF2-40B4-BE49-F238E27FC236}">
                <a16:creationId xmlns:a16="http://schemas.microsoft.com/office/drawing/2014/main" id="{45F5EE2C-71F0-874D-BF1F-CCF172410ABE}"/>
              </a:ext>
            </a:extLst>
          </p:cNvPr>
          <p:cNvSpPr>
            <a:spLocks noGrp="1"/>
          </p:cNvSpPr>
          <p:nvPr>
            <p:ph sz="half" idx="10" hasCustomPrompt="1"/>
          </p:nvPr>
        </p:nvSpPr>
        <p:spPr>
          <a:xfrm>
            <a:off x="653757" y="7895329"/>
            <a:ext cx="8838445" cy="2102746"/>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GB"/>
              <a:t>Text Box≈</a:t>
            </a:r>
          </a:p>
        </p:txBody>
      </p:sp>
    </p:spTree>
    <p:extLst>
      <p:ext uri="{BB962C8B-B14F-4D97-AF65-F5344CB8AC3E}">
        <p14:creationId xmlns:p14="http://schemas.microsoft.com/office/powerpoint/2010/main" val="771154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Blue Background Sub-title slide">
    <p:bg>
      <p:bgPr>
        <a:solidFill>
          <a:schemeClr val="bg1"/>
        </a:solidFill>
        <a:effectLst/>
      </p:bgPr>
    </p:bg>
    <p:spTree>
      <p:nvGrpSpPr>
        <p:cNvPr id="1" name=""/>
        <p:cNvGrpSpPr/>
        <p:nvPr/>
      </p:nvGrpSpPr>
      <p:grpSpPr>
        <a:xfrm>
          <a:off x="0" y="0"/>
          <a:ext cx="0" cy="0"/>
          <a:chOff x="0" y="0"/>
          <a:chExt cx="0" cy="0"/>
        </a:xfrm>
      </p:grpSpPr>
      <p:sp>
        <p:nvSpPr>
          <p:cNvPr id="106" name="object 2">
            <a:extLst>
              <a:ext uri="{FF2B5EF4-FFF2-40B4-BE49-F238E27FC236}">
                <a16:creationId xmlns:a16="http://schemas.microsoft.com/office/drawing/2014/main" id="{E2BF9A49-634D-BB4C-BD35-06B59DDD8464}"/>
              </a:ext>
            </a:extLst>
          </p:cNvPr>
          <p:cNvSpPr/>
          <p:nvPr userDrawn="1"/>
        </p:nvSpPr>
        <p:spPr>
          <a:xfrm>
            <a:off x="0" y="0"/>
            <a:ext cx="20104100" cy="11327628"/>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B881CA"/>
          </a:solidFill>
        </p:spPr>
        <p:txBody>
          <a:bodyPr wrap="square" lIns="0" tIns="0" rIns="0" bIns="0" rtlCol="0"/>
          <a:lstStyle/>
          <a:p>
            <a:endParaRPr/>
          </a:p>
        </p:txBody>
      </p:sp>
      <p:sp>
        <p:nvSpPr>
          <p:cNvPr id="54" name="object 2">
            <a:extLst>
              <a:ext uri="{FF2B5EF4-FFF2-40B4-BE49-F238E27FC236}">
                <a16:creationId xmlns:a16="http://schemas.microsoft.com/office/drawing/2014/main" id="{97285E60-EA1D-7B45-9748-FE971EA7B3FC}"/>
              </a:ext>
            </a:extLst>
          </p:cNvPr>
          <p:cNvSpPr/>
          <p:nvPr userDrawn="1"/>
        </p:nvSpPr>
        <p:spPr>
          <a:xfrm>
            <a:off x="0" y="4698468"/>
            <a:ext cx="11182350" cy="12700"/>
          </a:xfrm>
          <a:custGeom>
            <a:avLst/>
            <a:gdLst/>
            <a:ahLst/>
            <a:cxnLst/>
            <a:rect l="l" t="t" r="r" b="b"/>
            <a:pathLst>
              <a:path w="11182350" h="12700">
                <a:moveTo>
                  <a:pt x="11181843" y="0"/>
                </a:moveTo>
                <a:lnTo>
                  <a:pt x="0" y="0"/>
                </a:lnTo>
                <a:lnTo>
                  <a:pt x="0" y="12565"/>
                </a:lnTo>
                <a:lnTo>
                  <a:pt x="11181843" y="12565"/>
                </a:lnTo>
                <a:lnTo>
                  <a:pt x="11181843" y="0"/>
                </a:lnTo>
                <a:close/>
              </a:path>
            </a:pathLst>
          </a:custGeom>
          <a:solidFill>
            <a:srgbClr val="00B6ED"/>
          </a:solidFill>
          <a:ln>
            <a:solidFill>
              <a:schemeClr val="tx1"/>
            </a:solidFill>
          </a:ln>
        </p:spPr>
        <p:txBody>
          <a:bodyPr wrap="square" lIns="0" tIns="0" rIns="0" bIns="0" rtlCol="0"/>
          <a:lstStyle/>
          <a:p>
            <a:endParaRPr/>
          </a:p>
        </p:txBody>
      </p:sp>
      <p:sp>
        <p:nvSpPr>
          <p:cNvPr id="55" name="object 3">
            <a:extLst>
              <a:ext uri="{FF2B5EF4-FFF2-40B4-BE49-F238E27FC236}">
                <a16:creationId xmlns:a16="http://schemas.microsoft.com/office/drawing/2014/main" id="{0297A49F-3140-6545-B16A-F7659E977FDD}"/>
              </a:ext>
            </a:extLst>
          </p:cNvPr>
          <p:cNvSpPr/>
          <p:nvPr userDrawn="1"/>
        </p:nvSpPr>
        <p:spPr>
          <a:xfrm>
            <a:off x="11359740" y="4372598"/>
            <a:ext cx="681990" cy="676910"/>
          </a:xfrm>
          <a:custGeom>
            <a:avLst/>
            <a:gdLst/>
            <a:ahLst/>
            <a:cxnLst/>
            <a:rect l="l" t="t" r="r" b="b"/>
            <a:pathLst>
              <a:path w="681990"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chemeClr val="tx1"/>
          </a:solidFill>
        </p:spPr>
        <p:txBody>
          <a:bodyPr wrap="square" lIns="0" tIns="0" rIns="0" bIns="0" rtlCol="0"/>
          <a:lstStyle/>
          <a:p>
            <a:endParaRPr/>
          </a:p>
        </p:txBody>
      </p:sp>
      <p:sp>
        <p:nvSpPr>
          <p:cNvPr id="67" name="Holder 3">
            <a:extLst>
              <a:ext uri="{FF2B5EF4-FFF2-40B4-BE49-F238E27FC236}">
                <a16:creationId xmlns:a16="http://schemas.microsoft.com/office/drawing/2014/main" id="{2697F86C-4A7D-B74E-9031-0F6521CB186C}"/>
              </a:ext>
            </a:extLst>
          </p:cNvPr>
          <p:cNvSpPr>
            <a:spLocks noGrp="1"/>
          </p:cNvSpPr>
          <p:nvPr>
            <p:ph type="dt" sz="half" idx="6"/>
          </p:nvPr>
        </p:nvSpPr>
        <p:spPr>
          <a:xfrm>
            <a:off x="653757" y="5608439"/>
            <a:ext cx="4623943" cy="430887"/>
          </a:xfrm>
          <a:prstGeom prst="rect">
            <a:avLst/>
          </a:prstGeom>
        </p:spPr>
        <p:txBody>
          <a:bodyPr lIns="0" tIns="0" rIns="0" bIns="0"/>
          <a:lstStyle>
            <a:lvl1pPr algn="l">
              <a:defRPr sz="2800" b="1" i="0">
                <a:solidFill>
                  <a:schemeClr val="tx1"/>
                </a:solidFill>
                <a:latin typeface="Arial" panose="020B0604020202020204" pitchFamily="34" charset="0"/>
              </a:defRPr>
            </a:lvl1pPr>
          </a:lstStyle>
          <a:p>
            <a:fld id="{1D8BD707-D9CF-40AE-B4C6-C98DA3205C09}" type="datetimeFigureOut">
              <a:rPr lang="en-US" smtClean="0"/>
              <a:pPr/>
              <a:t>9/4/2025</a:t>
            </a:fld>
            <a:endParaRPr lang="en-US"/>
          </a:p>
        </p:txBody>
      </p:sp>
      <p:sp>
        <p:nvSpPr>
          <p:cNvPr id="68" name="Holder 5">
            <a:extLst>
              <a:ext uri="{FF2B5EF4-FFF2-40B4-BE49-F238E27FC236}">
                <a16:creationId xmlns:a16="http://schemas.microsoft.com/office/drawing/2014/main" id="{0766F32B-C942-2948-B797-D9E45E57EF59}"/>
              </a:ext>
            </a:extLst>
          </p:cNvPr>
          <p:cNvSpPr>
            <a:spLocks noGrp="1"/>
          </p:cNvSpPr>
          <p:nvPr>
            <p:ph type="ftr" sz="quarter" idx="5"/>
          </p:nvPr>
        </p:nvSpPr>
        <p:spPr>
          <a:xfrm rot="16200000">
            <a:off x="18135571" y="9340553"/>
            <a:ext cx="2429229" cy="169277"/>
          </a:xfrm>
          <a:prstGeom prst="rect">
            <a:avLst/>
          </a:prstGeom>
        </p:spPr>
        <p:txBody>
          <a:bodyPr lIns="0" tIns="0" rIns="0" bIns="0"/>
          <a:lstStyle>
            <a:lvl1pPr algn="l">
              <a:defRPr sz="1100">
                <a:solidFill>
                  <a:schemeClr val="tx1"/>
                </a:solidFill>
                <a:latin typeface="Brandon Grotesque Bold" panose="020B0803020203060202" pitchFamily="34" charset="77"/>
              </a:defRPr>
            </a:lvl1pPr>
          </a:lstStyle>
          <a:p>
            <a:r>
              <a:rPr lang="en-GB" b="1">
                <a:latin typeface="Arial" panose="020B0604020202020204" pitchFamily="34" charset="0"/>
              </a:rPr>
              <a:t>SAMPLE – VERTICAL TEXT OPTION</a:t>
            </a:r>
          </a:p>
        </p:txBody>
      </p:sp>
      <p:sp>
        <p:nvSpPr>
          <p:cNvPr id="69" name="Content Placeholder 2">
            <a:extLst>
              <a:ext uri="{FF2B5EF4-FFF2-40B4-BE49-F238E27FC236}">
                <a16:creationId xmlns:a16="http://schemas.microsoft.com/office/drawing/2014/main" id="{EF685DB3-E798-F546-836C-CC1C11995601}"/>
              </a:ext>
            </a:extLst>
          </p:cNvPr>
          <p:cNvSpPr>
            <a:spLocks noGrp="1"/>
          </p:cNvSpPr>
          <p:nvPr>
            <p:ph sz="half" idx="1" hasCustomPrompt="1"/>
          </p:nvPr>
        </p:nvSpPr>
        <p:spPr>
          <a:xfrm>
            <a:off x="653757" y="6751884"/>
            <a:ext cx="6780714" cy="430887"/>
          </a:xfrm>
          <a:prstGeom prst="rect">
            <a:avLst/>
          </a:prstGeom>
        </p:spPr>
        <p:txBody>
          <a:bodyPr/>
          <a:lstStyle>
            <a:lvl1pPr>
              <a:defRPr sz="2800" b="1" i="0">
                <a:latin typeface="Arial" panose="020B0604020202020204" pitchFamily="34" charset="0"/>
              </a:defRPr>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GB"/>
              <a:t>Additional space for supporting text: </a:t>
            </a:r>
          </a:p>
        </p:txBody>
      </p:sp>
      <p:sp>
        <p:nvSpPr>
          <p:cNvPr id="72" name="Holder 3">
            <a:extLst>
              <a:ext uri="{FF2B5EF4-FFF2-40B4-BE49-F238E27FC236}">
                <a16:creationId xmlns:a16="http://schemas.microsoft.com/office/drawing/2014/main" id="{1D44C8AE-DD89-8D42-B3D3-2AE2B910B5CF}"/>
              </a:ext>
            </a:extLst>
          </p:cNvPr>
          <p:cNvSpPr>
            <a:spLocks noGrp="1"/>
          </p:cNvSpPr>
          <p:nvPr>
            <p:ph sz="half" idx="2"/>
          </p:nvPr>
        </p:nvSpPr>
        <p:spPr>
          <a:xfrm>
            <a:off x="14699084" y="2864557"/>
            <a:ext cx="5398666" cy="4318214"/>
          </a:xfrm>
          <a:prstGeom prst="rect">
            <a:avLst/>
          </a:prstGeom>
        </p:spPr>
        <p:txBody>
          <a:bodyPr wrap="square" lIns="0" tIns="0" rIns="0" bIns="0">
            <a:spAutoFit/>
          </a:bodyPr>
          <a:lstStyle>
            <a:lvl1pPr>
              <a:defRPr/>
            </a:lvl1pPr>
          </a:lstStyle>
          <a:p>
            <a:endParaRPr/>
          </a:p>
        </p:txBody>
      </p:sp>
      <p:grpSp>
        <p:nvGrpSpPr>
          <p:cNvPr id="107" name="Group 106">
            <a:extLst>
              <a:ext uri="{FF2B5EF4-FFF2-40B4-BE49-F238E27FC236}">
                <a16:creationId xmlns:a16="http://schemas.microsoft.com/office/drawing/2014/main" id="{E0D0072E-46F6-CC43-97E5-9B05365B9028}"/>
              </a:ext>
            </a:extLst>
          </p:cNvPr>
          <p:cNvGrpSpPr/>
          <p:nvPr userDrawn="1"/>
        </p:nvGrpSpPr>
        <p:grpSpPr>
          <a:xfrm>
            <a:off x="679450" y="701675"/>
            <a:ext cx="2096927" cy="575311"/>
            <a:chOff x="6282009" y="912929"/>
            <a:chExt cx="4187195" cy="1148795"/>
          </a:xfrm>
        </p:grpSpPr>
        <p:sp>
          <p:nvSpPr>
            <p:cNvPr id="108" name="object 12">
              <a:extLst>
                <a:ext uri="{FF2B5EF4-FFF2-40B4-BE49-F238E27FC236}">
                  <a16:creationId xmlns:a16="http://schemas.microsoft.com/office/drawing/2014/main" id="{96A8A197-78E2-F543-A0CE-9C62DFF16FB2}"/>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109" name="object 13">
              <a:extLst>
                <a:ext uri="{FF2B5EF4-FFF2-40B4-BE49-F238E27FC236}">
                  <a16:creationId xmlns:a16="http://schemas.microsoft.com/office/drawing/2014/main" id="{CB74C609-A444-404A-81C3-99F8E43B78C4}"/>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110" name="object 14">
              <a:extLst>
                <a:ext uri="{FF2B5EF4-FFF2-40B4-BE49-F238E27FC236}">
                  <a16:creationId xmlns:a16="http://schemas.microsoft.com/office/drawing/2014/main" id="{B8A725B1-247B-4341-85E5-5E68E2FF157D}"/>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111" name="object 15">
              <a:extLst>
                <a:ext uri="{FF2B5EF4-FFF2-40B4-BE49-F238E27FC236}">
                  <a16:creationId xmlns:a16="http://schemas.microsoft.com/office/drawing/2014/main" id="{8C75C21B-E73B-D249-910E-D7E3F184314B}"/>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112" name="object 16">
              <a:extLst>
                <a:ext uri="{FF2B5EF4-FFF2-40B4-BE49-F238E27FC236}">
                  <a16:creationId xmlns:a16="http://schemas.microsoft.com/office/drawing/2014/main" id="{528F072B-88C4-DC4C-A8B6-C15E0678E20C}"/>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113" name="object 17">
              <a:extLst>
                <a:ext uri="{FF2B5EF4-FFF2-40B4-BE49-F238E27FC236}">
                  <a16:creationId xmlns:a16="http://schemas.microsoft.com/office/drawing/2014/main" id="{B8234234-01D6-5742-AC93-0FAEF25BFDF3}"/>
                </a:ext>
              </a:extLst>
            </p:cNvPr>
            <p:cNvGrpSpPr/>
            <p:nvPr userDrawn="1"/>
          </p:nvGrpSpPr>
          <p:grpSpPr>
            <a:xfrm>
              <a:off x="6369216" y="1893249"/>
              <a:ext cx="957580" cy="168275"/>
              <a:chOff x="3686325" y="4950352"/>
              <a:chExt cx="957580" cy="168275"/>
            </a:xfrm>
          </p:grpSpPr>
          <p:pic>
            <p:nvPicPr>
              <p:cNvPr id="121" name="object 18">
                <a:extLst>
                  <a:ext uri="{FF2B5EF4-FFF2-40B4-BE49-F238E27FC236}">
                    <a16:creationId xmlns:a16="http://schemas.microsoft.com/office/drawing/2014/main" id="{DB6CB39B-CEA3-2242-970F-6456C9630A44}"/>
                  </a:ext>
                </a:extLst>
              </p:cNvPr>
              <p:cNvPicPr/>
              <p:nvPr/>
            </p:nvPicPr>
            <p:blipFill>
              <a:blip r:embed="rId2" cstate="print"/>
              <a:stretch>
                <a:fillRect/>
              </a:stretch>
            </p:blipFill>
            <p:spPr>
              <a:xfrm>
                <a:off x="3686325" y="4955722"/>
                <a:ext cx="98300" cy="134760"/>
              </a:xfrm>
              <a:prstGeom prst="rect">
                <a:avLst/>
              </a:prstGeom>
            </p:spPr>
          </p:pic>
          <p:pic>
            <p:nvPicPr>
              <p:cNvPr id="122" name="object 19">
                <a:extLst>
                  <a:ext uri="{FF2B5EF4-FFF2-40B4-BE49-F238E27FC236}">
                    <a16:creationId xmlns:a16="http://schemas.microsoft.com/office/drawing/2014/main" id="{96BDEFC9-167A-9147-9151-AB73544CB55D}"/>
                  </a:ext>
                </a:extLst>
              </p:cNvPr>
              <p:cNvPicPr/>
              <p:nvPr/>
            </p:nvPicPr>
            <p:blipFill>
              <a:blip r:embed="rId3" cstate="print"/>
              <a:stretch>
                <a:fillRect/>
              </a:stretch>
            </p:blipFill>
            <p:spPr>
              <a:xfrm>
                <a:off x="3803771" y="4984513"/>
                <a:ext cx="78175" cy="102928"/>
              </a:xfrm>
              <a:prstGeom prst="rect">
                <a:avLst/>
              </a:prstGeom>
            </p:spPr>
          </p:pic>
          <p:sp>
            <p:nvSpPr>
              <p:cNvPr id="123" name="object 20">
                <a:extLst>
                  <a:ext uri="{FF2B5EF4-FFF2-40B4-BE49-F238E27FC236}">
                    <a16:creationId xmlns:a16="http://schemas.microsoft.com/office/drawing/2014/main" id="{2733E889-13C0-384D-B3CA-A86BAD3ACA70}"/>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124" name="object 21">
                <a:extLst>
                  <a:ext uri="{FF2B5EF4-FFF2-40B4-BE49-F238E27FC236}">
                    <a16:creationId xmlns:a16="http://schemas.microsoft.com/office/drawing/2014/main" id="{1C3C11CE-DC29-EC4F-9D33-4E8CFE7E8078}"/>
                  </a:ext>
                </a:extLst>
              </p:cNvPr>
              <p:cNvPicPr/>
              <p:nvPr/>
            </p:nvPicPr>
            <p:blipFill>
              <a:blip r:embed="rId4" cstate="print"/>
              <a:stretch>
                <a:fillRect/>
              </a:stretch>
            </p:blipFill>
            <p:spPr>
              <a:xfrm>
                <a:off x="4489871" y="4950352"/>
                <a:ext cx="153542" cy="139098"/>
              </a:xfrm>
              <a:prstGeom prst="rect">
                <a:avLst/>
              </a:prstGeom>
            </p:spPr>
          </p:pic>
          <p:sp>
            <p:nvSpPr>
              <p:cNvPr id="125" name="object 22">
                <a:extLst>
                  <a:ext uri="{FF2B5EF4-FFF2-40B4-BE49-F238E27FC236}">
                    <a16:creationId xmlns:a16="http://schemas.microsoft.com/office/drawing/2014/main" id="{83F5F55E-2DC0-E648-84A8-8F79AC4DDE1E}"/>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114" name="object 23">
              <a:extLst>
                <a:ext uri="{FF2B5EF4-FFF2-40B4-BE49-F238E27FC236}">
                  <a16:creationId xmlns:a16="http://schemas.microsoft.com/office/drawing/2014/main" id="{E84A72B4-C146-134A-BBA3-32C8E5710FE8}"/>
                </a:ext>
              </a:extLst>
            </p:cNvPr>
            <p:cNvGrpSpPr/>
            <p:nvPr userDrawn="1"/>
          </p:nvGrpSpPr>
          <p:grpSpPr>
            <a:xfrm>
              <a:off x="7372949" y="1898410"/>
              <a:ext cx="838200" cy="163195"/>
              <a:chOff x="4690058" y="4955513"/>
              <a:chExt cx="838200" cy="163195"/>
            </a:xfrm>
          </p:grpSpPr>
          <p:pic>
            <p:nvPicPr>
              <p:cNvPr id="119" name="object 24">
                <a:extLst>
                  <a:ext uri="{FF2B5EF4-FFF2-40B4-BE49-F238E27FC236}">
                    <a16:creationId xmlns:a16="http://schemas.microsoft.com/office/drawing/2014/main" id="{0C87BED9-61BF-284D-AA44-49714E8988C4}"/>
                  </a:ext>
                </a:extLst>
              </p:cNvPr>
              <p:cNvPicPr/>
              <p:nvPr/>
            </p:nvPicPr>
            <p:blipFill>
              <a:blip r:embed="rId5" cstate="print"/>
              <a:stretch>
                <a:fillRect/>
              </a:stretch>
            </p:blipFill>
            <p:spPr>
              <a:xfrm>
                <a:off x="5449226" y="4985049"/>
                <a:ext cx="78524" cy="104478"/>
              </a:xfrm>
              <a:prstGeom prst="rect">
                <a:avLst/>
              </a:prstGeom>
            </p:spPr>
          </p:pic>
          <p:sp>
            <p:nvSpPr>
              <p:cNvPr id="120" name="object 25">
                <a:extLst>
                  <a:ext uri="{FF2B5EF4-FFF2-40B4-BE49-F238E27FC236}">
                    <a16:creationId xmlns:a16="http://schemas.microsoft.com/office/drawing/2014/main" id="{E1D66BD2-0BE9-6745-BFAF-DDFF48E9291A}"/>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115" name="object 26">
              <a:extLst>
                <a:ext uri="{FF2B5EF4-FFF2-40B4-BE49-F238E27FC236}">
                  <a16:creationId xmlns:a16="http://schemas.microsoft.com/office/drawing/2014/main" id="{E846A4AD-447D-D541-A663-139FD2D56386}"/>
                </a:ext>
              </a:extLst>
            </p:cNvPr>
            <p:cNvGrpSpPr/>
            <p:nvPr userDrawn="1"/>
          </p:nvGrpSpPr>
          <p:grpSpPr>
            <a:xfrm>
              <a:off x="6818819" y="912939"/>
              <a:ext cx="1391920" cy="873125"/>
              <a:chOff x="4135928" y="3970042"/>
              <a:chExt cx="1391920" cy="873125"/>
            </a:xfrm>
          </p:grpSpPr>
          <p:sp>
            <p:nvSpPr>
              <p:cNvPr id="116" name="object 27">
                <a:extLst>
                  <a:ext uri="{FF2B5EF4-FFF2-40B4-BE49-F238E27FC236}">
                    <a16:creationId xmlns:a16="http://schemas.microsoft.com/office/drawing/2014/main" id="{12CCF8D7-32DC-CE4E-BE54-C25A07D312E5}"/>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117" name="object 28">
                <a:extLst>
                  <a:ext uri="{FF2B5EF4-FFF2-40B4-BE49-F238E27FC236}">
                    <a16:creationId xmlns:a16="http://schemas.microsoft.com/office/drawing/2014/main" id="{B3438595-60AF-0E41-B9C9-35AD78CEB661}"/>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118" name="object 29">
                <a:extLst>
                  <a:ext uri="{FF2B5EF4-FFF2-40B4-BE49-F238E27FC236}">
                    <a16:creationId xmlns:a16="http://schemas.microsoft.com/office/drawing/2014/main" id="{0B3E9A58-FD15-CB4B-B798-0E9CA90B2043}"/>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
        <p:nvSpPr>
          <p:cNvPr id="31" name="object 4">
            <a:extLst>
              <a:ext uri="{FF2B5EF4-FFF2-40B4-BE49-F238E27FC236}">
                <a16:creationId xmlns:a16="http://schemas.microsoft.com/office/drawing/2014/main" id="{B355A8FF-B141-2B44-BD85-CC353205CA85}"/>
              </a:ext>
            </a:extLst>
          </p:cNvPr>
          <p:cNvSpPr txBox="1">
            <a:spLocks noGrp="1"/>
          </p:cNvSpPr>
          <p:nvPr>
            <p:ph type="title" hasCustomPrompt="1"/>
          </p:nvPr>
        </p:nvSpPr>
        <p:spPr>
          <a:xfrm>
            <a:off x="653757" y="2864557"/>
            <a:ext cx="9941560" cy="1177925"/>
          </a:xfrm>
          <a:prstGeom prst="rect">
            <a:avLst/>
          </a:prstGeom>
        </p:spPr>
        <p:txBody>
          <a:bodyPr vert="horz" wrap="square" lIns="0" tIns="13970" rIns="0" bIns="0" rtlCol="0">
            <a:spAutoFit/>
          </a:bodyPr>
          <a:lstStyle>
            <a:lvl1pPr>
              <a:defRPr b="0" i="0">
                <a:latin typeface="Arial" panose="020B0604020202020204" pitchFamily="34" charset="0"/>
                <a:cs typeface="Arial" panose="020B0604020202020204" pitchFamily="34" charset="0"/>
              </a:defRPr>
            </a:lvl1pPr>
          </a:lstStyle>
          <a:p>
            <a:pPr marL="12700">
              <a:lnSpc>
                <a:spcPct val="100000"/>
              </a:lnSpc>
              <a:spcBef>
                <a:spcPts val="110"/>
              </a:spcBef>
            </a:pPr>
            <a:r>
              <a:rPr lang="en-GB" sz="7550" b="1" i="0">
                <a:latin typeface="Arial" panose="020B0604020202020204" pitchFamily="34" charset="0"/>
                <a:cs typeface="Arial" panose="020B0604020202020204" pitchFamily="34" charset="0"/>
              </a:rPr>
              <a:t>Type Title Here</a:t>
            </a:r>
            <a:endParaRPr sz="7550">
              <a:latin typeface="BrandonGrotesque-Black"/>
              <a:cs typeface="BrandonGrotesque-Black"/>
            </a:endParaRPr>
          </a:p>
        </p:txBody>
      </p:sp>
      <p:sp>
        <p:nvSpPr>
          <p:cNvPr id="33" name="Content Placeholder 2">
            <a:extLst>
              <a:ext uri="{FF2B5EF4-FFF2-40B4-BE49-F238E27FC236}">
                <a16:creationId xmlns:a16="http://schemas.microsoft.com/office/drawing/2014/main" id="{45F5EE2C-71F0-874D-BF1F-CCF172410ABE}"/>
              </a:ext>
            </a:extLst>
          </p:cNvPr>
          <p:cNvSpPr>
            <a:spLocks noGrp="1"/>
          </p:cNvSpPr>
          <p:nvPr>
            <p:ph sz="half" idx="10" hasCustomPrompt="1"/>
          </p:nvPr>
        </p:nvSpPr>
        <p:spPr>
          <a:xfrm>
            <a:off x="653757" y="7895329"/>
            <a:ext cx="8838445" cy="2102746"/>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GB"/>
              <a:t>Text Box≈</a:t>
            </a:r>
          </a:p>
        </p:txBody>
      </p:sp>
    </p:spTree>
    <p:extLst>
      <p:ext uri="{BB962C8B-B14F-4D97-AF65-F5344CB8AC3E}">
        <p14:creationId xmlns:p14="http://schemas.microsoft.com/office/powerpoint/2010/main" val="226180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urple Text slide">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85742D8-C690-1545-8E02-9BAD7FCE2846}"/>
              </a:ext>
            </a:extLst>
          </p:cNvPr>
          <p:cNvCxnSpPr>
            <a:cxnSpLocks/>
          </p:cNvCxnSpPr>
          <p:nvPr userDrawn="1"/>
        </p:nvCxnSpPr>
        <p:spPr>
          <a:xfrm>
            <a:off x="829785" y="8603907"/>
            <a:ext cx="18402352" cy="2"/>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3D6C0776-2E8E-7041-AAA5-F901744F20A0}"/>
              </a:ext>
            </a:extLst>
          </p:cNvPr>
          <p:cNvSpPr>
            <a:spLocks noGrp="1"/>
          </p:cNvSpPr>
          <p:nvPr>
            <p:ph type="body" sz="quarter" idx="11" hasCustomPrompt="1"/>
          </p:nvPr>
        </p:nvSpPr>
        <p:spPr>
          <a:xfrm>
            <a:off x="930998" y="1800521"/>
            <a:ext cx="18241193" cy="842136"/>
          </a:xfrm>
          <a:prstGeom prst="rect">
            <a:avLst/>
          </a:prstGeom>
        </p:spPr>
        <p:txBody>
          <a:bodyPr anchor="ctr"/>
          <a:lstStyle>
            <a:lvl1pPr>
              <a:buNone/>
              <a:defRPr sz="4000" b="1" i="0">
                <a:solidFill>
                  <a:schemeClr val="tx1"/>
                </a:solidFill>
                <a:latin typeface="Arial" panose="020B0604020202020204" pitchFamily="34" charset="0"/>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15" name="Content Placeholder 2">
            <a:extLst>
              <a:ext uri="{FF2B5EF4-FFF2-40B4-BE49-F238E27FC236}">
                <a16:creationId xmlns:a16="http://schemas.microsoft.com/office/drawing/2014/main" id="{12DA8574-5F25-1549-878D-FC2AD5D0AFD8}"/>
              </a:ext>
            </a:extLst>
          </p:cNvPr>
          <p:cNvSpPr>
            <a:spLocks noGrp="1"/>
          </p:cNvSpPr>
          <p:nvPr>
            <p:ph sz="quarter" idx="12"/>
          </p:nvPr>
        </p:nvSpPr>
        <p:spPr>
          <a:xfrm>
            <a:off x="909408" y="3445136"/>
            <a:ext cx="18240282" cy="7286245"/>
          </a:xfrm>
          <a:prstGeom prst="rect">
            <a:avLst/>
          </a:prstGeom>
        </p:spPr>
        <p:txBody>
          <a:bodyPr/>
          <a:lstStyle>
            <a:lvl1pPr>
              <a:defRPr sz="1800" b="1" i="0">
                <a:latin typeface="Arial" panose="020B0604020202020204" pitchFamily="34" charset="0"/>
              </a:defRPr>
            </a:lvl1pPr>
            <a:lvl2pPr>
              <a:defRPr sz="1800" b="1" i="0">
                <a:latin typeface="Arial" panose="020B0604020202020204" pitchFamily="34" charset="0"/>
              </a:defRPr>
            </a:lvl2pPr>
            <a:lvl3pPr>
              <a:defRPr sz="18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object 5">
            <a:extLst>
              <a:ext uri="{FF2B5EF4-FFF2-40B4-BE49-F238E27FC236}">
                <a16:creationId xmlns:a16="http://schemas.microsoft.com/office/drawing/2014/main" id="{27413798-203A-45F0-A130-37867021A081}"/>
              </a:ext>
            </a:extLst>
          </p:cNvPr>
          <p:cNvSpPr/>
          <p:nvPr userDrawn="1"/>
        </p:nvSpPr>
        <p:spPr>
          <a:xfrm>
            <a:off x="0" y="3048696"/>
            <a:ext cx="5504180" cy="0"/>
          </a:xfrm>
          <a:custGeom>
            <a:avLst/>
            <a:gdLst/>
            <a:ahLst/>
            <a:cxnLst/>
            <a:rect l="l" t="t" r="r" b="b"/>
            <a:pathLst>
              <a:path w="5504180">
                <a:moveTo>
                  <a:pt x="5503759" y="0"/>
                </a:moveTo>
                <a:lnTo>
                  <a:pt x="0" y="0"/>
                </a:lnTo>
              </a:path>
            </a:pathLst>
          </a:custGeom>
          <a:ln w="12565">
            <a:solidFill>
              <a:srgbClr val="B881CA"/>
            </a:solidFill>
          </a:ln>
        </p:spPr>
        <p:txBody>
          <a:bodyPr wrap="square" lIns="0" tIns="0" rIns="0" bIns="0" rtlCol="0"/>
          <a:lstStyle/>
          <a:p>
            <a:endParaRPr/>
          </a:p>
        </p:txBody>
      </p:sp>
      <p:sp>
        <p:nvSpPr>
          <p:cNvPr id="8" name="object 6">
            <a:extLst>
              <a:ext uri="{FF2B5EF4-FFF2-40B4-BE49-F238E27FC236}">
                <a16:creationId xmlns:a16="http://schemas.microsoft.com/office/drawing/2014/main" id="{FFE5F247-3943-4015-8979-550C2A0043C2}"/>
              </a:ext>
            </a:extLst>
          </p:cNvPr>
          <p:cNvSpPr/>
          <p:nvPr userDrawn="1"/>
        </p:nvSpPr>
        <p:spPr>
          <a:xfrm>
            <a:off x="5681657" y="2716537"/>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rgbClr val="B881CA"/>
          </a:solidFill>
        </p:spPr>
        <p:txBody>
          <a:bodyPr wrap="square" lIns="0" tIns="0" rIns="0" bIns="0" rtlCol="0"/>
          <a:lstStyle/>
          <a:p>
            <a:endParaRPr/>
          </a:p>
        </p:txBody>
      </p:sp>
    </p:spTree>
    <p:extLst>
      <p:ext uri="{BB962C8B-B14F-4D97-AF65-F5344CB8AC3E}">
        <p14:creationId xmlns:p14="http://schemas.microsoft.com/office/powerpoint/2010/main" val="1878830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Halfpage slide">
    <p:spTree>
      <p:nvGrpSpPr>
        <p:cNvPr id="1" name=""/>
        <p:cNvGrpSpPr/>
        <p:nvPr/>
      </p:nvGrpSpPr>
      <p:grpSpPr>
        <a:xfrm>
          <a:off x="0" y="0"/>
          <a:ext cx="0" cy="0"/>
          <a:chOff x="0" y="0"/>
          <a:chExt cx="0" cy="0"/>
        </a:xfrm>
      </p:grpSpPr>
      <p:sp>
        <p:nvSpPr>
          <p:cNvPr id="14" name="object 2">
            <a:extLst>
              <a:ext uri="{FF2B5EF4-FFF2-40B4-BE49-F238E27FC236}">
                <a16:creationId xmlns:a16="http://schemas.microsoft.com/office/drawing/2014/main" id="{0F3BA740-586A-C04C-B297-59A10142D1AB}"/>
              </a:ext>
            </a:extLst>
          </p:cNvPr>
          <p:cNvSpPr/>
          <p:nvPr userDrawn="1"/>
        </p:nvSpPr>
        <p:spPr>
          <a:xfrm>
            <a:off x="0" y="20417"/>
            <a:ext cx="10123170" cy="11298555"/>
          </a:xfrm>
          <a:custGeom>
            <a:avLst/>
            <a:gdLst/>
            <a:ahLst/>
            <a:cxnLst/>
            <a:rect l="l" t="t" r="r" b="b"/>
            <a:pathLst>
              <a:path w="10123170" h="11298555">
                <a:moveTo>
                  <a:pt x="10122990" y="0"/>
                </a:moveTo>
                <a:lnTo>
                  <a:pt x="0" y="0"/>
                </a:lnTo>
                <a:lnTo>
                  <a:pt x="0" y="11298074"/>
                </a:lnTo>
                <a:lnTo>
                  <a:pt x="10122990" y="11298074"/>
                </a:lnTo>
                <a:lnTo>
                  <a:pt x="10122990" y="0"/>
                </a:lnTo>
                <a:close/>
              </a:path>
            </a:pathLst>
          </a:custGeom>
          <a:solidFill>
            <a:srgbClr val="F6F6F6"/>
          </a:solidFill>
        </p:spPr>
        <p:txBody>
          <a:bodyPr wrap="square" lIns="0" tIns="0" rIns="0" bIns="0" rtlCol="0"/>
          <a:lstStyle/>
          <a:p>
            <a:endParaRPr/>
          </a:p>
        </p:txBody>
      </p:sp>
      <p:sp>
        <p:nvSpPr>
          <p:cNvPr id="16" name="object 4">
            <a:extLst>
              <a:ext uri="{FF2B5EF4-FFF2-40B4-BE49-F238E27FC236}">
                <a16:creationId xmlns:a16="http://schemas.microsoft.com/office/drawing/2014/main" id="{953A3225-3DCA-2C44-AF10-1D8EE7C34B6B}"/>
              </a:ext>
            </a:extLst>
          </p:cNvPr>
          <p:cNvSpPr/>
          <p:nvPr userDrawn="1"/>
        </p:nvSpPr>
        <p:spPr>
          <a:xfrm>
            <a:off x="-4" y="4704751"/>
            <a:ext cx="5504180" cy="0"/>
          </a:xfrm>
          <a:custGeom>
            <a:avLst/>
            <a:gdLst/>
            <a:ahLst/>
            <a:cxnLst/>
            <a:rect l="l" t="t" r="r" b="b"/>
            <a:pathLst>
              <a:path w="5504180">
                <a:moveTo>
                  <a:pt x="5503759" y="0"/>
                </a:moveTo>
                <a:lnTo>
                  <a:pt x="0" y="0"/>
                </a:lnTo>
              </a:path>
            </a:pathLst>
          </a:custGeom>
          <a:ln w="12565">
            <a:solidFill>
              <a:schemeClr val="accent5"/>
            </a:solidFill>
          </a:ln>
        </p:spPr>
        <p:txBody>
          <a:bodyPr wrap="square" lIns="0" tIns="0" rIns="0" bIns="0" rtlCol="0"/>
          <a:lstStyle/>
          <a:p>
            <a:endParaRPr/>
          </a:p>
        </p:txBody>
      </p:sp>
      <p:sp>
        <p:nvSpPr>
          <p:cNvPr id="17" name="object 5">
            <a:extLst>
              <a:ext uri="{FF2B5EF4-FFF2-40B4-BE49-F238E27FC236}">
                <a16:creationId xmlns:a16="http://schemas.microsoft.com/office/drawing/2014/main" id="{495C2C53-2DBA-A04E-A441-E13EB3B831D7}"/>
              </a:ext>
            </a:extLst>
          </p:cNvPr>
          <p:cNvSpPr/>
          <p:nvPr userDrawn="1"/>
        </p:nvSpPr>
        <p:spPr>
          <a:xfrm>
            <a:off x="5681653" y="4372598"/>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chemeClr val="accent5"/>
          </a:solidFill>
          <a:ln>
            <a:solidFill>
              <a:schemeClr val="accent1"/>
            </a:solidFill>
          </a:ln>
        </p:spPr>
        <p:txBody>
          <a:bodyPr wrap="square" lIns="0" tIns="0" rIns="0" bIns="0" rtlCol="0"/>
          <a:lstStyle/>
          <a:p>
            <a:endParaRPr/>
          </a:p>
        </p:txBody>
      </p:sp>
      <p:sp>
        <p:nvSpPr>
          <p:cNvPr id="32" name="object 14">
            <a:extLst>
              <a:ext uri="{FF2B5EF4-FFF2-40B4-BE49-F238E27FC236}">
                <a16:creationId xmlns:a16="http://schemas.microsoft.com/office/drawing/2014/main" id="{F6B697BD-DE5E-5243-A26C-4A8663099097}"/>
              </a:ext>
            </a:extLst>
          </p:cNvPr>
          <p:cNvSpPr/>
          <p:nvPr userDrawn="1"/>
        </p:nvSpPr>
        <p:spPr>
          <a:xfrm>
            <a:off x="1845179" y="681623"/>
            <a:ext cx="22225" cy="575310"/>
          </a:xfrm>
          <a:custGeom>
            <a:avLst/>
            <a:gdLst/>
            <a:ahLst/>
            <a:cxnLst/>
            <a:rect l="l" t="t" r="r" b="b"/>
            <a:pathLst>
              <a:path w="22225" h="575310">
                <a:moveTo>
                  <a:pt x="21611" y="0"/>
                </a:moveTo>
                <a:lnTo>
                  <a:pt x="0" y="0"/>
                </a:lnTo>
                <a:lnTo>
                  <a:pt x="0" y="575081"/>
                </a:lnTo>
                <a:lnTo>
                  <a:pt x="21611" y="575081"/>
                </a:lnTo>
                <a:lnTo>
                  <a:pt x="21611" y="0"/>
                </a:lnTo>
                <a:close/>
              </a:path>
            </a:pathLst>
          </a:custGeom>
          <a:solidFill>
            <a:srgbClr val="1C1C1C"/>
          </a:solidFill>
        </p:spPr>
        <p:txBody>
          <a:bodyPr wrap="square" lIns="0" tIns="0" rIns="0" bIns="0" rtlCol="0"/>
          <a:lstStyle/>
          <a:p>
            <a:endParaRPr/>
          </a:p>
        </p:txBody>
      </p:sp>
      <p:sp>
        <p:nvSpPr>
          <p:cNvPr id="33" name="object 15">
            <a:extLst>
              <a:ext uri="{FF2B5EF4-FFF2-40B4-BE49-F238E27FC236}">
                <a16:creationId xmlns:a16="http://schemas.microsoft.com/office/drawing/2014/main" id="{F5D2051B-8BF6-4242-99A7-B438FA0AD38A}"/>
              </a:ext>
            </a:extLst>
          </p:cNvPr>
          <p:cNvSpPr/>
          <p:nvPr userDrawn="1"/>
        </p:nvSpPr>
        <p:spPr>
          <a:xfrm>
            <a:off x="2064791" y="681614"/>
            <a:ext cx="715645" cy="575945"/>
          </a:xfrm>
          <a:custGeom>
            <a:avLst/>
            <a:gdLst/>
            <a:ahLst/>
            <a:cxnLst/>
            <a:rect l="l" t="t" r="r" b="b"/>
            <a:pathLst>
              <a:path w="715644" h="575944">
                <a:moveTo>
                  <a:pt x="90589" y="2463"/>
                </a:moveTo>
                <a:lnTo>
                  <a:pt x="85217" y="0"/>
                </a:lnTo>
                <a:lnTo>
                  <a:pt x="5384" y="0"/>
                </a:lnTo>
                <a:lnTo>
                  <a:pt x="0" y="2463"/>
                </a:lnTo>
                <a:lnTo>
                  <a:pt x="0" y="34264"/>
                </a:lnTo>
                <a:lnTo>
                  <a:pt x="4889" y="35255"/>
                </a:lnTo>
                <a:lnTo>
                  <a:pt x="13944" y="35255"/>
                </a:lnTo>
                <a:lnTo>
                  <a:pt x="16408" y="35013"/>
                </a:lnTo>
                <a:lnTo>
                  <a:pt x="23253" y="35013"/>
                </a:lnTo>
                <a:lnTo>
                  <a:pt x="24485" y="36487"/>
                </a:lnTo>
                <a:lnTo>
                  <a:pt x="24485" y="175056"/>
                </a:lnTo>
                <a:lnTo>
                  <a:pt x="65125" y="175056"/>
                </a:lnTo>
                <a:lnTo>
                  <a:pt x="66116" y="157048"/>
                </a:lnTo>
                <a:lnTo>
                  <a:pt x="66116" y="36487"/>
                </a:lnTo>
                <a:lnTo>
                  <a:pt x="66598" y="35013"/>
                </a:lnTo>
                <a:lnTo>
                  <a:pt x="75653" y="35013"/>
                </a:lnTo>
                <a:lnTo>
                  <a:pt x="77863" y="35255"/>
                </a:lnTo>
                <a:lnTo>
                  <a:pt x="85699" y="35255"/>
                </a:lnTo>
                <a:lnTo>
                  <a:pt x="86880" y="35013"/>
                </a:lnTo>
                <a:lnTo>
                  <a:pt x="90589" y="34264"/>
                </a:lnTo>
                <a:lnTo>
                  <a:pt x="90589" y="2463"/>
                </a:lnTo>
                <a:close/>
              </a:path>
              <a:path w="715644" h="575944">
                <a:moveTo>
                  <a:pt x="128270" y="455853"/>
                </a:moveTo>
                <a:lnTo>
                  <a:pt x="125564" y="432917"/>
                </a:lnTo>
                <a:lnTo>
                  <a:pt x="125526" y="432511"/>
                </a:lnTo>
                <a:lnTo>
                  <a:pt x="117487" y="414794"/>
                </a:lnTo>
                <a:lnTo>
                  <a:pt x="104508" y="403567"/>
                </a:lnTo>
                <a:lnTo>
                  <a:pt x="86880" y="399630"/>
                </a:lnTo>
                <a:lnTo>
                  <a:pt x="85166" y="399630"/>
                </a:lnTo>
                <a:lnTo>
                  <a:pt x="85166" y="457581"/>
                </a:lnTo>
                <a:lnTo>
                  <a:pt x="84886" y="465696"/>
                </a:lnTo>
                <a:lnTo>
                  <a:pt x="83299" y="472719"/>
                </a:lnTo>
                <a:lnTo>
                  <a:pt x="79273" y="477659"/>
                </a:lnTo>
                <a:lnTo>
                  <a:pt x="71691" y="479526"/>
                </a:lnTo>
                <a:lnTo>
                  <a:pt x="61899" y="479526"/>
                </a:lnTo>
                <a:lnTo>
                  <a:pt x="60515" y="478142"/>
                </a:lnTo>
                <a:lnTo>
                  <a:pt x="60502" y="465696"/>
                </a:lnTo>
                <a:lnTo>
                  <a:pt x="60680" y="462508"/>
                </a:lnTo>
                <a:lnTo>
                  <a:pt x="60680" y="452412"/>
                </a:lnTo>
                <a:lnTo>
                  <a:pt x="60477" y="449046"/>
                </a:lnTo>
                <a:lnTo>
                  <a:pt x="60426" y="436143"/>
                </a:lnTo>
                <a:lnTo>
                  <a:pt x="61899" y="432917"/>
                </a:lnTo>
                <a:lnTo>
                  <a:pt x="71691" y="432917"/>
                </a:lnTo>
                <a:lnTo>
                  <a:pt x="78447" y="435216"/>
                </a:lnTo>
                <a:lnTo>
                  <a:pt x="82562" y="441083"/>
                </a:lnTo>
                <a:lnTo>
                  <a:pt x="84620" y="449046"/>
                </a:lnTo>
                <a:lnTo>
                  <a:pt x="85166" y="457581"/>
                </a:lnTo>
                <a:lnTo>
                  <a:pt x="85166" y="399630"/>
                </a:lnTo>
                <a:lnTo>
                  <a:pt x="19062" y="399630"/>
                </a:lnTo>
                <a:lnTo>
                  <a:pt x="19062" y="574687"/>
                </a:lnTo>
                <a:lnTo>
                  <a:pt x="60680" y="574687"/>
                </a:lnTo>
                <a:lnTo>
                  <a:pt x="60680" y="516496"/>
                </a:lnTo>
                <a:lnTo>
                  <a:pt x="60934" y="514527"/>
                </a:lnTo>
                <a:lnTo>
                  <a:pt x="66802" y="514527"/>
                </a:lnTo>
                <a:lnTo>
                  <a:pt x="69748" y="515035"/>
                </a:lnTo>
                <a:lnTo>
                  <a:pt x="75857" y="515035"/>
                </a:lnTo>
                <a:lnTo>
                  <a:pt x="84912" y="514527"/>
                </a:lnTo>
                <a:lnTo>
                  <a:pt x="87553" y="514388"/>
                </a:lnTo>
                <a:lnTo>
                  <a:pt x="100482" y="511695"/>
                </a:lnTo>
                <a:lnTo>
                  <a:pt x="125514" y="479526"/>
                </a:lnTo>
                <a:lnTo>
                  <a:pt x="127584" y="466940"/>
                </a:lnTo>
                <a:lnTo>
                  <a:pt x="128270" y="455853"/>
                </a:lnTo>
                <a:close/>
              </a:path>
              <a:path w="715644" h="575944">
                <a:moveTo>
                  <a:pt x="212915" y="162725"/>
                </a:moveTo>
                <a:lnTo>
                  <a:pt x="211239" y="148348"/>
                </a:lnTo>
                <a:lnTo>
                  <a:pt x="209181" y="138074"/>
                </a:lnTo>
                <a:lnTo>
                  <a:pt x="206298" y="123583"/>
                </a:lnTo>
                <a:lnTo>
                  <a:pt x="201866" y="101092"/>
                </a:lnTo>
                <a:lnTo>
                  <a:pt x="198234" y="82626"/>
                </a:lnTo>
                <a:lnTo>
                  <a:pt x="190652" y="39446"/>
                </a:lnTo>
                <a:lnTo>
                  <a:pt x="187185" y="19735"/>
                </a:lnTo>
                <a:lnTo>
                  <a:pt x="184861" y="11442"/>
                </a:lnTo>
                <a:lnTo>
                  <a:pt x="181381" y="5245"/>
                </a:lnTo>
                <a:lnTo>
                  <a:pt x="176530" y="1346"/>
                </a:lnTo>
                <a:lnTo>
                  <a:pt x="170053" y="0"/>
                </a:lnTo>
                <a:lnTo>
                  <a:pt x="160743" y="0"/>
                </a:lnTo>
                <a:lnTo>
                  <a:pt x="160743" y="101092"/>
                </a:lnTo>
                <a:lnTo>
                  <a:pt x="141655" y="101092"/>
                </a:lnTo>
                <a:lnTo>
                  <a:pt x="141655" y="94919"/>
                </a:lnTo>
                <a:lnTo>
                  <a:pt x="141897" y="93446"/>
                </a:lnTo>
                <a:lnTo>
                  <a:pt x="143649" y="74714"/>
                </a:lnTo>
                <a:lnTo>
                  <a:pt x="145529" y="57302"/>
                </a:lnTo>
                <a:lnTo>
                  <a:pt x="147916" y="44450"/>
                </a:lnTo>
                <a:lnTo>
                  <a:pt x="151193" y="39446"/>
                </a:lnTo>
                <a:lnTo>
                  <a:pt x="154508" y="44488"/>
                </a:lnTo>
                <a:lnTo>
                  <a:pt x="156768" y="57391"/>
                </a:lnTo>
                <a:lnTo>
                  <a:pt x="160502" y="93446"/>
                </a:lnTo>
                <a:lnTo>
                  <a:pt x="160705" y="94919"/>
                </a:lnTo>
                <a:lnTo>
                  <a:pt x="160743" y="101092"/>
                </a:lnTo>
                <a:lnTo>
                  <a:pt x="160743" y="0"/>
                </a:lnTo>
                <a:lnTo>
                  <a:pt x="132334" y="0"/>
                </a:lnTo>
                <a:lnTo>
                  <a:pt x="125882" y="1346"/>
                </a:lnTo>
                <a:lnTo>
                  <a:pt x="121081" y="5245"/>
                </a:lnTo>
                <a:lnTo>
                  <a:pt x="117741" y="11442"/>
                </a:lnTo>
                <a:lnTo>
                  <a:pt x="115684" y="19735"/>
                </a:lnTo>
                <a:lnTo>
                  <a:pt x="103720" y="88569"/>
                </a:lnTo>
                <a:lnTo>
                  <a:pt x="91935" y="150329"/>
                </a:lnTo>
                <a:lnTo>
                  <a:pt x="90716" y="162725"/>
                </a:lnTo>
                <a:lnTo>
                  <a:pt x="90716" y="174066"/>
                </a:lnTo>
                <a:lnTo>
                  <a:pt x="98310" y="175056"/>
                </a:lnTo>
                <a:lnTo>
                  <a:pt x="122555" y="175056"/>
                </a:lnTo>
                <a:lnTo>
                  <a:pt x="130314" y="169278"/>
                </a:lnTo>
                <a:lnTo>
                  <a:pt x="133819" y="156565"/>
                </a:lnTo>
                <a:lnTo>
                  <a:pt x="136398" y="143852"/>
                </a:lnTo>
                <a:lnTo>
                  <a:pt x="141414" y="138074"/>
                </a:lnTo>
                <a:lnTo>
                  <a:pt x="160985" y="138074"/>
                </a:lnTo>
                <a:lnTo>
                  <a:pt x="165696" y="143852"/>
                </a:lnTo>
                <a:lnTo>
                  <a:pt x="167652" y="156565"/>
                </a:lnTo>
                <a:lnTo>
                  <a:pt x="170624" y="169278"/>
                </a:lnTo>
                <a:lnTo>
                  <a:pt x="178371" y="175056"/>
                </a:lnTo>
                <a:lnTo>
                  <a:pt x="205320" y="175056"/>
                </a:lnTo>
                <a:lnTo>
                  <a:pt x="212915" y="174066"/>
                </a:lnTo>
                <a:lnTo>
                  <a:pt x="212915" y="162725"/>
                </a:lnTo>
                <a:close/>
              </a:path>
              <a:path w="715644" h="575944">
                <a:moveTo>
                  <a:pt x="226072" y="544372"/>
                </a:moveTo>
                <a:lnTo>
                  <a:pt x="224955" y="539432"/>
                </a:lnTo>
                <a:lnTo>
                  <a:pt x="224840" y="538924"/>
                </a:lnTo>
                <a:lnTo>
                  <a:pt x="209423" y="538924"/>
                </a:lnTo>
                <a:lnTo>
                  <a:pt x="203530" y="539432"/>
                </a:lnTo>
                <a:lnTo>
                  <a:pt x="190550" y="539432"/>
                </a:lnTo>
                <a:lnTo>
                  <a:pt x="182968" y="539191"/>
                </a:lnTo>
                <a:lnTo>
                  <a:pt x="182968" y="399630"/>
                </a:lnTo>
                <a:lnTo>
                  <a:pt x="141338" y="399630"/>
                </a:lnTo>
                <a:lnTo>
                  <a:pt x="141338" y="574687"/>
                </a:lnTo>
                <a:lnTo>
                  <a:pt x="226072" y="574687"/>
                </a:lnTo>
                <a:lnTo>
                  <a:pt x="226072" y="544372"/>
                </a:lnTo>
                <a:close/>
              </a:path>
              <a:path w="715644" h="575944">
                <a:moveTo>
                  <a:pt x="339420" y="167652"/>
                </a:moveTo>
                <a:lnTo>
                  <a:pt x="334213" y="149860"/>
                </a:lnTo>
                <a:lnTo>
                  <a:pt x="323303" y="122567"/>
                </a:lnTo>
                <a:lnTo>
                  <a:pt x="313994" y="101092"/>
                </a:lnTo>
                <a:lnTo>
                  <a:pt x="312051" y="96608"/>
                </a:lnTo>
                <a:lnTo>
                  <a:pt x="305892" y="82842"/>
                </a:lnTo>
                <a:lnTo>
                  <a:pt x="304165" y="79146"/>
                </a:lnTo>
                <a:lnTo>
                  <a:pt x="303187" y="77673"/>
                </a:lnTo>
                <a:lnTo>
                  <a:pt x="303187" y="76669"/>
                </a:lnTo>
                <a:lnTo>
                  <a:pt x="306679" y="69481"/>
                </a:lnTo>
                <a:lnTo>
                  <a:pt x="309918" y="63360"/>
                </a:lnTo>
                <a:lnTo>
                  <a:pt x="324675" y="35483"/>
                </a:lnTo>
                <a:lnTo>
                  <a:pt x="332701" y="19735"/>
                </a:lnTo>
                <a:lnTo>
                  <a:pt x="335508" y="14058"/>
                </a:lnTo>
                <a:lnTo>
                  <a:pt x="336740" y="9867"/>
                </a:lnTo>
                <a:lnTo>
                  <a:pt x="336740" y="0"/>
                </a:lnTo>
                <a:lnTo>
                  <a:pt x="307352" y="0"/>
                </a:lnTo>
                <a:lnTo>
                  <a:pt x="299897" y="1689"/>
                </a:lnTo>
                <a:lnTo>
                  <a:pt x="295046" y="6870"/>
                </a:lnTo>
                <a:lnTo>
                  <a:pt x="291033" y="15709"/>
                </a:lnTo>
                <a:lnTo>
                  <a:pt x="286054" y="28359"/>
                </a:lnTo>
                <a:lnTo>
                  <a:pt x="283451" y="36322"/>
                </a:lnTo>
                <a:lnTo>
                  <a:pt x="279552" y="48069"/>
                </a:lnTo>
                <a:lnTo>
                  <a:pt x="274739" y="58724"/>
                </a:lnTo>
                <a:lnTo>
                  <a:pt x="269379" y="63360"/>
                </a:lnTo>
                <a:lnTo>
                  <a:pt x="268681" y="62674"/>
                </a:lnTo>
                <a:lnTo>
                  <a:pt x="268325" y="57912"/>
                </a:lnTo>
                <a:lnTo>
                  <a:pt x="268224" y="48069"/>
                </a:lnTo>
                <a:lnTo>
                  <a:pt x="268173" y="0"/>
                </a:lnTo>
                <a:lnTo>
                  <a:pt x="226542" y="0"/>
                </a:lnTo>
                <a:lnTo>
                  <a:pt x="226542" y="175056"/>
                </a:lnTo>
                <a:lnTo>
                  <a:pt x="268173" y="175056"/>
                </a:lnTo>
                <a:lnTo>
                  <a:pt x="268173" y="114160"/>
                </a:lnTo>
                <a:lnTo>
                  <a:pt x="267677" y="109715"/>
                </a:lnTo>
                <a:lnTo>
                  <a:pt x="267677" y="103314"/>
                </a:lnTo>
                <a:lnTo>
                  <a:pt x="268173" y="101092"/>
                </a:lnTo>
                <a:lnTo>
                  <a:pt x="269646" y="101092"/>
                </a:lnTo>
                <a:lnTo>
                  <a:pt x="274574" y="105054"/>
                </a:lnTo>
                <a:lnTo>
                  <a:pt x="279311" y="116217"/>
                </a:lnTo>
                <a:lnTo>
                  <a:pt x="284797" y="133438"/>
                </a:lnTo>
                <a:lnTo>
                  <a:pt x="291922" y="155575"/>
                </a:lnTo>
                <a:lnTo>
                  <a:pt x="295440" y="165379"/>
                </a:lnTo>
                <a:lnTo>
                  <a:pt x="299085" y="171323"/>
                </a:lnTo>
                <a:lnTo>
                  <a:pt x="304660" y="174269"/>
                </a:lnTo>
                <a:lnTo>
                  <a:pt x="313956" y="175056"/>
                </a:lnTo>
                <a:lnTo>
                  <a:pt x="335508" y="175056"/>
                </a:lnTo>
                <a:lnTo>
                  <a:pt x="339420" y="172097"/>
                </a:lnTo>
                <a:lnTo>
                  <a:pt x="339420" y="167652"/>
                </a:lnTo>
                <a:close/>
              </a:path>
              <a:path w="715644" h="575944">
                <a:moveTo>
                  <a:pt x="348107" y="199834"/>
                </a:moveTo>
                <a:lnTo>
                  <a:pt x="307454" y="199834"/>
                </a:lnTo>
                <a:lnTo>
                  <a:pt x="304520" y="210439"/>
                </a:lnTo>
                <a:lnTo>
                  <a:pt x="302310" y="219532"/>
                </a:lnTo>
                <a:lnTo>
                  <a:pt x="296887" y="240665"/>
                </a:lnTo>
                <a:lnTo>
                  <a:pt x="294081" y="251764"/>
                </a:lnTo>
                <a:lnTo>
                  <a:pt x="292760" y="257530"/>
                </a:lnTo>
                <a:lnTo>
                  <a:pt x="292519" y="259245"/>
                </a:lnTo>
                <a:lnTo>
                  <a:pt x="291528" y="259981"/>
                </a:lnTo>
                <a:lnTo>
                  <a:pt x="289318" y="259981"/>
                </a:lnTo>
                <a:lnTo>
                  <a:pt x="288112" y="258991"/>
                </a:lnTo>
                <a:lnTo>
                  <a:pt x="287870" y="257263"/>
                </a:lnTo>
                <a:lnTo>
                  <a:pt x="285661" y="249326"/>
                </a:lnTo>
                <a:lnTo>
                  <a:pt x="283171" y="240538"/>
                </a:lnTo>
                <a:lnTo>
                  <a:pt x="279844" y="228460"/>
                </a:lnTo>
                <a:lnTo>
                  <a:pt x="277583" y="219532"/>
                </a:lnTo>
                <a:lnTo>
                  <a:pt x="275615" y="210439"/>
                </a:lnTo>
                <a:lnTo>
                  <a:pt x="273177" y="199834"/>
                </a:lnTo>
                <a:lnTo>
                  <a:pt x="230314" y="199834"/>
                </a:lnTo>
                <a:lnTo>
                  <a:pt x="230314" y="206222"/>
                </a:lnTo>
                <a:lnTo>
                  <a:pt x="244614" y="249428"/>
                </a:lnTo>
                <a:lnTo>
                  <a:pt x="250405" y="263436"/>
                </a:lnTo>
                <a:lnTo>
                  <a:pt x="254939" y="274447"/>
                </a:lnTo>
                <a:lnTo>
                  <a:pt x="260616" y="289560"/>
                </a:lnTo>
                <a:lnTo>
                  <a:pt x="265480" y="305244"/>
                </a:lnTo>
                <a:lnTo>
                  <a:pt x="267538" y="317919"/>
                </a:lnTo>
                <a:lnTo>
                  <a:pt x="267538" y="374865"/>
                </a:lnTo>
                <a:lnTo>
                  <a:pt x="309168" y="374865"/>
                </a:lnTo>
                <a:lnTo>
                  <a:pt x="309168" y="334187"/>
                </a:lnTo>
                <a:lnTo>
                  <a:pt x="309397" y="320967"/>
                </a:lnTo>
                <a:lnTo>
                  <a:pt x="310476" y="311569"/>
                </a:lnTo>
                <a:lnTo>
                  <a:pt x="312991" y="302641"/>
                </a:lnTo>
                <a:lnTo>
                  <a:pt x="317500" y="290804"/>
                </a:lnTo>
                <a:lnTo>
                  <a:pt x="321144" y="281533"/>
                </a:lnTo>
                <a:lnTo>
                  <a:pt x="324345" y="273291"/>
                </a:lnTo>
                <a:lnTo>
                  <a:pt x="326986" y="266522"/>
                </a:lnTo>
                <a:lnTo>
                  <a:pt x="329704" y="259981"/>
                </a:lnTo>
                <a:lnTo>
                  <a:pt x="334098" y="249326"/>
                </a:lnTo>
                <a:lnTo>
                  <a:pt x="340423" y="232397"/>
                </a:lnTo>
                <a:lnTo>
                  <a:pt x="345821" y="216255"/>
                </a:lnTo>
                <a:lnTo>
                  <a:pt x="348107" y="206222"/>
                </a:lnTo>
                <a:lnTo>
                  <a:pt x="348107" y="199834"/>
                </a:lnTo>
                <a:close/>
              </a:path>
              <a:path w="715644" h="575944">
                <a:moveTo>
                  <a:pt x="360311" y="562368"/>
                </a:moveTo>
                <a:lnTo>
                  <a:pt x="358635" y="548005"/>
                </a:lnTo>
                <a:lnTo>
                  <a:pt x="356590" y="537705"/>
                </a:lnTo>
                <a:lnTo>
                  <a:pt x="353707" y="523227"/>
                </a:lnTo>
                <a:lnTo>
                  <a:pt x="349275" y="500722"/>
                </a:lnTo>
                <a:lnTo>
                  <a:pt x="345643" y="482282"/>
                </a:lnTo>
                <a:lnTo>
                  <a:pt x="338061" y="439077"/>
                </a:lnTo>
                <a:lnTo>
                  <a:pt x="334606" y="419379"/>
                </a:lnTo>
                <a:lnTo>
                  <a:pt x="332282" y="411086"/>
                </a:lnTo>
                <a:lnTo>
                  <a:pt x="328790" y="404876"/>
                </a:lnTo>
                <a:lnTo>
                  <a:pt x="323938" y="400989"/>
                </a:lnTo>
                <a:lnTo>
                  <a:pt x="317474" y="399630"/>
                </a:lnTo>
                <a:lnTo>
                  <a:pt x="308165" y="399630"/>
                </a:lnTo>
                <a:lnTo>
                  <a:pt x="308165" y="500722"/>
                </a:lnTo>
                <a:lnTo>
                  <a:pt x="289064" y="500722"/>
                </a:lnTo>
                <a:lnTo>
                  <a:pt x="289064" y="494563"/>
                </a:lnTo>
                <a:lnTo>
                  <a:pt x="289306" y="493077"/>
                </a:lnTo>
                <a:lnTo>
                  <a:pt x="291071" y="474345"/>
                </a:lnTo>
                <a:lnTo>
                  <a:pt x="292950" y="456933"/>
                </a:lnTo>
                <a:lnTo>
                  <a:pt x="295338" y="444080"/>
                </a:lnTo>
                <a:lnTo>
                  <a:pt x="298615" y="439077"/>
                </a:lnTo>
                <a:lnTo>
                  <a:pt x="301917" y="444119"/>
                </a:lnTo>
                <a:lnTo>
                  <a:pt x="304177" y="457022"/>
                </a:lnTo>
                <a:lnTo>
                  <a:pt x="307924" y="493077"/>
                </a:lnTo>
                <a:lnTo>
                  <a:pt x="308127" y="494563"/>
                </a:lnTo>
                <a:lnTo>
                  <a:pt x="308165" y="500722"/>
                </a:lnTo>
                <a:lnTo>
                  <a:pt x="308165" y="399630"/>
                </a:lnTo>
                <a:lnTo>
                  <a:pt x="279755" y="399630"/>
                </a:lnTo>
                <a:lnTo>
                  <a:pt x="273291" y="400989"/>
                </a:lnTo>
                <a:lnTo>
                  <a:pt x="268490" y="404876"/>
                </a:lnTo>
                <a:lnTo>
                  <a:pt x="265163" y="411086"/>
                </a:lnTo>
                <a:lnTo>
                  <a:pt x="263105" y="419379"/>
                </a:lnTo>
                <a:lnTo>
                  <a:pt x="251155" y="488200"/>
                </a:lnTo>
                <a:lnTo>
                  <a:pt x="239356" y="549973"/>
                </a:lnTo>
                <a:lnTo>
                  <a:pt x="238137" y="562368"/>
                </a:lnTo>
                <a:lnTo>
                  <a:pt x="238137" y="573709"/>
                </a:lnTo>
                <a:lnTo>
                  <a:pt x="245706" y="574687"/>
                </a:lnTo>
                <a:lnTo>
                  <a:pt x="269963" y="574687"/>
                </a:lnTo>
                <a:lnTo>
                  <a:pt x="277736" y="568909"/>
                </a:lnTo>
                <a:lnTo>
                  <a:pt x="281228" y="556196"/>
                </a:lnTo>
                <a:lnTo>
                  <a:pt x="283819" y="543483"/>
                </a:lnTo>
                <a:lnTo>
                  <a:pt x="288836" y="537705"/>
                </a:lnTo>
                <a:lnTo>
                  <a:pt x="308394" y="537705"/>
                </a:lnTo>
                <a:lnTo>
                  <a:pt x="313118" y="543483"/>
                </a:lnTo>
                <a:lnTo>
                  <a:pt x="315074" y="556196"/>
                </a:lnTo>
                <a:lnTo>
                  <a:pt x="318046" y="568909"/>
                </a:lnTo>
                <a:lnTo>
                  <a:pt x="325793" y="574687"/>
                </a:lnTo>
                <a:lnTo>
                  <a:pt x="352717" y="574687"/>
                </a:lnTo>
                <a:lnTo>
                  <a:pt x="360311" y="573709"/>
                </a:lnTo>
                <a:lnTo>
                  <a:pt x="360311" y="562368"/>
                </a:lnTo>
                <a:close/>
              </a:path>
              <a:path w="715644" h="575944">
                <a:moveTo>
                  <a:pt x="442048" y="2463"/>
                </a:moveTo>
                <a:lnTo>
                  <a:pt x="436651" y="0"/>
                </a:lnTo>
                <a:lnTo>
                  <a:pt x="352666" y="0"/>
                </a:lnTo>
                <a:lnTo>
                  <a:pt x="352666" y="175056"/>
                </a:lnTo>
                <a:lnTo>
                  <a:pt x="439356" y="175056"/>
                </a:lnTo>
                <a:lnTo>
                  <a:pt x="423189" y="137566"/>
                </a:lnTo>
                <a:lnTo>
                  <a:pt x="418541" y="138074"/>
                </a:lnTo>
                <a:lnTo>
                  <a:pt x="399694" y="138074"/>
                </a:lnTo>
                <a:lnTo>
                  <a:pt x="394779" y="135343"/>
                </a:lnTo>
                <a:lnTo>
                  <a:pt x="394296" y="129921"/>
                </a:lnTo>
                <a:lnTo>
                  <a:pt x="394296" y="101092"/>
                </a:lnTo>
                <a:lnTo>
                  <a:pt x="402132" y="101092"/>
                </a:lnTo>
                <a:lnTo>
                  <a:pt x="419074" y="101511"/>
                </a:lnTo>
                <a:lnTo>
                  <a:pt x="427596" y="101587"/>
                </a:lnTo>
                <a:lnTo>
                  <a:pt x="433730" y="101587"/>
                </a:lnTo>
                <a:lnTo>
                  <a:pt x="438873" y="101092"/>
                </a:lnTo>
                <a:lnTo>
                  <a:pt x="438873" y="75196"/>
                </a:lnTo>
                <a:lnTo>
                  <a:pt x="438416" y="67068"/>
                </a:lnTo>
                <a:lnTo>
                  <a:pt x="438378" y="66560"/>
                </a:lnTo>
                <a:lnTo>
                  <a:pt x="424180" y="66560"/>
                </a:lnTo>
                <a:lnTo>
                  <a:pt x="421741" y="67068"/>
                </a:lnTo>
                <a:lnTo>
                  <a:pt x="394296" y="67068"/>
                </a:lnTo>
                <a:lnTo>
                  <a:pt x="394296" y="34023"/>
                </a:lnTo>
                <a:lnTo>
                  <a:pt x="413893" y="34023"/>
                </a:lnTo>
                <a:lnTo>
                  <a:pt x="421500" y="34531"/>
                </a:lnTo>
                <a:lnTo>
                  <a:pt x="437159" y="34531"/>
                </a:lnTo>
                <a:lnTo>
                  <a:pt x="442048" y="34264"/>
                </a:lnTo>
                <a:lnTo>
                  <a:pt x="442048" y="34023"/>
                </a:lnTo>
                <a:lnTo>
                  <a:pt x="442048" y="2463"/>
                </a:lnTo>
                <a:close/>
              </a:path>
              <a:path w="715644" h="575944">
                <a:moveTo>
                  <a:pt x="452170" y="401370"/>
                </a:moveTo>
                <a:lnTo>
                  <a:pt x="448995" y="398424"/>
                </a:lnTo>
                <a:lnTo>
                  <a:pt x="442861" y="398424"/>
                </a:lnTo>
                <a:lnTo>
                  <a:pt x="416445" y="402018"/>
                </a:lnTo>
                <a:lnTo>
                  <a:pt x="392239" y="415213"/>
                </a:lnTo>
                <a:lnTo>
                  <a:pt x="374548" y="441566"/>
                </a:lnTo>
                <a:lnTo>
                  <a:pt x="367690" y="484695"/>
                </a:lnTo>
                <a:lnTo>
                  <a:pt x="374548" y="530669"/>
                </a:lnTo>
                <a:lnTo>
                  <a:pt x="392239" y="558507"/>
                </a:lnTo>
                <a:lnTo>
                  <a:pt x="416445" y="572236"/>
                </a:lnTo>
                <a:lnTo>
                  <a:pt x="442861" y="575906"/>
                </a:lnTo>
                <a:lnTo>
                  <a:pt x="448995" y="575906"/>
                </a:lnTo>
                <a:lnTo>
                  <a:pt x="452170" y="572947"/>
                </a:lnTo>
                <a:lnTo>
                  <a:pt x="452170" y="539432"/>
                </a:lnTo>
                <a:lnTo>
                  <a:pt x="452170" y="538924"/>
                </a:lnTo>
                <a:lnTo>
                  <a:pt x="437222" y="538924"/>
                </a:lnTo>
                <a:lnTo>
                  <a:pt x="437222" y="539432"/>
                </a:lnTo>
                <a:lnTo>
                  <a:pt x="434060" y="539432"/>
                </a:lnTo>
                <a:lnTo>
                  <a:pt x="421271" y="532142"/>
                </a:lnTo>
                <a:lnTo>
                  <a:pt x="414642" y="515454"/>
                </a:lnTo>
                <a:lnTo>
                  <a:pt x="412153" y="497205"/>
                </a:lnTo>
                <a:lnTo>
                  <a:pt x="411772" y="485190"/>
                </a:lnTo>
                <a:lnTo>
                  <a:pt x="412127" y="473405"/>
                </a:lnTo>
                <a:lnTo>
                  <a:pt x="414680" y="456107"/>
                </a:lnTo>
                <a:lnTo>
                  <a:pt x="421576" y="440474"/>
                </a:lnTo>
                <a:lnTo>
                  <a:pt x="435025" y="433666"/>
                </a:lnTo>
                <a:lnTo>
                  <a:pt x="437730" y="433666"/>
                </a:lnTo>
                <a:lnTo>
                  <a:pt x="437972" y="434162"/>
                </a:lnTo>
                <a:lnTo>
                  <a:pt x="452170" y="434162"/>
                </a:lnTo>
                <a:lnTo>
                  <a:pt x="452170" y="433666"/>
                </a:lnTo>
                <a:lnTo>
                  <a:pt x="452170" y="401370"/>
                </a:lnTo>
                <a:close/>
              </a:path>
              <a:path w="715644" h="575944">
                <a:moveTo>
                  <a:pt x="465112" y="308800"/>
                </a:moveTo>
                <a:lnTo>
                  <a:pt x="464997" y="298742"/>
                </a:lnTo>
                <a:lnTo>
                  <a:pt x="464553" y="280428"/>
                </a:lnTo>
                <a:lnTo>
                  <a:pt x="464439" y="273799"/>
                </a:lnTo>
                <a:lnTo>
                  <a:pt x="464362" y="266395"/>
                </a:lnTo>
                <a:lnTo>
                  <a:pt x="463054" y="239255"/>
                </a:lnTo>
                <a:lnTo>
                  <a:pt x="461175" y="233108"/>
                </a:lnTo>
                <a:lnTo>
                  <a:pt x="456501" y="217792"/>
                </a:lnTo>
                <a:lnTo>
                  <a:pt x="440702" y="203669"/>
                </a:lnTo>
                <a:lnTo>
                  <a:pt x="422732" y="200533"/>
                </a:lnTo>
                <a:lnTo>
                  <a:pt x="422732" y="233108"/>
                </a:lnTo>
                <a:lnTo>
                  <a:pt x="422732" y="341579"/>
                </a:lnTo>
                <a:lnTo>
                  <a:pt x="398246" y="341579"/>
                </a:lnTo>
                <a:lnTo>
                  <a:pt x="398246" y="233108"/>
                </a:lnTo>
                <a:lnTo>
                  <a:pt x="422732" y="233108"/>
                </a:lnTo>
                <a:lnTo>
                  <a:pt x="422732" y="200533"/>
                </a:lnTo>
                <a:lnTo>
                  <a:pt x="381266" y="203746"/>
                </a:lnTo>
                <a:lnTo>
                  <a:pt x="357746" y="239877"/>
                </a:lnTo>
                <a:lnTo>
                  <a:pt x="356362" y="273799"/>
                </a:lnTo>
                <a:lnTo>
                  <a:pt x="356501" y="277418"/>
                </a:lnTo>
                <a:lnTo>
                  <a:pt x="356616" y="294246"/>
                </a:lnTo>
                <a:lnTo>
                  <a:pt x="356450" y="298742"/>
                </a:lnTo>
                <a:lnTo>
                  <a:pt x="356425" y="308800"/>
                </a:lnTo>
                <a:lnTo>
                  <a:pt x="357746" y="334899"/>
                </a:lnTo>
                <a:lnTo>
                  <a:pt x="364667" y="356616"/>
                </a:lnTo>
                <a:lnTo>
                  <a:pt x="381266" y="370928"/>
                </a:lnTo>
                <a:lnTo>
                  <a:pt x="411708" y="376097"/>
                </a:lnTo>
                <a:lnTo>
                  <a:pt x="439991" y="371055"/>
                </a:lnTo>
                <a:lnTo>
                  <a:pt x="456133" y="357047"/>
                </a:lnTo>
                <a:lnTo>
                  <a:pt x="461416" y="341579"/>
                </a:lnTo>
                <a:lnTo>
                  <a:pt x="463410" y="335749"/>
                </a:lnTo>
                <a:lnTo>
                  <a:pt x="465112" y="308800"/>
                </a:lnTo>
                <a:close/>
              </a:path>
              <a:path w="715644" h="575944">
                <a:moveTo>
                  <a:pt x="555371" y="402120"/>
                </a:moveTo>
                <a:lnTo>
                  <a:pt x="549986" y="399630"/>
                </a:lnTo>
                <a:lnTo>
                  <a:pt x="466001" y="399630"/>
                </a:lnTo>
                <a:lnTo>
                  <a:pt x="466001" y="574687"/>
                </a:lnTo>
                <a:lnTo>
                  <a:pt x="552691" y="574687"/>
                </a:lnTo>
                <a:lnTo>
                  <a:pt x="555142" y="572223"/>
                </a:lnTo>
                <a:lnTo>
                  <a:pt x="555142" y="540169"/>
                </a:lnTo>
                <a:lnTo>
                  <a:pt x="552488" y="537705"/>
                </a:lnTo>
                <a:lnTo>
                  <a:pt x="551954" y="537210"/>
                </a:lnTo>
                <a:lnTo>
                  <a:pt x="536524" y="537210"/>
                </a:lnTo>
                <a:lnTo>
                  <a:pt x="531876" y="537705"/>
                </a:lnTo>
                <a:lnTo>
                  <a:pt x="513016" y="537705"/>
                </a:lnTo>
                <a:lnTo>
                  <a:pt x="508114" y="534987"/>
                </a:lnTo>
                <a:lnTo>
                  <a:pt x="507631" y="529564"/>
                </a:lnTo>
                <a:lnTo>
                  <a:pt x="507631" y="500722"/>
                </a:lnTo>
                <a:lnTo>
                  <a:pt x="515467" y="500722"/>
                </a:lnTo>
                <a:lnTo>
                  <a:pt x="532409" y="501142"/>
                </a:lnTo>
                <a:lnTo>
                  <a:pt x="540931" y="501218"/>
                </a:lnTo>
                <a:lnTo>
                  <a:pt x="547065" y="501218"/>
                </a:lnTo>
                <a:lnTo>
                  <a:pt x="552208" y="500722"/>
                </a:lnTo>
                <a:lnTo>
                  <a:pt x="552208" y="474853"/>
                </a:lnTo>
                <a:lnTo>
                  <a:pt x="551738" y="466699"/>
                </a:lnTo>
                <a:lnTo>
                  <a:pt x="551713" y="466204"/>
                </a:lnTo>
                <a:lnTo>
                  <a:pt x="537502" y="466204"/>
                </a:lnTo>
                <a:lnTo>
                  <a:pt x="535063" y="466699"/>
                </a:lnTo>
                <a:lnTo>
                  <a:pt x="507631" y="466699"/>
                </a:lnTo>
                <a:lnTo>
                  <a:pt x="507631" y="433666"/>
                </a:lnTo>
                <a:lnTo>
                  <a:pt x="527215" y="433666"/>
                </a:lnTo>
                <a:lnTo>
                  <a:pt x="534822" y="434162"/>
                </a:lnTo>
                <a:lnTo>
                  <a:pt x="550481" y="434162"/>
                </a:lnTo>
                <a:lnTo>
                  <a:pt x="555371" y="433920"/>
                </a:lnTo>
                <a:lnTo>
                  <a:pt x="555371" y="433666"/>
                </a:lnTo>
                <a:lnTo>
                  <a:pt x="555371" y="402120"/>
                </a:lnTo>
                <a:close/>
              </a:path>
              <a:path w="715644" h="575944">
                <a:moveTo>
                  <a:pt x="587362" y="199834"/>
                </a:moveTo>
                <a:lnTo>
                  <a:pt x="545731" y="199834"/>
                </a:lnTo>
                <a:lnTo>
                  <a:pt x="545731" y="341579"/>
                </a:lnTo>
                <a:lnTo>
                  <a:pt x="521258" y="341579"/>
                </a:lnTo>
                <a:lnTo>
                  <a:pt x="521258" y="199834"/>
                </a:lnTo>
                <a:lnTo>
                  <a:pt x="479615" y="199834"/>
                </a:lnTo>
                <a:lnTo>
                  <a:pt x="479615" y="219532"/>
                </a:lnTo>
                <a:lnTo>
                  <a:pt x="479475" y="235585"/>
                </a:lnTo>
                <a:lnTo>
                  <a:pt x="479488" y="324827"/>
                </a:lnTo>
                <a:lnTo>
                  <a:pt x="504266" y="372325"/>
                </a:lnTo>
                <a:lnTo>
                  <a:pt x="534720" y="376097"/>
                </a:lnTo>
                <a:lnTo>
                  <a:pt x="563702" y="372389"/>
                </a:lnTo>
                <a:lnTo>
                  <a:pt x="579488" y="361924"/>
                </a:lnTo>
                <a:lnTo>
                  <a:pt x="586054" y="345732"/>
                </a:lnTo>
                <a:lnTo>
                  <a:pt x="586320" y="341579"/>
                </a:lnTo>
                <a:lnTo>
                  <a:pt x="587362" y="324827"/>
                </a:lnTo>
                <a:lnTo>
                  <a:pt x="587362" y="199834"/>
                </a:lnTo>
                <a:close/>
              </a:path>
              <a:path w="715644" h="575944">
                <a:moveTo>
                  <a:pt x="715492" y="335915"/>
                </a:moveTo>
                <a:lnTo>
                  <a:pt x="714514" y="330492"/>
                </a:lnTo>
                <a:lnTo>
                  <a:pt x="714286" y="329247"/>
                </a:lnTo>
                <a:lnTo>
                  <a:pt x="705713" y="329247"/>
                </a:lnTo>
                <a:lnTo>
                  <a:pt x="703021" y="330492"/>
                </a:lnTo>
                <a:lnTo>
                  <a:pt x="690511" y="330492"/>
                </a:lnTo>
                <a:lnTo>
                  <a:pt x="687336" y="318160"/>
                </a:lnTo>
                <a:lnTo>
                  <a:pt x="687336" y="314223"/>
                </a:lnTo>
                <a:lnTo>
                  <a:pt x="687336" y="298691"/>
                </a:lnTo>
                <a:lnTo>
                  <a:pt x="691743" y="302133"/>
                </a:lnTo>
                <a:lnTo>
                  <a:pt x="695731" y="298691"/>
                </a:lnTo>
                <a:lnTo>
                  <a:pt x="698614" y="296227"/>
                </a:lnTo>
                <a:lnTo>
                  <a:pt x="712800" y="255308"/>
                </a:lnTo>
                <a:lnTo>
                  <a:pt x="710615" y="234365"/>
                </a:lnTo>
                <a:lnTo>
                  <a:pt x="710095" y="233108"/>
                </a:lnTo>
                <a:lnTo>
                  <a:pt x="703097" y="216649"/>
                </a:lnTo>
                <a:lnTo>
                  <a:pt x="688733" y="204406"/>
                </a:lnTo>
                <a:lnTo>
                  <a:pt x="669696" y="200583"/>
                </a:lnTo>
                <a:lnTo>
                  <a:pt x="669696" y="257759"/>
                </a:lnTo>
                <a:lnTo>
                  <a:pt x="669150" y="265874"/>
                </a:lnTo>
                <a:lnTo>
                  <a:pt x="667105" y="272897"/>
                </a:lnTo>
                <a:lnTo>
                  <a:pt x="662990" y="277837"/>
                </a:lnTo>
                <a:lnTo>
                  <a:pt x="656234" y="279704"/>
                </a:lnTo>
                <a:lnTo>
                  <a:pt x="646442" y="279704"/>
                </a:lnTo>
                <a:lnTo>
                  <a:pt x="644982" y="278218"/>
                </a:lnTo>
                <a:lnTo>
                  <a:pt x="645045" y="265874"/>
                </a:lnTo>
                <a:lnTo>
                  <a:pt x="645223" y="262686"/>
                </a:lnTo>
                <a:lnTo>
                  <a:pt x="645223" y="252577"/>
                </a:lnTo>
                <a:lnTo>
                  <a:pt x="645071" y="249224"/>
                </a:lnTo>
                <a:lnTo>
                  <a:pt x="644982" y="234835"/>
                </a:lnTo>
                <a:lnTo>
                  <a:pt x="646442" y="233108"/>
                </a:lnTo>
                <a:lnTo>
                  <a:pt x="656234" y="233108"/>
                </a:lnTo>
                <a:lnTo>
                  <a:pt x="662990" y="235394"/>
                </a:lnTo>
                <a:lnTo>
                  <a:pt x="667105" y="241274"/>
                </a:lnTo>
                <a:lnTo>
                  <a:pt x="669150" y="249224"/>
                </a:lnTo>
                <a:lnTo>
                  <a:pt x="669696" y="257759"/>
                </a:lnTo>
                <a:lnTo>
                  <a:pt x="669696" y="200583"/>
                </a:lnTo>
                <a:lnTo>
                  <a:pt x="666038" y="199834"/>
                </a:lnTo>
                <a:lnTo>
                  <a:pt x="603580" y="199834"/>
                </a:lnTo>
                <a:lnTo>
                  <a:pt x="603580" y="374865"/>
                </a:lnTo>
                <a:lnTo>
                  <a:pt x="645223" y="374865"/>
                </a:lnTo>
                <a:lnTo>
                  <a:pt x="645223" y="314223"/>
                </a:lnTo>
                <a:lnTo>
                  <a:pt x="647192" y="314223"/>
                </a:lnTo>
                <a:lnTo>
                  <a:pt x="649274" y="315201"/>
                </a:lnTo>
                <a:lnTo>
                  <a:pt x="652868" y="319062"/>
                </a:lnTo>
                <a:lnTo>
                  <a:pt x="657301" y="327228"/>
                </a:lnTo>
                <a:lnTo>
                  <a:pt x="661873" y="341109"/>
                </a:lnTo>
                <a:lnTo>
                  <a:pt x="666711" y="354266"/>
                </a:lnTo>
                <a:lnTo>
                  <a:pt x="674509" y="365442"/>
                </a:lnTo>
                <a:lnTo>
                  <a:pt x="685660" y="373189"/>
                </a:lnTo>
                <a:lnTo>
                  <a:pt x="700557" y="376097"/>
                </a:lnTo>
                <a:lnTo>
                  <a:pt x="713295" y="376097"/>
                </a:lnTo>
                <a:lnTo>
                  <a:pt x="715264" y="371652"/>
                </a:lnTo>
                <a:lnTo>
                  <a:pt x="715264" y="359333"/>
                </a:lnTo>
                <a:lnTo>
                  <a:pt x="715441" y="354266"/>
                </a:lnTo>
                <a:lnTo>
                  <a:pt x="715492" y="335915"/>
                </a:lnTo>
                <a:close/>
              </a:path>
            </a:pathLst>
          </a:custGeom>
          <a:solidFill>
            <a:srgbClr val="1C1C1C"/>
          </a:solidFill>
        </p:spPr>
        <p:txBody>
          <a:bodyPr wrap="square" lIns="0" tIns="0" rIns="0" bIns="0" rtlCol="0"/>
          <a:lstStyle/>
          <a:p>
            <a:endParaRPr/>
          </a:p>
        </p:txBody>
      </p:sp>
      <p:pic>
        <p:nvPicPr>
          <p:cNvPr id="34" name="object 16">
            <a:extLst>
              <a:ext uri="{FF2B5EF4-FFF2-40B4-BE49-F238E27FC236}">
                <a16:creationId xmlns:a16="http://schemas.microsoft.com/office/drawing/2014/main" id="{A43D46C7-DEB8-9B4B-9166-6925949C70BC}"/>
              </a:ext>
            </a:extLst>
          </p:cNvPr>
          <p:cNvPicPr/>
          <p:nvPr userDrawn="1"/>
        </p:nvPicPr>
        <p:blipFill>
          <a:blip r:embed="rId2" cstate="print"/>
          <a:stretch>
            <a:fillRect/>
          </a:stretch>
        </p:blipFill>
        <p:spPr>
          <a:xfrm>
            <a:off x="680600" y="681616"/>
            <a:ext cx="967188" cy="575912"/>
          </a:xfrm>
          <a:prstGeom prst="rect">
            <a:avLst/>
          </a:prstGeom>
        </p:spPr>
      </p:pic>
      <p:sp>
        <p:nvSpPr>
          <p:cNvPr id="35" name="Holder 3">
            <a:extLst>
              <a:ext uri="{FF2B5EF4-FFF2-40B4-BE49-F238E27FC236}">
                <a16:creationId xmlns:a16="http://schemas.microsoft.com/office/drawing/2014/main" id="{21F42E0A-0035-394C-A303-C2DDF32EDA05}"/>
              </a:ext>
            </a:extLst>
          </p:cNvPr>
          <p:cNvSpPr>
            <a:spLocks noGrp="1"/>
          </p:cNvSpPr>
          <p:nvPr>
            <p:ph sz="half" idx="2"/>
          </p:nvPr>
        </p:nvSpPr>
        <p:spPr>
          <a:xfrm>
            <a:off x="10123170" y="-305"/>
            <a:ext cx="9974580" cy="11340000"/>
          </a:xfrm>
          <a:prstGeom prst="rect">
            <a:avLst/>
          </a:prstGeom>
        </p:spPr>
        <p:txBody>
          <a:bodyPr wrap="square" lIns="0" tIns="0" rIns="0" bIns="0">
            <a:spAutoFit/>
          </a:bodyPr>
          <a:lstStyle>
            <a:lvl1pPr>
              <a:defRPr/>
            </a:lvl1pPr>
          </a:lstStyle>
          <a:p>
            <a:endParaRPr/>
          </a:p>
        </p:txBody>
      </p:sp>
      <p:sp>
        <p:nvSpPr>
          <p:cNvPr id="39" name="Content Placeholder 2">
            <a:extLst>
              <a:ext uri="{FF2B5EF4-FFF2-40B4-BE49-F238E27FC236}">
                <a16:creationId xmlns:a16="http://schemas.microsoft.com/office/drawing/2014/main" id="{A1CE0C55-1782-294D-B741-3D12883351B6}"/>
              </a:ext>
            </a:extLst>
          </p:cNvPr>
          <p:cNvSpPr>
            <a:spLocks noGrp="1"/>
          </p:cNvSpPr>
          <p:nvPr>
            <p:ph sz="half" idx="10" hasCustomPrompt="1"/>
          </p:nvPr>
        </p:nvSpPr>
        <p:spPr>
          <a:xfrm>
            <a:off x="653758" y="5294549"/>
            <a:ext cx="8297019" cy="4772356"/>
          </a:xfrm>
          <a:prstGeom prst="rect">
            <a:avLst/>
          </a:prstGeom>
        </p:spPr>
        <p:txBody>
          <a:bodyPr/>
          <a:lstStyle>
            <a:lvl1pPr>
              <a:defRPr sz="1800" b="1" i="0">
                <a:latin typeface="Arial" panose="020B0604020202020204" pitchFamily="34" charset="0"/>
              </a:defRPr>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GB"/>
              <a:t>Text Box</a:t>
            </a:r>
          </a:p>
        </p:txBody>
      </p:sp>
      <p:sp>
        <p:nvSpPr>
          <p:cNvPr id="12" name="object 4">
            <a:extLst>
              <a:ext uri="{FF2B5EF4-FFF2-40B4-BE49-F238E27FC236}">
                <a16:creationId xmlns:a16="http://schemas.microsoft.com/office/drawing/2014/main" id="{F7E527A7-A585-F944-BBE1-4FF0311BFD6E}"/>
              </a:ext>
            </a:extLst>
          </p:cNvPr>
          <p:cNvSpPr txBox="1">
            <a:spLocks noGrp="1"/>
          </p:cNvSpPr>
          <p:nvPr>
            <p:ph type="title" hasCustomPrompt="1"/>
          </p:nvPr>
        </p:nvSpPr>
        <p:spPr>
          <a:xfrm>
            <a:off x="653757" y="2864557"/>
            <a:ext cx="8950618" cy="1177925"/>
          </a:xfrm>
          <a:prstGeom prst="rect">
            <a:avLst/>
          </a:prstGeom>
        </p:spPr>
        <p:txBody>
          <a:bodyPr vert="horz" wrap="square" lIns="0" tIns="13970" rIns="0" bIns="0" rtlCol="0">
            <a:spAutoFit/>
          </a:bodyPr>
          <a:lstStyle>
            <a:lvl1pPr>
              <a:defRPr b="0" i="0">
                <a:latin typeface="Arial" panose="020B0604020202020204" pitchFamily="34" charset="0"/>
                <a:cs typeface="Arial" panose="020B0604020202020204" pitchFamily="34" charset="0"/>
              </a:defRPr>
            </a:lvl1pPr>
          </a:lstStyle>
          <a:p>
            <a:pPr marL="12700">
              <a:lnSpc>
                <a:spcPct val="100000"/>
              </a:lnSpc>
              <a:spcBef>
                <a:spcPts val="110"/>
              </a:spcBef>
            </a:pPr>
            <a:r>
              <a:rPr lang="en-GB" sz="7550" b="1" i="0">
                <a:latin typeface="Arial" panose="020B0604020202020204" pitchFamily="34" charset="0"/>
                <a:cs typeface="Arial" panose="020B0604020202020204" pitchFamily="34" charset="0"/>
              </a:rPr>
              <a:t>Type Title Here</a:t>
            </a:r>
            <a:endParaRPr sz="7550">
              <a:latin typeface="BrandonGrotesque-Black"/>
              <a:cs typeface="BrandonGrotesque-Black"/>
            </a:endParaRPr>
          </a:p>
        </p:txBody>
      </p:sp>
      <p:sp>
        <p:nvSpPr>
          <p:cNvPr id="13" name="Content Placeholder 2">
            <a:extLst>
              <a:ext uri="{FF2B5EF4-FFF2-40B4-BE49-F238E27FC236}">
                <a16:creationId xmlns:a16="http://schemas.microsoft.com/office/drawing/2014/main" id="{08B65527-EDF5-1742-853A-9BB5942A03E1}"/>
              </a:ext>
            </a:extLst>
          </p:cNvPr>
          <p:cNvSpPr>
            <a:spLocks noGrp="1"/>
          </p:cNvSpPr>
          <p:nvPr>
            <p:ph sz="half" idx="11" hasCustomPrompt="1"/>
          </p:nvPr>
        </p:nvSpPr>
        <p:spPr>
          <a:xfrm rot="16200000">
            <a:off x="9693953" y="9345043"/>
            <a:ext cx="2561869" cy="169275"/>
          </a:xfrm>
          <a:prstGeom prst="rect">
            <a:avLst/>
          </a:prstGeom>
        </p:spPr>
        <p:txBody>
          <a:bodyPr/>
          <a:lstStyle>
            <a:lvl1pPr algn="l">
              <a:defRPr sz="1100" b="0">
                <a:latin typeface="Arial" panose="020B0604020202020204" pitchFamily="34" charset="0"/>
                <a:cs typeface="Arial" panose="020B0604020202020204" pitchFamily="34" charset="0"/>
              </a:defRPr>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GB"/>
              <a:t>SAMPLE – VERTICAL TEXT OPTION</a:t>
            </a:r>
          </a:p>
        </p:txBody>
      </p:sp>
      <p:sp>
        <p:nvSpPr>
          <p:cNvPr id="2" name="TextBox 1">
            <a:extLst>
              <a:ext uri="{FF2B5EF4-FFF2-40B4-BE49-F238E27FC236}">
                <a16:creationId xmlns:a16="http://schemas.microsoft.com/office/drawing/2014/main" id="{E0546670-71EC-C146-95ED-8063A63D7DED}"/>
              </a:ext>
            </a:extLst>
          </p:cNvPr>
          <p:cNvSpPr txBox="1"/>
          <p:nvPr userDrawn="1"/>
        </p:nvSpPr>
        <p:spPr>
          <a:xfrm>
            <a:off x="3461657" y="-143691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930564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Background Halfpage slide">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B41B5E32-5094-C048-ADAF-B5F7A12D4BA7}"/>
              </a:ext>
            </a:extLst>
          </p:cNvPr>
          <p:cNvSpPr/>
          <p:nvPr userDrawn="1"/>
        </p:nvSpPr>
        <p:spPr>
          <a:xfrm>
            <a:off x="0" y="0"/>
            <a:ext cx="10123170" cy="11327628"/>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chemeClr val="accent4"/>
          </a:solidFill>
        </p:spPr>
        <p:txBody>
          <a:bodyPr wrap="square" lIns="0" tIns="0" rIns="0" bIns="0" rtlCol="0"/>
          <a:lstStyle/>
          <a:p>
            <a:endParaRPr/>
          </a:p>
        </p:txBody>
      </p:sp>
      <p:sp>
        <p:nvSpPr>
          <p:cNvPr id="17" name="object 4">
            <a:extLst>
              <a:ext uri="{FF2B5EF4-FFF2-40B4-BE49-F238E27FC236}">
                <a16:creationId xmlns:a16="http://schemas.microsoft.com/office/drawing/2014/main" id="{51DFDA4C-93A1-CF4A-BDCB-A2C7C2AD0810}"/>
              </a:ext>
            </a:extLst>
          </p:cNvPr>
          <p:cNvSpPr/>
          <p:nvPr userDrawn="1"/>
        </p:nvSpPr>
        <p:spPr>
          <a:xfrm>
            <a:off x="-4" y="4704751"/>
            <a:ext cx="5504180" cy="0"/>
          </a:xfrm>
          <a:custGeom>
            <a:avLst/>
            <a:gdLst/>
            <a:ahLst/>
            <a:cxnLst/>
            <a:rect l="l" t="t" r="r" b="b"/>
            <a:pathLst>
              <a:path w="5504180">
                <a:moveTo>
                  <a:pt x="5503759" y="0"/>
                </a:moveTo>
                <a:lnTo>
                  <a:pt x="0" y="0"/>
                </a:lnTo>
              </a:path>
            </a:pathLst>
          </a:custGeom>
          <a:ln w="12565">
            <a:solidFill>
              <a:schemeClr val="tx1"/>
            </a:solidFill>
          </a:ln>
        </p:spPr>
        <p:txBody>
          <a:bodyPr wrap="square" lIns="0" tIns="0" rIns="0" bIns="0" rtlCol="0"/>
          <a:lstStyle/>
          <a:p>
            <a:endParaRPr/>
          </a:p>
        </p:txBody>
      </p:sp>
      <p:sp>
        <p:nvSpPr>
          <p:cNvPr id="18" name="object 5">
            <a:extLst>
              <a:ext uri="{FF2B5EF4-FFF2-40B4-BE49-F238E27FC236}">
                <a16:creationId xmlns:a16="http://schemas.microsoft.com/office/drawing/2014/main" id="{98836E79-797E-5A4B-9949-F96CB1E05C3B}"/>
              </a:ext>
            </a:extLst>
          </p:cNvPr>
          <p:cNvSpPr/>
          <p:nvPr userDrawn="1"/>
        </p:nvSpPr>
        <p:spPr>
          <a:xfrm>
            <a:off x="5681653" y="4372598"/>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chemeClr val="tx1"/>
          </a:solidFill>
        </p:spPr>
        <p:txBody>
          <a:bodyPr wrap="square" lIns="0" tIns="0" rIns="0" bIns="0" rtlCol="0"/>
          <a:lstStyle/>
          <a:p>
            <a:endParaRPr/>
          </a:p>
        </p:txBody>
      </p:sp>
      <p:sp>
        <p:nvSpPr>
          <p:cNvPr id="22" name="Holder 3">
            <a:extLst>
              <a:ext uri="{FF2B5EF4-FFF2-40B4-BE49-F238E27FC236}">
                <a16:creationId xmlns:a16="http://schemas.microsoft.com/office/drawing/2014/main" id="{49926E2C-DA74-904E-BCCA-29EA9AB5CE52}"/>
              </a:ext>
            </a:extLst>
          </p:cNvPr>
          <p:cNvSpPr>
            <a:spLocks noGrp="1"/>
          </p:cNvSpPr>
          <p:nvPr>
            <p:ph sz="half" idx="2"/>
          </p:nvPr>
        </p:nvSpPr>
        <p:spPr>
          <a:xfrm>
            <a:off x="10123170" y="-305"/>
            <a:ext cx="9974580" cy="11340000"/>
          </a:xfrm>
          <a:prstGeom prst="rect">
            <a:avLst/>
          </a:prstGeom>
        </p:spPr>
        <p:txBody>
          <a:bodyPr wrap="square" lIns="0" tIns="0" rIns="0" bIns="0">
            <a:spAutoFit/>
          </a:bodyPr>
          <a:lstStyle>
            <a:lvl1pPr>
              <a:defRPr/>
            </a:lvl1pPr>
          </a:lstStyle>
          <a:p>
            <a:endParaRPr/>
          </a:p>
        </p:txBody>
      </p:sp>
      <p:sp>
        <p:nvSpPr>
          <p:cNvPr id="25" name="Content Placeholder 2">
            <a:extLst>
              <a:ext uri="{FF2B5EF4-FFF2-40B4-BE49-F238E27FC236}">
                <a16:creationId xmlns:a16="http://schemas.microsoft.com/office/drawing/2014/main" id="{824EB29C-9075-244A-81FB-73C21B78DA82}"/>
              </a:ext>
            </a:extLst>
          </p:cNvPr>
          <p:cNvSpPr>
            <a:spLocks noGrp="1"/>
          </p:cNvSpPr>
          <p:nvPr>
            <p:ph sz="half" idx="10" hasCustomPrompt="1"/>
          </p:nvPr>
        </p:nvSpPr>
        <p:spPr>
          <a:xfrm>
            <a:off x="653758" y="5294549"/>
            <a:ext cx="8297019" cy="4772356"/>
          </a:xfrm>
          <a:prstGeom prst="rect">
            <a:avLst/>
          </a:prstGeom>
        </p:spPr>
        <p:txBody>
          <a:bodyPr/>
          <a:lstStyle>
            <a:lvl1pPr>
              <a:defRPr sz="1800" b="1" i="0">
                <a:latin typeface="Arial" panose="020B0604020202020204" pitchFamily="34" charset="0"/>
              </a:defRPr>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GB"/>
              <a:t>Text Box</a:t>
            </a:r>
          </a:p>
        </p:txBody>
      </p:sp>
      <p:grpSp>
        <p:nvGrpSpPr>
          <p:cNvPr id="29" name="Group 28">
            <a:extLst>
              <a:ext uri="{FF2B5EF4-FFF2-40B4-BE49-F238E27FC236}">
                <a16:creationId xmlns:a16="http://schemas.microsoft.com/office/drawing/2014/main" id="{A40E4D21-E642-F540-9445-6B4D0E4D12B1}"/>
              </a:ext>
            </a:extLst>
          </p:cNvPr>
          <p:cNvGrpSpPr/>
          <p:nvPr userDrawn="1"/>
        </p:nvGrpSpPr>
        <p:grpSpPr>
          <a:xfrm>
            <a:off x="679450" y="701675"/>
            <a:ext cx="2096927" cy="575311"/>
            <a:chOff x="6282009" y="912929"/>
            <a:chExt cx="4187195" cy="1148795"/>
          </a:xfrm>
        </p:grpSpPr>
        <p:sp>
          <p:nvSpPr>
            <p:cNvPr id="30" name="object 12">
              <a:extLst>
                <a:ext uri="{FF2B5EF4-FFF2-40B4-BE49-F238E27FC236}">
                  <a16:creationId xmlns:a16="http://schemas.microsoft.com/office/drawing/2014/main" id="{81FE14CD-5E29-A442-844B-2671DCB4D16E}"/>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31" name="object 13">
              <a:extLst>
                <a:ext uri="{FF2B5EF4-FFF2-40B4-BE49-F238E27FC236}">
                  <a16:creationId xmlns:a16="http://schemas.microsoft.com/office/drawing/2014/main" id="{8EF70367-B411-314A-A2A0-9514C1D1615D}"/>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32" name="object 14">
              <a:extLst>
                <a:ext uri="{FF2B5EF4-FFF2-40B4-BE49-F238E27FC236}">
                  <a16:creationId xmlns:a16="http://schemas.microsoft.com/office/drawing/2014/main" id="{51FD970C-77B6-9747-A3B6-26DAB2F09C79}"/>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33" name="object 15">
              <a:extLst>
                <a:ext uri="{FF2B5EF4-FFF2-40B4-BE49-F238E27FC236}">
                  <a16:creationId xmlns:a16="http://schemas.microsoft.com/office/drawing/2014/main" id="{2C4F2F0E-23F3-9B45-9560-463EF9BB8749}"/>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34" name="object 16">
              <a:extLst>
                <a:ext uri="{FF2B5EF4-FFF2-40B4-BE49-F238E27FC236}">
                  <a16:creationId xmlns:a16="http://schemas.microsoft.com/office/drawing/2014/main" id="{6457E9C3-84F5-3C41-92BC-23902FD1CC3C}"/>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35" name="object 17">
              <a:extLst>
                <a:ext uri="{FF2B5EF4-FFF2-40B4-BE49-F238E27FC236}">
                  <a16:creationId xmlns:a16="http://schemas.microsoft.com/office/drawing/2014/main" id="{EB5F21F1-B6C7-7644-A91C-0FDC07A0E947}"/>
                </a:ext>
              </a:extLst>
            </p:cNvPr>
            <p:cNvGrpSpPr/>
            <p:nvPr userDrawn="1"/>
          </p:nvGrpSpPr>
          <p:grpSpPr>
            <a:xfrm>
              <a:off x="6369216" y="1893249"/>
              <a:ext cx="957580" cy="168275"/>
              <a:chOff x="3686325" y="4950352"/>
              <a:chExt cx="957580" cy="168275"/>
            </a:xfrm>
          </p:grpSpPr>
          <p:pic>
            <p:nvPicPr>
              <p:cNvPr id="43" name="object 18">
                <a:extLst>
                  <a:ext uri="{FF2B5EF4-FFF2-40B4-BE49-F238E27FC236}">
                    <a16:creationId xmlns:a16="http://schemas.microsoft.com/office/drawing/2014/main" id="{43678202-499B-854D-AC26-17E09F2D619A}"/>
                  </a:ext>
                </a:extLst>
              </p:cNvPr>
              <p:cNvPicPr/>
              <p:nvPr/>
            </p:nvPicPr>
            <p:blipFill>
              <a:blip r:embed="rId2" cstate="print"/>
              <a:stretch>
                <a:fillRect/>
              </a:stretch>
            </p:blipFill>
            <p:spPr>
              <a:xfrm>
                <a:off x="3686325" y="4955722"/>
                <a:ext cx="98300" cy="134760"/>
              </a:xfrm>
              <a:prstGeom prst="rect">
                <a:avLst/>
              </a:prstGeom>
            </p:spPr>
          </p:pic>
          <p:pic>
            <p:nvPicPr>
              <p:cNvPr id="44" name="object 19">
                <a:extLst>
                  <a:ext uri="{FF2B5EF4-FFF2-40B4-BE49-F238E27FC236}">
                    <a16:creationId xmlns:a16="http://schemas.microsoft.com/office/drawing/2014/main" id="{73D9826D-5447-394B-8AB6-F630C578B6ED}"/>
                  </a:ext>
                </a:extLst>
              </p:cNvPr>
              <p:cNvPicPr/>
              <p:nvPr/>
            </p:nvPicPr>
            <p:blipFill>
              <a:blip r:embed="rId3" cstate="print"/>
              <a:stretch>
                <a:fillRect/>
              </a:stretch>
            </p:blipFill>
            <p:spPr>
              <a:xfrm>
                <a:off x="3803771" y="4984513"/>
                <a:ext cx="78175" cy="102928"/>
              </a:xfrm>
              <a:prstGeom prst="rect">
                <a:avLst/>
              </a:prstGeom>
            </p:spPr>
          </p:pic>
          <p:sp>
            <p:nvSpPr>
              <p:cNvPr id="45" name="object 20">
                <a:extLst>
                  <a:ext uri="{FF2B5EF4-FFF2-40B4-BE49-F238E27FC236}">
                    <a16:creationId xmlns:a16="http://schemas.microsoft.com/office/drawing/2014/main" id="{C1DD42F0-4779-BD49-9F9D-DC31200A6617}"/>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46" name="object 21">
                <a:extLst>
                  <a:ext uri="{FF2B5EF4-FFF2-40B4-BE49-F238E27FC236}">
                    <a16:creationId xmlns:a16="http://schemas.microsoft.com/office/drawing/2014/main" id="{2BF86362-A2D7-E147-8A17-B48F217457B1}"/>
                  </a:ext>
                </a:extLst>
              </p:cNvPr>
              <p:cNvPicPr/>
              <p:nvPr/>
            </p:nvPicPr>
            <p:blipFill>
              <a:blip r:embed="rId4" cstate="print"/>
              <a:stretch>
                <a:fillRect/>
              </a:stretch>
            </p:blipFill>
            <p:spPr>
              <a:xfrm>
                <a:off x="4489871" y="4950352"/>
                <a:ext cx="153542" cy="139098"/>
              </a:xfrm>
              <a:prstGeom prst="rect">
                <a:avLst/>
              </a:prstGeom>
            </p:spPr>
          </p:pic>
          <p:sp>
            <p:nvSpPr>
              <p:cNvPr id="47" name="object 22">
                <a:extLst>
                  <a:ext uri="{FF2B5EF4-FFF2-40B4-BE49-F238E27FC236}">
                    <a16:creationId xmlns:a16="http://schemas.microsoft.com/office/drawing/2014/main" id="{0DB94A38-DCFD-DA4C-A16A-CCFC1F654702}"/>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36" name="object 23">
              <a:extLst>
                <a:ext uri="{FF2B5EF4-FFF2-40B4-BE49-F238E27FC236}">
                  <a16:creationId xmlns:a16="http://schemas.microsoft.com/office/drawing/2014/main" id="{6039C17C-4970-6149-BE6E-9E291B194B20}"/>
                </a:ext>
              </a:extLst>
            </p:cNvPr>
            <p:cNvGrpSpPr/>
            <p:nvPr userDrawn="1"/>
          </p:nvGrpSpPr>
          <p:grpSpPr>
            <a:xfrm>
              <a:off x="7372949" y="1898410"/>
              <a:ext cx="838200" cy="163195"/>
              <a:chOff x="4690058" y="4955513"/>
              <a:chExt cx="838200" cy="163195"/>
            </a:xfrm>
          </p:grpSpPr>
          <p:pic>
            <p:nvPicPr>
              <p:cNvPr id="41" name="object 24">
                <a:extLst>
                  <a:ext uri="{FF2B5EF4-FFF2-40B4-BE49-F238E27FC236}">
                    <a16:creationId xmlns:a16="http://schemas.microsoft.com/office/drawing/2014/main" id="{F82F65DC-6BDE-A145-AB3A-7BB35B02C211}"/>
                  </a:ext>
                </a:extLst>
              </p:cNvPr>
              <p:cNvPicPr/>
              <p:nvPr/>
            </p:nvPicPr>
            <p:blipFill>
              <a:blip r:embed="rId5" cstate="print"/>
              <a:stretch>
                <a:fillRect/>
              </a:stretch>
            </p:blipFill>
            <p:spPr>
              <a:xfrm>
                <a:off x="5449226" y="4985049"/>
                <a:ext cx="78524" cy="104478"/>
              </a:xfrm>
              <a:prstGeom prst="rect">
                <a:avLst/>
              </a:prstGeom>
            </p:spPr>
          </p:pic>
          <p:sp>
            <p:nvSpPr>
              <p:cNvPr id="42" name="object 25">
                <a:extLst>
                  <a:ext uri="{FF2B5EF4-FFF2-40B4-BE49-F238E27FC236}">
                    <a16:creationId xmlns:a16="http://schemas.microsoft.com/office/drawing/2014/main" id="{8FB49645-DFA2-474C-A0EF-7414DD35D741}"/>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37" name="object 26">
              <a:extLst>
                <a:ext uri="{FF2B5EF4-FFF2-40B4-BE49-F238E27FC236}">
                  <a16:creationId xmlns:a16="http://schemas.microsoft.com/office/drawing/2014/main" id="{D0556D69-1943-C646-A12F-442037E202E7}"/>
                </a:ext>
              </a:extLst>
            </p:cNvPr>
            <p:cNvGrpSpPr/>
            <p:nvPr userDrawn="1"/>
          </p:nvGrpSpPr>
          <p:grpSpPr>
            <a:xfrm>
              <a:off x="6818819" y="912939"/>
              <a:ext cx="1391920" cy="873125"/>
              <a:chOff x="4135928" y="3970042"/>
              <a:chExt cx="1391920" cy="873125"/>
            </a:xfrm>
          </p:grpSpPr>
          <p:sp>
            <p:nvSpPr>
              <p:cNvPr id="38" name="object 27">
                <a:extLst>
                  <a:ext uri="{FF2B5EF4-FFF2-40B4-BE49-F238E27FC236}">
                    <a16:creationId xmlns:a16="http://schemas.microsoft.com/office/drawing/2014/main" id="{FA0B6D33-630F-D042-B99D-9522FE110FD9}"/>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39" name="object 28">
                <a:extLst>
                  <a:ext uri="{FF2B5EF4-FFF2-40B4-BE49-F238E27FC236}">
                    <a16:creationId xmlns:a16="http://schemas.microsoft.com/office/drawing/2014/main" id="{0895D384-321F-F34B-8859-F66D63BDB972}"/>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40" name="object 29">
                <a:extLst>
                  <a:ext uri="{FF2B5EF4-FFF2-40B4-BE49-F238E27FC236}">
                    <a16:creationId xmlns:a16="http://schemas.microsoft.com/office/drawing/2014/main" id="{A037CC2E-748C-5C4C-B6D6-367A0F29EAD1}"/>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
        <p:nvSpPr>
          <p:cNvPr id="28" name="object 4">
            <a:extLst>
              <a:ext uri="{FF2B5EF4-FFF2-40B4-BE49-F238E27FC236}">
                <a16:creationId xmlns:a16="http://schemas.microsoft.com/office/drawing/2014/main" id="{410AF651-A899-B54C-BA4A-03C2236BA438}"/>
              </a:ext>
            </a:extLst>
          </p:cNvPr>
          <p:cNvSpPr txBox="1">
            <a:spLocks noGrp="1"/>
          </p:cNvSpPr>
          <p:nvPr>
            <p:ph type="title" hasCustomPrompt="1"/>
          </p:nvPr>
        </p:nvSpPr>
        <p:spPr>
          <a:xfrm>
            <a:off x="653757" y="2864557"/>
            <a:ext cx="8950618" cy="1177925"/>
          </a:xfrm>
          <a:prstGeom prst="rect">
            <a:avLst/>
          </a:prstGeom>
        </p:spPr>
        <p:txBody>
          <a:bodyPr vert="horz" wrap="square" lIns="0" tIns="13970" rIns="0" bIns="0" rtlCol="0">
            <a:spAutoFit/>
          </a:bodyPr>
          <a:lstStyle>
            <a:lvl1pPr>
              <a:defRPr b="0" i="0">
                <a:latin typeface="Arial" panose="020B0604020202020204" pitchFamily="34" charset="0"/>
                <a:cs typeface="Arial" panose="020B0604020202020204" pitchFamily="34" charset="0"/>
              </a:defRPr>
            </a:lvl1pPr>
          </a:lstStyle>
          <a:p>
            <a:pPr marL="12700">
              <a:lnSpc>
                <a:spcPct val="100000"/>
              </a:lnSpc>
              <a:spcBef>
                <a:spcPts val="110"/>
              </a:spcBef>
            </a:pPr>
            <a:r>
              <a:rPr lang="en-GB" sz="7550" b="1" i="0">
                <a:latin typeface="Arial" panose="020B0604020202020204" pitchFamily="34" charset="0"/>
                <a:cs typeface="Arial" panose="020B0604020202020204" pitchFamily="34" charset="0"/>
              </a:rPr>
              <a:t>Type Title Here</a:t>
            </a:r>
            <a:endParaRPr sz="7550">
              <a:latin typeface="BrandonGrotesque-Black"/>
              <a:cs typeface="BrandonGrotesque-Black"/>
            </a:endParaRPr>
          </a:p>
        </p:txBody>
      </p:sp>
      <p:sp>
        <p:nvSpPr>
          <p:cNvPr id="48" name="Content Placeholder 2">
            <a:extLst>
              <a:ext uri="{FF2B5EF4-FFF2-40B4-BE49-F238E27FC236}">
                <a16:creationId xmlns:a16="http://schemas.microsoft.com/office/drawing/2014/main" id="{C28CD74B-80E6-1349-8675-A2B9AD21BECF}"/>
              </a:ext>
            </a:extLst>
          </p:cNvPr>
          <p:cNvSpPr>
            <a:spLocks noGrp="1"/>
          </p:cNvSpPr>
          <p:nvPr>
            <p:ph sz="half" idx="11" hasCustomPrompt="1"/>
          </p:nvPr>
        </p:nvSpPr>
        <p:spPr>
          <a:xfrm rot="16200000">
            <a:off x="9693953" y="9345043"/>
            <a:ext cx="2561869" cy="169275"/>
          </a:xfrm>
          <a:prstGeom prst="rect">
            <a:avLst/>
          </a:prstGeom>
        </p:spPr>
        <p:txBody>
          <a:bodyPr/>
          <a:lstStyle>
            <a:lvl1pPr algn="l">
              <a:defRPr sz="1100" b="0">
                <a:latin typeface="Arial" panose="020B0604020202020204" pitchFamily="34" charset="0"/>
                <a:cs typeface="Arial" panose="020B0604020202020204" pitchFamily="34" charset="0"/>
              </a:defRPr>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GB"/>
              <a:t>SAMPLE – VERTICAL TEXT OPTION</a:t>
            </a:r>
          </a:p>
        </p:txBody>
      </p:sp>
    </p:spTree>
    <p:extLst>
      <p:ext uri="{BB962C8B-B14F-4D97-AF65-F5344CB8AC3E}">
        <p14:creationId xmlns:p14="http://schemas.microsoft.com/office/powerpoint/2010/main" val="1121938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6CD91114-9A9A-C842-A1C7-8146F73B97D8}"/>
              </a:ext>
            </a:extLst>
          </p:cNvPr>
          <p:cNvSpPr/>
          <p:nvPr userDrawn="1"/>
        </p:nvSpPr>
        <p:spPr>
          <a:xfrm>
            <a:off x="0" y="5235"/>
            <a:ext cx="10052050" cy="11304115"/>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00AEEF"/>
          </a:solidFill>
        </p:spPr>
        <p:txBody>
          <a:bodyPr wrap="square" lIns="0" tIns="0" rIns="0" bIns="0" rtlCol="0"/>
          <a:lstStyle/>
          <a:p>
            <a:endParaRPr/>
          </a:p>
        </p:txBody>
      </p:sp>
      <p:sp>
        <p:nvSpPr>
          <p:cNvPr id="4" name="Text Placeholder 5">
            <a:extLst>
              <a:ext uri="{FF2B5EF4-FFF2-40B4-BE49-F238E27FC236}">
                <a16:creationId xmlns:a16="http://schemas.microsoft.com/office/drawing/2014/main" id="{DBC7839D-D9CF-B042-9018-DFAF631716CF}"/>
              </a:ext>
            </a:extLst>
          </p:cNvPr>
          <p:cNvSpPr>
            <a:spLocks noGrp="1"/>
          </p:cNvSpPr>
          <p:nvPr>
            <p:ph type="body" sz="quarter" idx="11" hasCustomPrompt="1"/>
          </p:nvPr>
        </p:nvSpPr>
        <p:spPr>
          <a:xfrm>
            <a:off x="930998" y="1800521"/>
            <a:ext cx="18267207" cy="842136"/>
          </a:xfrm>
          <a:prstGeom prst="rect">
            <a:avLst/>
          </a:prstGeom>
        </p:spPr>
        <p:txBody>
          <a:bodyPr anchor="ctr"/>
          <a:lstStyle>
            <a:lvl1pPr>
              <a:buNone/>
              <a:defRPr sz="4000" b="1" i="0">
                <a:solidFill>
                  <a:schemeClr val="tx1"/>
                </a:solidFill>
                <a:latin typeface="Arial" panose="020B0604020202020204" pitchFamily="34" charset="0"/>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5" name="object 4">
            <a:extLst>
              <a:ext uri="{FF2B5EF4-FFF2-40B4-BE49-F238E27FC236}">
                <a16:creationId xmlns:a16="http://schemas.microsoft.com/office/drawing/2014/main" id="{C639824C-7791-7243-A9DE-8729340B5C56}"/>
              </a:ext>
            </a:extLst>
          </p:cNvPr>
          <p:cNvSpPr/>
          <p:nvPr userDrawn="1"/>
        </p:nvSpPr>
        <p:spPr>
          <a:xfrm>
            <a:off x="-4" y="3037594"/>
            <a:ext cx="5504180" cy="0"/>
          </a:xfrm>
          <a:custGeom>
            <a:avLst/>
            <a:gdLst/>
            <a:ahLst/>
            <a:cxnLst/>
            <a:rect l="l" t="t" r="r" b="b"/>
            <a:pathLst>
              <a:path w="5504180">
                <a:moveTo>
                  <a:pt x="5503759" y="0"/>
                </a:moveTo>
                <a:lnTo>
                  <a:pt x="0" y="0"/>
                </a:lnTo>
              </a:path>
            </a:pathLst>
          </a:custGeom>
          <a:ln w="12565">
            <a:solidFill>
              <a:schemeClr val="tx1"/>
            </a:solidFill>
          </a:ln>
        </p:spPr>
        <p:txBody>
          <a:bodyPr wrap="square" lIns="0" tIns="0" rIns="0" bIns="0" rtlCol="0"/>
          <a:lstStyle/>
          <a:p>
            <a:endParaRPr/>
          </a:p>
        </p:txBody>
      </p:sp>
      <p:sp>
        <p:nvSpPr>
          <p:cNvPr id="6" name="object 5">
            <a:extLst>
              <a:ext uri="{FF2B5EF4-FFF2-40B4-BE49-F238E27FC236}">
                <a16:creationId xmlns:a16="http://schemas.microsoft.com/office/drawing/2014/main" id="{04AA80B8-340E-C14C-A457-6C0EF536983C}"/>
              </a:ext>
            </a:extLst>
          </p:cNvPr>
          <p:cNvSpPr/>
          <p:nvPr userDrawn="1"/>
        </p:nvSpPr>
        <p:spPr>
          <a:xfrm>
            <a:off x="5681653" y="2705441"/>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chemeClr val="tx1"/>
          </a:solidFill>
        </p:spPr>
        <p:txBody>
          <a:bodyPr wrap="square" lIns="0" tIns="0" rIns="0" bIns="0" rtlCol="0"/>
          <a:lstStyle/>
          <a:p>
            <a:endParaRPr/>
          </a:p>
        </p:txBody>
      </p:sp>
      <p:grpSp>
        <p:nvGrpSpPr>
          <p:cNvPr id="7" name="Group 6">
            <a:extLst>
              <a:ext uri="{FF2B5EF4-FFF2-40B4-BE49-F238E27FC236}">
                <a16:creationId xmlns:a16="http://schemas.microsoft.com/office/drawing/2014/main" id="{E9CF35A9-ED08-7944-9FE0-0C1BAB4E02CB}"/>
              </a:ext>
            </a:extLst>
          </p:cNvPr>
          <p:cNvGrpSpPr/>
          <p:nvPr userDrawn="1"/>
        </p:nvGrpSpPr>
        <p:grpSpPr>
          <a:xfrm>
            <a:off x="679450" y="701675"/>
            <a:ext cx="2096927" cy="575311"/>
            <a:chOff x="6282009" y="912929"/>
            <a:chExt cx="4187195" cy="1148795"/>
          </a:xfrm>
        </p:grpSpPr>
        <p:sp>
          <p:nvSpPr>
            <p:cNvPr id="8" name="object 12">
              <a:extLst>
                <a:ext uri="{FF2B5EF4-FFF2-40B4-BE49-F238E27FC236}">
                  <a16:creationId xmlns:a16="http://schemas.microsoft.com/office/drawing/2014/main" id="{00BDE2BE-042B-AB4A-A61B-9452085B6E42}"/>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9" name="object 13">
              <a:extLst>
                <a:ext uri="{FF2B5EF4-FFF2-40B4-BE49-F238E27FC236}">
                  <a16:creationId xmlns:a16="http://schemas.microsoft.com/office/drawing/2014/main" id="{9AC1B099-D6E7-B946-9D64-481E4E320239}"/>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10" name="object 14">
              <a:extLst>
                <a:ext uri="{FF2B5EF4-FFF2-40B4-BE49-F238E27FC236}">
                  <a16:creationId xmlns:a16="http://schemas.microsoft.com/office/drawing/2014/main" id="{2ED9C6E0-81DD-0141-9F36-DBBE7452DA34}"/>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11" name="object 15">
              <a:extLst>
                <a:ext uri="{FF2B5EF4-FFF2-40B4-BE49-F238E27FC236}">
                  <a16:creationId xmlns:a16="http://schemas.microsoft.com/office/drawing/2014/main" id="{71F5D066-1341-7245-9AD4-0D0F82ABA408}"/>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12" name="object 16">
              <a:extLst>
                <a:ext uri="{FF2B5EF4-FFF2-40B4-BE49-F238E27FC236}">
                  <a16:creationId xmlns:a16="http://schemas.microsoft.com/office/drawing/2014/main" id="{25D94B0E-C76E-154A-8881-EF8B073B5C51}"/>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13" name="object 17">
              <a:extLst>
                <a:ext uri="{FF2B5EF4-FFF2-40B4-BE49-F238E27FC236}">
                  <a16:creationId xmlns:a16="http://schemas.microsoft.com/office/drawing/2014/main" id="{698D659B-924E-064A-A991-20D07D62C491}"/>
                </a:ext>
              </a:extLst>
            </p:cNvPr>
            <p:cNvGrpSpPr/>
            <p:nvPr userDrawn="1"/>
          </p:nvGrpSpPr>
          <p:grpSpPr>
            <a:xfrm>
              <a:off x="6369216" y="1893249"/>
              <a:ext cx="957580" cy="168275"/>
              <a:chOff x="3686325" y="4950352"/>
              <a:chExt cx="957580" cy="168275"/>
            </a:xfrm>
          </p:grpSpPr>
          <p:pic>
            <p:nvPicPr>
              <p:cNvPr id="21" name="object 18">
                <a:extLst>
                  <a:ext uri="{FF2B5EF4-FFF2-40B4-BE49-F238E27FC236}">
                    <a16:creationId xmlns:a16="http://schemas.microsoft.com/office/drawing/2014/main" id="{B1F85691-99F8-754E-8BE9-0F78839D97A7}"/>
                  </a:ext>
                </a:extLst>
              </p:cNvPr>
              <p:cNvPicPr/>
              <p:nvPr/>
            </p:nvPicPr>
            <p:blipFill>
              <a:blip r:embed="rId2" cstate="print"/>
              <a:stretch>
                <a:fillRect/>
              </a:stretch>
            </p:blipFill>
            <p:spPr>
              <a:xfrm>
                <a:off x="3686325" y="4955722"/>
                <a:ext cx="98300" cy="134760"/>
              </a:xfrm>
              <a:prstGeom prst="rect">
                <a:avLst/>
              </a:prstGeom>
            </p:spPr>
          </p:pic>
          <p:pic>
            <p:nvPicPr>
              <p:cNvPr id="22" name="object 19">
                <a:extLst>
                  <a:ext uri="{FF2B5EF4-FFF2-40B4-BE49-F238E27FC236}">
                    <a16:creationId xmlns:a16="http://schemas.microsoft.com/office/drawing/2014/main" id="{12A42FDF-B2AA-CA48-8DCC-BB59172148D8}"/>
                  </a:ext>
                </a:extLst>
              </p:cNvPr>
              <p:cNvPicPr/>
              <p:nvPr/>
            </p:nvPicPr>
            <p:blipFill>
              <a:blip r:embed="rId3" cstate="print"/>
              <a:stretch>
                <a:fillRect/>
              </a:stretch>
            </p:blipFill>
            <p:spPr>
              <a:xfrm>
                <a:off x="3803771" y="4984513"/>
                <a:ext cx="78175" cy="102928"/>
              </a:xfrm>
              <a:prstGeom prst="rect">
                <a:avLst/>
              </a:prstGeom>
            </p:spPr>
          </p:pic>
          <p:sp>
            <p:nvSpPr>
              <p:cNvPr id="23" name="object 20">
                <a:extLst>
                  <a:ext uri="{FF2B5EF4-FFF2-40B4-BE49-F238E27FC236}">
                    <a16:creationId xmlns:a16="http://schemas.microsoft.com/office/drawing/2014/main" id="{8B6ACA85-A2E1-6448-95BD-5C7050290B5E}"/>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24" name="object 21">
                <a:extLst>
                  <a:ext uri="{FF2B5EF4-FFF2-40B4-BE49-F238E27FC236}">
                    <a16:creationId xmlns:a16="http://schemas.microsoft.com/office/drawing/2014/main" id="{D5013FA3-D6CA-DB4B-8708-E85E91B0A7A2}"/>
                  </a:ext>
                </a:extLst>
              </p:cNvPr>
              <p:cNvPicPr/>
              <p:nvPr/>
            </p:nvPicPr>
            <p:blipFill>
              <a:blip r:embed="rId4" cstate="print"/>
              <a:stretch>
                <a:fillRect/>
              </a:stretch>
            </p:blipFill>
            <p:spPr>
              <a:xfrm>
                <a:off x="4489871" y="4950352"/>
                <a:ext cx="153542" cy="139098"/>
              </a:xfrm>
              <a:prstGeom prst="rect">
                <a:avLst/>
              </a:prstGeom>
            </p:spPr>
          </p:pic>
          <p:sp>
            <p:nvSpPr>
              <p:cNvPr id="25" name="object 22">
                <a:extLst>
                  <a:ext uri="{FF2B5EF4-FFF2-40B4-BE49-F238E27FC236}">
                    <a16:creationId xmlns:a16="http://schemas.microsoft.com/office/drawing/2014/main" id="{51E42319-4A77-BD41-A677-007335732787}"/>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14" name="object 23">
              <a:extLst>
                <a:ext uri="{FF2B5EF4-FFF2-40B4-BE49-F238E27FC236}">
                  <a16:creationId xmlns:a16="http://schemas.microsoft.com/office/drawing/2014/main" id="{0BE19686-6EA9-5449-A500-C285147CC5A8}"/>
                </a:ext>
              </a:extLst>
            </p:cNvPr>
            <p:cNvGrpSpPr/>
            <p:nvPr userDrawn="1"/>
          </p:nvGrpSpPr>
          <p:grpSpPr>
            <a:xfrm>
              <a:off x="7372949" y="1898410"/>
              <a:ext cx="838200" cy="163195"/>
              <a:chOff x="4690058" y="4955513"/>
              <a:chExt cx="838200" cy="163195"/>
            </a:xfrm>
          </p:grpSpPr>
          <p:pic>
            <p:nvPicPr>
              <p:cNvPr id="19" name="object 24">
                <a:extLst>
                  <a:ext uri="{FF2B5EF4-FFF2-40B4-BE49-F238E27FC236}">
                    <a16:creationId xmlns:a16="http://schemas.microsoft.com/office/drawing/2014/main" id="{C07F8225-01A2-3144-B146-98868A529761}"/>
                  </a:ext>
                </a:extLst>
              </p:cNvPr>
              <p:cNvPicPr/>
              <p:nvPr/>
            </p:nvPicPr>
            <p:blipFill>
              <a:blip r:embed="rId5" cstate="print"/>
              <a:stretch>
                <a:fillRect/>
              </a:stretch>
            </p:blipFill>
            <p:spPr>
              <a:xfrm>
                <a:off x="5449226" y="4985049"/>
                <a:ext cx="78524" cy="104478"/>
              </a:xfrm>
              <a:prstGeom prst="rect">
                <a:avLst/>
              </a:prstGeom>
            </p:spPr>
          </p:pic>
          <p:sp>
            <p:nvSpPr>
              <p:cNvPr id="20" name="object 25">
                <a:extLst>
                  <a:ext uri="{FF2B5EF4-FFF2-40B4-BE49-F238E27FC236}">
                    <a16:creationId xmlns:a16="http://schemas.microsoft.com/office/drawing/2014/main" id="{7F9A4E68-5E82-2A48-9D97-F3502F142B19}"/>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15" name="object 26">
              <a:extLst>
                <a:ext uri="{FF2B5EF4-FFF2-40B4-BE49-F238E27FC236}">
                  <a16:creationId xmlns:a16="http://schemas.microsoft.com/office/drawing/2014/main" id="{BB5379FC-68F0-FF4C-8CF6-5F6DC65163F5}"/>
                </a:ext>
              </a:extLst>
            </p:cNvPr>
            <p:cNvGrpSpPr/>
            <p:nvPr userDrawn="1"/>
          </p:nvGrpSpPr>
          <p:grpSpPr>
            <a:xfrm>
              <a:off x="6818819" y="912939"/>
              <a:ext cx="1391920" cy="873125"/>
              <a:chOff x="4135928" y="3970042"/>
              <a:chExt cx="1391920" cy="873125"/>
            </a:xfrm>
          </p:grpSpPr>
          <p:sp>
            <p:nvSpPr>
              <p:cNvPr id="16" name="object 27">
                <a:extLst>
                  <a:ext uri="{FF2B5EF4-FFF2-40B4-BE49-F238E27FC236}">
                    <a16:creationId xmlns:a16="http://schemas.microsoft.com/office/drawing/2014/main" id="{AFCE9DC5-7A16-6A42-A96A-C2FC407D97CC}"/>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17" name="object 28">
                <a:extLst>
                  <a:ext uri="{FF2B5EF4-FFF2-40B4-BE49-F238E27FC236}">
                    <a16:creationId xmlns:a16="http://schemas.microsoft.com/office/drawing/2014/main" id="{E154C804-FFDD-C74D-BE3D-C5C973B716C8}"/>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18" name="object 29">
                <a:extLst>
                  <a:ext uri="{FF2B5EF4-FFF2-40B4-BE49-F238E27FC236}">
                    <a16:creationId xmlns:a16="http://schemas.microsoft.com/office/drawing/2014/main" id="{D03C00E0-9D5A-4B45-A902-6CB52B4BB5BD}"/>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Tree>
    <p:extLst>
      <p:ext uri="{BB962C8B-B14F-4D97-AF65-F5344CB8AC3E}">
        <p14:creationId xmlns:p14="http://schemas.microsoft.com/office/powerpoint/2010/main" val="3538853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6CD91114-9A9A-C842-A1C7-8146F73B97D8}"/>
              </a:ext>
            </a:extLst>
          </p:cNvPr>
          <p:cNvSpPr/>
          <p:nvPr userDrawn="1"/>
        </p:nvSpPr>
        <p:spPr>
          <a:xfrm>
            <a:off x="0" y="5235"/>
            <a:ext cx="10052050" cy="11304115"/>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ED60BA"/>
          </a:solidFill>
        </p:spPr>
        <p:txBody>
          <a:bodyPr wrap="square" lIns="0" tIns="0" rIns="0" bIns="0" rtlCol="0"/>
          <a:lstStyle/>
          <a:p>
            <a:endParaRPr/>
          </a:p>
        </p:txBody>
      </p:sp>
      <p:sp>
        <p:nvSpPr>
          <p:cNvPr id="4" name="Text Placeholder 5">
            <a:extLst>
              <a:ext uri="{FF2B5EF4-FFF2-40B4-BE49-F238E27FC236}">
                <a16:creationId xmlns:a16="http://schemas.microsoft.com/office/drawing/2014/main" id="{DBC7839D-D9CF-B042-9018-DFAF631716CF}"/>
              </a:ext>
            </a:extLst>
          </p:cNvPr>
          <p:cNvSpPr>
            <a:spLocks noGrp="1"/>
          </p:cNvSpPr>
          <p:nvPr>
            <p:ph type="body" sz="quarter" idx="11" hasCustomPrompt="1"/>
          </p:nvPr>
        </p:nvSpPr>
        <p:spPr>
          <a:xfrm>
            <a:off x="930998" y="1800521"/>
            <a:ext cx="18267207" cy="842136"/>
          </a:xfrm>
          <a:prstGeom prst="rect">
            <a:avLst/>
          </a:prstGeom>
        </p:spPr>
        <p:txBody>
          <a:bodyPr anchor="ctr"/>
          <a:lstStyle>
            <a:lvl1pPr>
              <a:buNone/>
              <a:defRPr sz="4000" b="1" i="0">
                <a:solidFill>
                  <a:schemeClr val="tx1"/>
                </a:solidFill>
                <a:latin typeface="Arial" panose="020B0604020202020204" pitchFamily="34" charset="0"/>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5" name="object 4">
            <a:extLst>
              <a:ext uri="{FF2B5EF4-FFF2-40B4-BE49-F238E27FC236}">
                <a16:creationId xmlns:a16="http://schemas.microsoft.com/office/drawing/2014/main" id="{C639824C-7791-7243-A9DE-8729340B5C56}"/>
              </a:ext>
            </a:extLst>
          </p:cNvPr>
          <p:cNvSpPr/>
          <p:nvPr userDrawn="1"/>
        </p:nvSpPr>
        <p:spPr>
          <a:xfrm>
            <a:off x="-4" y="3037594"/>
            <a:ext cx="5504180" cy="0"/>
          </a:xfrm>
          <a:custGeom>
            <a:avLst/>
            <a:gdLst/>
            <a:ahLst/>
            <a:cxnLst/>
            <a:rect l="l" t="t" r="r" b="b"/>
            <a:pathLst>
              <a:path w="5504180">
                <a:moveTo>
                  <a:pt x="5503759" y="0"/>
                </a:moveTo>
                <a:lnTo>
                  <a:pt x="0" y="0"/>
                </a:lnTo>
              </a:path>
            </a:pathLst>
          </a:custGeom>
          <a:ln w="12565">
            <a:solidFill>
              <a:schemeClr val="tx1"/>
            </a:solidFill>
          </a:ln>
        </p:spPr>
        <p:txBody>
          <a:bodyPr wrap="square" lIns="0" tIns="0" rIns="0" bIns="0" rtlCol="0"/>
          <a:lstStyle/>
          <a:p>
            <a:endParaRPr/>
          </a:p>
        </p:txBody>
      </p:sp>
      <p:sp>
        <p:nvSpPr>
          <p:cNvPr id="6" name="object 5">
            <a:extLst>
              <a:ext uri="{FF2B5EF4-FFF2-40B4-BE49-F238E27FC236}">
                <a16:creationId xmlns:a16="http://schemas.microsoft.com/office/drawing/2014/main" id="{04AA80B8-340E-C14C-A457-6C0EF536983C}"/>
              </a:ext>
            </a:extLst>
          </p:cNvPr>
          <p:cNvSpPr/>
          <p:nvPr userDrawn="1"/>
        </p:nvSpPr>
        <p:spPr>
          <a:xfrm>
            <a:off x="5681653" y="2705441"/>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chemeClr val="tx1"/>
          </a:solidFill>
        </p:spPr>
        <p:txBody>
          <a:bodyPr wrap="square" lIns="0" tIns="0" rIns="0" bIns="0" rtlCol="0"/>
          <a:lstStyle/>
          <a:p>
            <a:endParaRPr/>
          </a:p>
        </p:txBody>
      </p:sp>
      <p:grpSp>
        <p:nvGrpSpPr>
          <p:cNvPr id="7" name="Group 6">
            <a:extLst>
              <a:ext uri="{FF2B5EF4-FFF2-40B4-BE49-F238E27FC236}">
                <a16:creationId xmlns:a16="http://schemas.microsoft.com/office/drawing/2014/main" id="{E9CF35A9-ED08-7944-9FE0-0C1BAB4E02CB}"/>
              </a:ext>
            </a:extLst>
          </p:cNvPr>
          <p:cNvGrpSpPr/>
          <p:nvPr userDrawn="1"/>
        </p:nvGrpSpPr>
        <p:grpSpPr>
          <a:xfrm>
            <a:off x="679450" y="701675"/>
            <a:ext cx="2096927" cy="575311"/>
            <a:chOff x="6282009" y="912929"/>
            <a:chExt cx="4187195" cy="1148795"/>
          </a:xfrm>
        </p:grpSpPr>
        <p:sp>
          <p:nvSpPr>
            <p:cNvPr id="8" name="object 12">
              <a:extLst>
                <a:ext uri="{FF2B5EF4-FFF2-40B4-BE49-F238E27FC236}">
                  <a16:creationId xmlns:a16="http://schemas.microsoft.com/office/drawing/2014/main" id="{00BDE2BE-042B-AB4A-A61B-9452085B6E42}"/>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9" name="object 13">
              <a:extLst>
                <a:ext uri="{FF2B5EF4-FFF2-40B4-BE49-F238E27FC236}">
                  <a16:creationId xmlns:a16="http://schemas.microsoft.com/office/drawing/2014/main" id="{9AC1B099-D6E7-B946-9D64-481E4E320239}"/>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10" name="object 14">
              <a:extLst>
                <a:ext uri="{FF2B5EF4-FFF2-40B4-BE49-F238E27FC236}">
                  <a16:creationId xmlns:a16="http://schemas.microsoft.com/office/drawing/2014/main" id="{2ED9C6E0-81DD-0141-9F36-DBBE7452DA34}"/>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11" name="object 15">
              <a:extLst>
                <a:ext uri="{FF2B5EF4-FFF2-40B4-BE49-F238E27FC236}">
                  <a16:creationId xmlns:a16="http://schemas.microsoft.com/office/drawing/2014/main" id="{71F5D066-1341-7245-9AD4-0D0F82ABA408}"/>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12" name="object 16">
              <a:extLst>
                <a:ext uri="{FF2B5EF4-FFF2-40B4-BE49-F238E27FC236}">
                  <a16:creationId xmlns:a16="http://schemas.microsoft.com/office/drawing/2014/main" id="{25D94B0E-C76E-154A-8881-EF8B073B5C51}"/>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13" name="object 17">
              <a:extLst>
                <a:ext uri="{FF2B5EF4-FFF2-40B4-BE49-F238E27FC236}">
                  <a16:creationId xmlns:a16="http://schemas.microsoft.com/office/drawing/2014/main" id="{698D659B-924E-064A-A991-20D07D62C491}"/>
                </a:ext>
              </a:extLst>
            </p:cNvPr>
            <p:cNvGrpSpPr/>
            <p:nvPr userDrawn="1"/>
          </p:nvGrpSpPr>
          <p:grpSpPr>
            <a:xfrm>
              <a:off x="6369216" y="1893249"/>
              <a:ext cx="957580" cy="168275"/>
              <a:chOff x="3686325" y="4950352"/>
              <a:chExt cx="957580" cy="168275"/>
            </a:xfrm>
          </p:grpSpPr>
          <p:pic>
            <p:nvPicPr>
              <p:cNvPr id="21" name="object 18">
                <a:extLst>
                  <a:ext uri="{FF2B5EF4-FFF2-40B4-BE49-F238E27FC236}">
                    <a16:creationId xmlns:a16="http://schemas.microsoft.com/office/drawing/2014/main" id="{B1F85691-99F8-754E-8BE9-0F78839D97A7}"/>
                  </a:ext>
                </a:extLst>
              </p:cNvPr>
              <p:cNvPicPr/>
              <p:nvPr/>
            </p:nvPicPr>
            <p:blipFill>
              <a:blip r:embed="rId2" cstate="print"/>
              <a:stretch>
                <a:fillRect/>
              </a:stretch>
            </p:blipFill>
            <p:spPr>
              <a:xfrm>
                <a:off x="3686325" y="4955722"/>
                <a:ext cx="98300" cy="134760"/>
              </a:xfrm>
              <a:prstGeom prst="rect">
                <a:avLst/>
              </a:prstGeom>
            </p:spPr>
          </p:pic>
          <p:pic>
            <p:nvPicPr>
              <p:cNvPr id="22" name="object 19">
                <a:extLst>
                  <a:ext uri="{FF2B5EF4-FFF2-40B4-BE49-F238E27FC236}">
                    <a16:creationId xmlns:a16="http://schemas.microsoft.com/office/drawing/2014/main" id="{12A42FDF-B2AA-CA48-8DCC-BB59172148D8}"/>
                  </a:ext>
                </a:extLst>
              </p:cNvPr>
              <p:cNvPicPr/>
              <p:nvPr/>
            </p:nvPicPr>
            <p:blipFill>
              <a:blip r:embed="rId3" cstate="print"/>
              <a:stretch>
                <a:fillRect/>
              </a:stretch>
            </p:blipFill>
            <p:spPr>
              <a:xfrm>
                <a:off x="3803771" y="4984513"/>
                <a:ext cx="78175" cy="102928"/>
              </a:xfrm>
              <a:prstGeom prst="rect">
                <a:avLst/>
              </a:prstGeom>
            </p:spPr>
          </p:pic>
          <p:sp>
            <p:nvSpPr>
              <p:cNvPr id="23" name="object 20">
                <a:extLst>
                  <a:ext uri="{FF2B5EF4-FFF2-40B4-BE49-F238E27FC236}">
                    <a16:creationId xmlns:a16="http://schemas.microsoft.com/office/drawing/2014/main" id="{8B6ACA85-A2E1-6448-95BD-5C7050290B5E}"/>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24" name="object 21">
                <a:extLst>
                  <a:ext uri="{FF2B5EF4-FFF2-40B4-BE49-F238E27FC236}">
                    <a16:creationId xmlns:a16="http://schemas.microsoft.com/office/drawing/2014/main" id="{D5013FA3-D6CA-DB4B-8708-E85E91B0A7A2}"/>
                  </a:ext>
                </a:extLst>
              </p:cNvPr>
              <p:cNvPicPr/>
              <p:nvPr/>
            </p:nvPicPr>
            <p:blipFill>
              <a:blip r:embed="rId4" cstate="print"/>
              <a:stretch>
                <a:fillRect/>
              </a:stretch>
            </p:blipFill>
            <p:spPr>
              <a:xfrm>
                <a:off x="4489871" y="4950352"/>
                <a:ext cx="153542" cy="139098"/>
              </a:xfrm>
              <a:prstGeom prst="rect">
                <a:avLst/>
              </a:prstGeom>
            </p:spPr>
          </p:pic>
          <p:sp>
            <p:nvSpPr>
              <p:cNvPr id="25" name="object 22">
                <a:extLst>
                  <a:ext uri="{FF2B5EF4-FFF2-40B4-BE49-F238E27FC236}">
                    <a16:creationId xmlns:a16="http://schemas.microsoft.com/office/drawing/2014/main" id="{51E42319-4A77-BD41-A677-007335732787}"/>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14" name="object 23">
              <a:extLst>
                <a:ext uri="{FF2B5EF4-FFF2-40B4-BE49-F238E27FC236}">
                  <a16:creationId xmlns:a16="http://schemas.microsoft.com/office/drawing/2014/main" id="{0BE19686-6EA9-5449-A500-C285147CC5A8}"/>
                </a:ext>
              </a:extLst>
            </p:cNvPr>
            <p:cNvGrpSpPr/>
            <p:nvPr userDrawn="1"/>
          </p:nvGrpSpPr>
          <p:grpSpPr>
            <a:xfrm>
              <a:off x="7372949" y="1898410"/>
              <a:ext cx="838200" cy="163195"/>
              <a:chOff x="4690058" y="4955513"/>
              <a:chExt cx="838200" cy="163195"/>
            </a:xfrm>
          </p:grpSpPr>
          <p:pic>
            <p:nvPicPr>
              <p:cNvPr id="19" name="object 24">
                <a:extLst>
                  <a:ext uri="{FF2B5EF4-FFF2-40B4-BE49-F238E27FC236}">
                    <a16:creationId xmlns:a16="http://schemas.microsoft.com/office/drawing/2014/main" id="{C07F8225-01A2-3144-B146-98868A529761}"/>
                  </a:ext>
                </a:extLst>
              </p:cNvPr>
              <p:cNvPicPr/>
              <p:nvPr/>
            </p:nvPicPr>
            <p:blipFill>
              <a:blip r:embed="rId5" cstate="print"/>
              <a:stretch>
                <a:fillRect/>
              </a:stretch>
            </p:blipFill>
            <p:spPr>
              <a:xfrm>
                <a:off x="5449226" y="4985049"/>
                <a:ext cx="78524" cy="104478"/>
              </a:xfrm>
              <a:prstGeom prst="rect">
                <a:avLst/>
              </a:prstGeom>
            </p:spPr>
          </p:pic>
          <p:sp>
            <p:nvSpPr>
              <p:cNvPr id="20" name="object 25">
                <a:extLst>
                  <a:ext uri="{FF2B5EF4-FFF2-40B4-BE49-F238E27FC236}">
                    <a16:creationId xmlns:a16="http://schemas.microsoft.com/office/drawing/2014/main" id="{7F9A4E68-5E82-2A48-9D97-F3502F142B19}"/>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15" name="object 26">
              <a:extLst>
                <a:ext uri="{FF2B5EF4-FFF2-40B4-BE49-F238E27FC236}">
                  <a16:creationId xmlns:a16="http://schemas.microsoft.com/office/drawing/2014/main" id="{BB5379FC-68F0-FF4C-8CF6-5F6DC65163F5}"/>
                </a:ext>
              </a:extLst>
            </p:cNvPr>
            <p:cNvGrpSpPr/>
            <p:nvPr userDrawn="1"/>
          </p:nvGrpSpPr>
          <p:grpSpPr>
            <a:xfrm>
              <a:off x="6818819" y="912939"/>
              <a:ext cx="1391920" cy="873125"/>
              <a:chOff x="4135928" y="3970042"/>
              <a:chExt cx="1391920" cy="873125"/>
            </a:xfrm>
          </p:grpSpPr>
          <p:sp>
            <p:nvSpPr>
              <p:cNvPr id="16" name="object 27">
                <a:extLst>
                  <a:ext uri="{FF2B5EF4-FFF2-40B4-BE49-F238E27FC236}">
                    <a16:creationId xmlns:a16="http://schemas.microsoft.com/office/drawing/2014/main" id="{AFCE9DC5-7A16-6A42-A96A-C2FC407D97CC}"/>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17" name="object 28">
                <a:extLst>
                  <a:ext uri="{FF2B5EF4-FFF2-40B4-BE49-F238E27FC236}">
                    <a16:creationId xmlns:a16="http://schemas.microsoft.com/office/drawing/2014/main" id="{E154C804-FFDD-C74D-BE3D-C5C973B716C8}"/>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18" name="object 29">
                <a:extLst>
                  <a:ext uri="{FF2B5EF4-FFF2-40B4-BE49-F238E27FC236}">
                    <a16:creationId xmlns:a16="http://schemas.microsoft.com/office/drawing/2014/main" id="{D03C00E0-9D5A-4B45-A902-6CB52B4BB5BD}"/>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Tree>
    <p:extLst>
      <p:ext uri="{BB962C8B-B14F-4D97-AF65-F5344CB8AC3E}">
        <p14:creationId xmlns:p14="http://schemas.microsoft.com/office/powerpoint/2010/main" val="1908242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6CD91114-9A9A-C842-A1C7-8146F73B97D8}"/>
              </a:ext>
            </a:extLst>
          </p:cNvPr>
          <p:cNvSpPr/>
          <p:nvPr userDrawn="1"/>
        </p:nvSpPr>
        <p:spPr>
          <a:xfrm>
            <a:off x="0" y="5235"/>
            <a:ext cx="10052050" cy="11304115"/>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8DC63F"/>
          </a:solidFill>
        </p:spPr>
        <p:txBody>
          <a:bodyPr wrap="square" lIns="0" tIns="0" rIns="0" bIns="0" rtlCol="0"/>
          <a:lstStyle/>
          <a:p>
            <a:endParaRPr/>
          </a:p>
        </p:txBody>
      </p:sp>
      <p:sp>
        <p:nvSpPr>
          <p:cNvPr id="4" name="Text Placeholder 5">
            <a:extLst>
              <a:ext uri="{FF2B5EF4-FFF2-40B4-BE49-F238E27FC236}">
                <a16:creationId xmlns:a16="http://schemas.microsoft.com/office/drawing/2014/main" id="{DBC7839D-D9CF-B042-9018-DFAF631716CF}"/>
              </a:ext>
            </a:extLst>
          </p:cNvPr>
          <p:cNvSpPr>
            <a:spLocks noGrp="1"/>
          </p:cNvSpPr>
          <p:nvPr>
            <p:ph type="body" sz="quarter" idx="11" hasCustomPrompt="1"/>
          </p:nvPr>
        </p:nvSpPr>
        <p:spPr>
          <a:xfrm>
            <a:off x="930998" y="1800521"/>
            <a:ext cx="18267207" cy="842136"/>
          </a:xfrm>
          <a:prstGeom prst="rect">
            <a:avLst/>
          </a:prstGeom>
        </p:spPr>
        <p:txBody>
          <a:bodyPr anchor="ctr"/>
          <a:lstStyle>
            <a:lvl1pPr>
              <a:buNone/>
              <a:defRPr sz="4000" b="1" i="0">
                <a:solidFill>
                  <a:schemeClr val="tx1"/>
                </a:solidFill>
                <a:latin typeface="Arial" panose="020B0604020202020204" pitchFamily="34" charset="0"/>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5" name="object 4">
            <a:extLst>
              <a:ext uri="{FF2B5EF4-FFF2-40B4-BE49-F238E27FC236}">
                <a16:creationId xmlns:a16="http://schemas.microsoft.com/office/drawing/2014/main" id="{C639824C-7791-7243-A9DE-8729340B5C56}"/>
              </a:ext>
            </a:extLst>
          </p:cNvPr>
          <p:cNvSpPr/>
          <p:nvPr userDrawn="1"/>
        </p:nvSpPr>
        <p:spPr>
          <a:xfrm>
            <a:off x="-4" y="3037594"/>
            <a:ext cx="5504180" cy="0"/>
          </a:xfrm>
          <a:custGeom>
            <a:avLst/>
            <a:gdLst/>
            <a:ahLst/>
            <a:cxnLst/>
            <a:rect l="l" t="t" r="r" b="b"/>
            <a:pathLst>
              <a:path w="5504180">
                <a:moveTo>
                  <a:pt x="5503759" y="0"/>
                </a:moveTo>
                <a:lnTo>
                  <a:pt x="0" y="0"/>
                </a:lnTo>
              </a:path>
            </a:pathLst>
          </a:custGeom>
          <a:ln w="12565">
            <a:solidFill>
              <a:schemeClr val="tx1"/>
            </a:solidFill>
          </a:ln>
        </p:spPr>
        <p:txBody>
          <a:bodyPr wrap="square" lIns="0" tIns="0" rIns="0" bIns="0" rtlCol="0"/>
          <a:lstStyle/>
          <a:p>
            <a:endParaRPr/>
          </a:p>
        </p:txBody>
      </p:sp>
      <p:sp>
        <p:nvSpPr>
          <p:cNvPr id="6" name="object 5">
            <a:extLst>
              <a:ext uri="{FF2B5EF4-FFF2-40B4-BE49-F238E27FC236}">
                <a16:creationId xmlns:a16="http://schemas.microsoft.com/office/drawing/2014/main" id="{04AA80B8-340E-C14C-A457-6C0EF536983C}"/>
              </a:ext>
            </a:extLst>
          </p:cNvPr>
          <p:cNvSpPr/>
          <p:nvPr userDrawn="1"/>
        </p:nvSpPr>
        <p:spPr>
          <a:xfrm>
            <a:off x="5681653" y="2705441"/>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chemeClr val="tx1"/>
          </a:solidFill>
        </p:spPr>
        <p:txBody>
          <a:bodyPr wrap="square" lIns="0" tIns="0" rIns="0" bIns="0" rtlCol="0"/>
          <a:lstStyle/>
          <a:p>
            <a:endParaRPr/>
          </a:p>
        </p:txBody>
      </p:sp>
      <p:grpSp>
        <p:nvGrpSpPr>
          <p:cNvPr id="7" name="Group 6">
            <a:extLst>
              <a:ext uri="{FF2B5EF4-FFF2-40B4-BE49-F238E27FC236}">
                <a16:creationId xmlns:a16="http://schemas.microsoft.com/office/drawing/2014/main" id="{E9CF35A9-ED08-7944-9FE0-0C1BAB4E02CB}"/>
              </a:ext>
            </a:extLst>
          </p:cNvPr>
          <p:cNvGrpSpPr/>
          <p:nvPr userDrawn="1"/>
        </p:nvGrpSpPr>
        <p:grpSpPr>
          <a:xfrm>
            <a:off x="679450" y="701675"/>
            <a:ext cx="2096927" cy="575311"/>
            <a:chOff x="6282009" y="912929"/>
            <a:chExt cx="4187195" cy="1148795"/>
          </a:xfrm>
        </p:grpSpPr>
        <p:sp>
          <p:nvSpPr>
            <p:cNvPr id="8" name="object 12">
              <a:extLst>
                <a:ext uri="{FF2B5EF4-FFF2-40B4-BE49-F238E27FC236}">
                  <a16:creationId xmlns:a16="http://schemas.microsoft.com/office/drawing/2014/main" id="{00BDE2BE-042B-AB4A-A61B-9452085B6E42}"/>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9" name="object 13">
              <a:extLst>
                <a:ext uri="{FF2B5EF4-FFF2-40B4-BE49-F238E27FC236}">
                  <a16:creationId xmlns:a16="http://schemas.microsoft.com/office/drawing/2014/main" id="{9AC1B099-D6E7-B946-9D64-481E4E320239}"/>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10" name="object 14">
              <a:extLst>
                <a:ext uri="{FF2B5EF4-FFF2-40B4-BE49-F238E27FC236}">
                  <a16:creationId xmlns:a16="http://schemas.microsoft.com/office/drawing/2014/main" id="{2ED9C6E0-81DD-0141-9F36-DBBE7452DA34}"/>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11" name="object 15">
              <a:extLst>
                <a:ext uri="{FF2B5EF4-FFF2-40B4-BE49-F238E27FC236}">
                  <a16:creationId xmlns:a16="http://schemas.microsoft.com/office/drawing/2014/main" id="{71F5D066-1341-7245-9AD4-0D0F82ABA408}"/>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12" name="object 16">
              <a:extLst>
                <a:ext uri="{FF2B5EF4-FFF2-40B4-BE49-F238E27FC236}">
                  <a16:creationId xmlns:a16="http://schemas.microsoft.com/office/drawing/2014/main" id="{25D94B0E-C76E-154A-8881-EF8B073B5C51}"/>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13" name="object 17">
              <a:extLst>
                <a:ext uri="{FF2B5EF4-FFF2-40B4-BE49-F238E27FC236}">
                  <a16:creationId xmlns:a16="http://schemas.microsoft.com/office/drawing/2014/main" id="{698D659B-924E-064A-A991-20D07D62C491}"/>
                </a:ext>
              </a:extLst>
            </p:cNvPr>
            <p:cNvGrpSpPr/>
            <p:nvPr userDrawn="1"/>
          </p:nvGrpSpPr>
          <p:grpSpPr>
            <a:xfrm>
              <a:off x="6369216" y="1893249"/>
              <a:ext cx="957580" cy="168275"/>
              <a:chOff x="3686325" y="4950352"/>
              <a:chExt cx="957580" cy="168275"/>
            </a:xfrm>
          </p:grpSpPr>
          <p:pic>
            <p:nvPicPr>
              <p:cNvPr id="21" name="object 18">
                <a:extLst>
                  <a:ext uri="{FF2B5EF4-FFF2-40B4-BE49-F238E27FC236}">
                    <a16:creationId xmlns:a16="http://schemas.microsoft.com/office/drawing/2014/main" id="{B1F85691-99F8-754E-8BE9-0F78839D97A7}"/>
                  </a:ext>
                </a:extLst>
              </p:cNvPr>
              <p:cNvPicPr/>
              <p:nvPr/>
            </p:nvPicPr>
            <p:blipFill>
              <a:blip r:embed="rId2" cstate="print"/>
              <a:stretch>
                <a:fillRect/>
              </a:stretch>
            </p:blipFill>
            <p:spPr>
              <a:xfrm>
                <a:off x="3686325" y="4955722"/>
                <a:ext cx="98300" cy="134760"/>
              </a:xfrm>
              <a:prstGeom prst="rect">
                <a:avLst/>
              </a:prstGeom>
            </p:spPr>
          </p:pic>
          <p:pic>
            <p:nvPicPr>
              <p:cNvPr id="22" name="object 19">
                <a:extLst>
                  <a:ext uri="{FF2B5EF4-FFF2-40B4-BE49-F238E27FC236}">
                    <a16:creationId xmlns:a16="http://schemas.microsoft.com/office/drawing/2014/main" id="{12A42FDF-B2AA-CA48-8DCC-BB59172148D8}"/>
                  </a:ext>
                </a:extLst>
              </p:cNvPr>
              <p:cNvPicPr/>
              <p:nvPr/>
            </p:nvPicPr>
            <p:blipFill>
              <a:blip r:embed="rId3" cstate="print"/>
              <a:stretch>
                <a:fillRect/>
              </a:stretch>
            </p:blipFill>
            <p:spPr>
              <a:xfrm>
                <a:off x="3803771" y="4984513"/>
                <a:ext cx="78175" cy="102928"/>
              </a:xfrm>
              <a:prstGeom prst="rect">
                <a:avLst/>
              </a:prstGeom>
            </p:spPr>
          </p:pic>
          <p:sp>
            <p:nvSpPr>
              <p:cNvPr id="23" name="object 20">
                <a:extLst>
                  <a:ext uri="{FF2B5EF4-FFF2-40B4-BE49-F238E27FC236}">
                    <a16:creationId xmlns:a16="http://schemas.microsoft.com/office/drawing/2014/main" id="{8B6ACA85-A2E1-6448-95BD-5C7050290B5E}"/>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24" name="object 21">
                <a:extLst>
                  <a:ext uri="{FF2B5EF4-FFF2-40B4-BE49-F238E27FC236}">
                    <a16:creationId xmlns:a16="http://schemas.microsoft.com/office/drawing/2014/main" id="{D5013FA3-D6CA-DB4B-8708-E85E91B0A7A2}"/>
                  </a:ext>
                </a:extLst>
              </p:cNvPr>
              <p:cNvPicPr/>
              <p:nvPr/>
            </p:nvPicPr>
            <p:blipFill>
              <a:blip r:embed="rId4" cstate="print"/>
              <a:stretch>
                <a:fillRect/>
              </a:stretch>
            </p:blipFill>
            <p:spPr>
              <a:xfrm>
                <a:off x="4489871" y="4950352"/>
                <a:ext cx="153542" cy="139098"/>
              </a:xfrm>
              <a:prstGeom prst="rect">
                <a:avLst/>
              </a:prstGeom>
            </p:spPr>
          </p:pic>
          <p:sp>
            <p:nvSpPr>
              <p:cNvPr id="25" name="object 22">
                <a:extLst>
                  <a:ext uri="{FF2B5EF4-FFF2-40B4-BE49-F238E27FC236}">
                    <a16:creationId xmlns:a16="http://schemas.microsoft.com/office/drawing/2014/main" id="{51E42319-4A77-BD41-A677-007335732787}"/>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14" name="object 23">
              <a:extLst>
                <a:ext uri="{FF2B5EF4-FFF2-40B4-BE49-F238E27FC236}">
                  <a16:creationId xmlns:a16="http://schemas.microsoft.com/office/drawing/2014/main" id="{0BE19686-6EA9-5449-A500-C285147CC5A8}"/>
                </a:ext>
              </a:extLst>
            </p:cNvPr>
            <p:cNvGrpSpPr/>
            <p:nvPr userDrawn="1"/>
          </p:nvGrpSpPr>
          <p:grpSpPr>
            <a:xfrm>
              <a:off x="7372949" y="1898410"/>
              <a:ext cx="838200" cy="163195"/>
              <a:chOff x="4690058" y="4955513"/>
              <a:chExt cx="838200" cy="163195"/>
            </a:xfrm>
          </p:grpSpPr>
          <p:pic>
            <p:nvPicPr>
              <p:cNvPr id="19" name="object 24">
                <a:extLst>
                  <a:ext uri="{FF2B5EF4-FFF2-40B4-BE49-F238E27FC236}">
                    <a16:creationId xmlns:a16="http://schemas.microsoft.com/office/drawing/2014/main" id="{C07F8225-01A2-3144-B146-98868A529761}"/>
                  </a:ext>
                </a:extLst>
              </p:cNvPr>
              <p:cNvPicPr/>
              <p:nvPr/>
            </p:nvPicPr>
            <p:blipFill>
              <a:blip r:embed="rId5" cstate="print"/>
              <a:stretch>
                <a:fillRect/>
              </a:stretch>
            </p:blipFill>
            <p:spPr>
              <a:xfrm>
                <a:off x="5449226" y="4985049"/>
                <a:ext cx="78524" cy="104478"/>
              </a:xfrm>
              <a:prstGeom prst="rect">
                <a:avLst/>
              </a:prstGeom>
            </p:spPr>
          </p:pic>
          <p:sp>
            <p:nvSpPr>
              <p:cNvPr id="20" name="object 25">
                <a:extLst>
                  <a:ext uri="{FF2B5EF4-FFF2-40B4-BE49-F238E27FC236}">
                    <a16:creationId xmlns:a16="http://schemas.microsoft.com/office/drawing/2014/main" id="{7F9A4E68-5E82-2A48-9D97-F3502F142B19}"/>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15" name="object 26">
              <a:extLst>
                <a:ext uri="{FF2B5EF4-FFF2-40B4-BE49-F238E27FC236}">
                  <a16:creationId xmlns:a16="http://schemas.microsoft.com/office/drawing/2014/main" id="{BB5379FC-68F0-FF4C-8CF6-5F6DC65163F5}"/>
                </a:ext>
              </a:extLst>
            </p:cNvPr>
            <p:cNvGrpSpPr/>
            <p:nvPr userDrawn="1"/>
          </p:nvGrpSpPr>
          <p:grpSpPr>
            <a:xfrm>
              <a:off x="6818819" y="912939"/>
              <a:ext cx="1391920" cy="873125"/>
              <a:chOff x="4135928" y="3970042"/>
              <a:chExt cx="1391920" cy="873125"/>
            </a:xfrm>
          </p:grpSpPr>
          <p:sp>
            <p:nvSpPr>
              <p:cNvPr id="16" name="object 27">
                <a:extLst>
                  <a:ext uri="{FF2B5EF4-FFF2-40B4-BE49-F238E27FC236}">
                    <a16:creationId xmlns:a16="http://schemas.microsoft.com/office/drawing/2014/main" id="{AFCE9DC5-7A16-6A42-A96A-C2FC407D97CC}"/>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17" name="object 28">
                <a:extLst>
                  <a:ext uri="{FF2B5EF4-FFF2-40B4-BE49-F238E27FC236}">
                    <a16:creationId xmlns:a16="http://schemas.microsoft.com/office/drawing/2014/main" id="{E154C804-FFDD-C74D-BE3D-C5C973B716C8}"/>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18" name="object 29">
                <a:extLst>
                  <a:ext uri="{FF2B5EF4-FFF2-40B4-BE49-F238E27FC236}">
                    <a16:creationId xmlns:a16="http://schemas.microsoft.com/office/drawing/2014/main" id="{D03C00E0-9D5A-4B45-A902-6CB52B4BB5BD}"/>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Tree>
    <p:extLst>
      <p:ext uri="{BB962C8B-B14F-4D97-AF65-F5344CB8AC3E}">
        <p14:creationId xmlns:p14="http://schemas.microsoft.com/office/powerpoint/2010/main" val="804626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Text slide">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85742D8-C690-1545-8E02-9BAD7FCE2846}"/>
              </a:ext>
            </a:extLst>
          </p:cNvPr>
          <p:cNvCxnSpPr>
            <a:cxnSpLocks/>
          </p:cNvCxnSpPr>
          <p:nvPr userDrawn="1"/>
        </p:nvCxnSpPr>
        <p:spPr>
          <a:xfrm>
            <a:off x="829785" y="8603907"/>
            <a:ext cx="18402352" cy="2"/>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3D6C0776-2E8E-7041-AAA5-F901744F20A0}"/>
              </a:ext>
            </a:extLst>
          </p:cNvPr>
          <p:cNvSpPr>
            <a:spLocks noGrp="1"/>
          </p:cNvSpPr>
          <p:nvPr>
            <p:ph type="body" sz="quarter" idx="11" hasCustomPrompt="1"/>
          </p:nvPr>
        </p:nvSpPr>
        <p:spPr>
          <a:xfrm>
            <a:off x="930998" y="1800521"/>
            <a:ext cx="18241193" cy="842136"/>
          </a:xfrm>
          <a:prstGeom prst="rect">
            <a:avLst/>
          </a:prstGeom>
        </p:spPr>
        <p:txBody>
          <a:bodyPr anchor="ctr"/>
          <a:lstStyle>
            <a:lvl1pPr>
              <a:buNone/>
              <a:defRPr sz="4000" b="1" i="0">
                <a:solidFill>
                  <a:schemeClr val="tx1"/>
                </a:solidFill>
                <a:latin typeface="Arial" panose="020B0604020202020204" pitchFamily="34" charset="0"/>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15" name="Content Placeholder 2">
            <a:extLst>
              <a:ext uri="{FF2B5EF4-FFF2-40B4-BE49-F238E27FC236}">
                <a16:creationId xmlns:a16="http://schemas.microsoft.com/office/drawing/2014/main" id="{12DA8574-5F25-1549-878D-FC2AD5D0AFD8}"/>
              </a:ext>
            </a:extLst>
          </p:cNvPr>
          <p:cNvSpPr>
            <a:spLocks noGrp="1"/>
          </p:cNvSpPr>
          <p:nvPr>
            <p:ph sz="quarter" idx="12"/>
          </p:nvPr>
        </p:nvSpPr>
        <p:spPr>
          <a:xfrm>
            <a:off x="909408" y="3445136"/>
            <a:ext cx="18240282" cy="7286245"/>
          </a:xfrm>
          <a:prstGeom prst="rect">
            <a:avLst/>
          </a:prstGeom>
        </p:spPr>
        <p:txBody>
          <a:bodyPr/>
          <a:lstStyle>
            <a:lvl1pPr>
              <a:defRPr sz="1800" b="1" i="0">
                <a:latin typeface="Arial" panose="020B0604020202020204" pitchFamily="34" charset="0"/>
              </a:defRPr>
            </a:lvl1pPr>
            <a:lvl2pPr>
              <a:defRPr sz="1800" b="1" i="0">
                <a:latin typeface="Arial" panose="020B0604020202020204" pitchFamily="34" charset="0"/>
              </a:defRPr>
            </a:lvl2pPr>
            <a:lvl3pPr>
              <a:defRPr sz="18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object 5">
            <a:extLst>
              <a:ext uri="{FF2B5EF4-FFF2-40B4-BE49-F238E27FC236}">
                <a16:creationId xmlns:a16="http://schemas.microsoft.com/office/drawing/2014/main" id="{27413798-203A-45F0-A130-37867021A081}"/>
              </a:ext>
            </a:extLst>
          </p:cNvPr>
          <p:cNvSpPr/>
          <p:nvPr userDrawn="1"/>
        </p:nvSpPr>
        <p:spPr>
          <a:xfrm>
            <a:off x="0" y="3048696"/>
            <a:ext cx="5504180" cy="0"/>
          </a:xfrm>
          <a:custGeom>
            <a:avLst/>
            <a:gdLst/>
            <a:ahLst/>
            <a:cxnLst/>
            <a:rect l="l" t="t" r="r" b="b"/>
            <a:pathLst>
              <a:path w="5504180">
                <a:moveTo>
                  <a:pt x="5503759" y="0"/>
                </a:moveTo>
                <a:lnTo>
                  <a:pt x="0" y="0"/>
                </a:lnTo>
              </a:path>
            </a:pathLst>
          </a:custGeom>
          <a:ln w="12565">
            <a:solidFill>
              <a:srgbClr val="009FE3"/>
            </a:solidFill>
          </a:ln>
        </p:spPr>
        <p:txBody>
          <a:bodyPr wrap="square" lIns="0" tIns="0" rIns="0" bIns="0" rtlCol="0"/>
          <a:lstStyle/>
          <a:p>
            <a:endParaRPr/>
          </a:p>
        </p:txBody>
      </p:sp>
      <p:sp>
        <p:nvSpPr>
          <p:cNvPr id="8" name="object 6">
            <a:extLst>
              <a:ext uri="{FF2B5EF4-FFF2-40B4-BE49-F238E27FC236}">
                <a16:creationId xmlns:a16="http://schemas.microsoft.com/office/drawing/2014/main" id="{FFE5F247-3943-4015-8979-550C2A0043C2}"/>
              </a:ext>
            </a:extLst>
          </p:cNvPr>
          <p:cNvSpPr/>
          <p:nvPr userDrawn="1"/>
        </p:nvSpPr>
        <p:spPr>
          <a:xfrm>
            <a:off x="5681657" y="2716537"/>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rgbClr val="009FE3"/>
          </a:solidFill>
        </p:spPr>
        <p:txBody>
          <a:bodyPr wrap="square" lIns="0" tIns="0" rIns="0" bIns="0" rtlCol="0"/>
          <a:lstStyle/>
          <a:p>
            <a:endParaRPr/>
          </a:p>
        </p:txBody>
      </p:sp>
    </p:spTree>
    <p:extLst>
      <p:ext uri="{BB962C8B-B14F-4D97-AF65-F5344CB8AC3E}">
        <p14:creationId xmlns:p14="http://schemas.microsoft.com/office/powerpoint/2010/main" val="2184238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rple Text slide">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85742D8-C690-1545-8E02-9BAD7FCE2846}"/>
              </a:ext>
            </a:extLst>
          </p:cNvPr>
          <p:cNvCxnSpPr>
            <a:cxnSpLocks/>
          </p:cNvCxnSpPr>
          <p:nvPr userDrawn="1"/>
        </p:nvCxnSpPr>
        <p:spPr>
          <a:xfrm>
            <a:off x="829785" y="8603907"/>
            <a:ext cx="18402352" cy="2"/>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3D6C0776-2E8E-7041-AAA5-F901744F20A0}"/>
              </a:ext>
            </a:extLst>
          </p:cNvPr>
          <p:cNvSpPr>
            <a:spLocks noGrp="1"/>
          </p:cNvSpPr>
          <p:nvPr>
            <p:ph type="body" sz="quarter" idx="11" hasCustomPrompt="1"/>
          </p:nvPr>
        </p:nvSpPr>
        <p:spPr>
          <a:xfrm>
            <a:off x="930998" y="1800521"/>
            <a:ext cx="18241193" cy="842136"/>
          </a:xfrm>
          <a:prstGeom prst="rect">
            <a:avLst/>
          </a:prstGeom>
        </p:spPr>
        <p:txBody>
          <a:bodyPr anchor="ctr"/>
          <a:lstStyle>
            <a:lvl1pPr>
              <a:buNone/>
              <a:defRPr sz="4000" b="1" i="0">
                <a:solidFill>
                  <a:schemeClr val="tx1"/>
                </a:solidFill>
                <a:latin typeface="Arial" panose="020B0604020202020204" pitchFamily="34" charset="0"/>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15" name="Content Placeholder 2">
            <a:extLst>
              <a:ext uri="{FF2B5EF4-FFF2-40B4-BE49-F238E27FC236}">
                <a16:creationId xmlns:a16="http://schemas.microsoft.com/office/drawing/2014/main" id="{12DA8574-5F25-1549-878D-FC2AD5D0AFD8}"/>
              </a:ext>
            </a:extLst>
          </p:cNvPr>
          <p:cNvSpPr>
            <a:spLocks noGrp="1"/>
          </p:cNvSpPr>
          <p:nvPr>
            <p:ph sz="quarter" idx="12"/>
          </p:nvPr>
        </p:nvSpPr>
        <p:spPr>
          <a:xfrm>
            <a:off x="909408" y="3445136"/>
            <a:ext cx="18240282" cy="7286245"/>
          </a:xfrm>
          <a:prstGeom prst="rect">
            <a:avLst/>
          </a:prstGeom>
        </p:spPr>
        <p:txBody>
          <a:bodyPr/>
          <a:lstStyle>
            <a:lvl1pPr>
              <a:defRPr sz="1800" b="1" i="0">
                <a:latin typeface="Arial" panose="020B0604020202020204" pitchFamily="34" charset="0"/>
              </a:defRPr>
            </a:lvl1pPr>
            <a:lvl2pPr>
              <a:defRPr sz="1800" b="1" i="0">
                <a:latin typeface="Arial" panose="020B0604020202020204" pitchFamily="34" charset="0"/>
              </a:defRPr>
            </a:lvl2pPr>
            <a:lvl3pPr>
              <a:defRPr sz="18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object 5">
            <a:extLst>
              <a:ext uri="{FF2B5EF4-FFF2-40B4-BE49-F238E27FC236}">
                <a16:creationId xmlns:a16="http://schemas.microsoft.com/office/drawing/2014/main" id="{27413798-203A-45F0-A130-37867021A081}"/>
              </a:ext>
            </a:extLst>
          </p:cNvPr>
          <p:cNvSpPr/>
          <p:nvPr userDrawn="1"/>
        </p:nvSpPr>
        <p:spPr>
          <a:xfrm>
            <a:off x="0" y="3048696"/>
            <a:ext cx="5504180" cy="0"/>
          </a:xfrm>
          <a:custGeom>
            <a:avLst/>
            <a:gdLst/>
            <a:ahLst/>
            <a:cxnLst/>
            <a:rect l="l" t="t" r="r" b="b"/>
            <a:pathLst>
              <a:path w="5504180">
                <a:moveTo>
                  <a:pt x="5503759" y="0"/>
                </a:moveTo>
                <a:lnTo>
                  <a:pt x="0" y="0"/>
                </a:lnTo>
              </a:path>
            </a:pathLst>
          </a:custGeom>
          <a:ln w="12565">
            <a:solidFill>
              <a:srgbClr val="B881CA"/>
            </a:solidFill>
          </a:ln>
        </p:spPr>
        <p:txBody>
          <a:bodyPr wrap="square" lIns="0" tIns="0" rIns="0" bIns="0" rtlCol="0"/>
          <a:lstStyle/>
          <a:p>
            <a:endParaRPr/>
          </a:p>
        </p:txBody>
      </p:sp>
      <p:sp>
        <p:nvSpPr>
          <p:cNvPr id="8" name="object 6">
            <a:extLst>
              <a:ext uri="{FF2B5EF4-FFF2-40B4-BE49-F238E27FC236}">
                <a16:creationId xmlns:a16="http://schemas.microsoft.com/office/drawing/2014/main" id="{FFE5F247-3943-4015-8979-550C2A0043C2}"/>
              </a:ext>
            </a:extLst>
          </p:cNvPr>
          <p:cNvSpPr/>
          <p:nvPr userDrawn="1"/>
        </p:nvSpPr>
        <p:spPr>
          <a:xfrm>
            <a:off x="5681657" y="2716537"/>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rgbClr val="B881CA"/>
          </a:solidFill>
        </p:spPr>
        <p:txBody>
          <a:bodyPr wrap="square" lIns="0" tIns="0" rIns="0" bIns="0" rtlCol="0"/>
          <a:lstStyle/>
          <a:p>
            <a:endParaRPr/>
          </a:p>
        </p:txBody>
      </p:sp>
    </p:spTree>
    <p:extLst>
      <p:ext uri="{BB962C8B-B14F-4D97-AF65-F5344CB8AC3E}">
        <p14:creationId xmlns:p14="http://schemas.microsoft.com/office/powerpoint/2010/main" val="3388227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range Background Cover slide: PC">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8AA7790A-329F-974A-9A1E-F1492AFA7EF0}"/>
              </a:ext>
            </a:extLst>
          </p:cNvPr>
          <p:cNvSpPr/>
          <p:nvPr userDrawn="1"/>
        </p:nvSpPr>
        <p:spPr>
          <a:xfrm>
            <a:off x="0" y="5235"/>
            <a:ext cx="20104100" cy="7251065"/>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FBA618"/>
          </a:solidFill>
        </p:spPr>
        <p:txBody>
          <a:bodyPr wrap="square" lIns="0" tIns="0" rIns="0" bIns="0" rtlCol="0"/>
          <a:lstStyle/>
          <a:p>
            <a:endParaRPr/>
          </a:p>
        </p:txBody>
      </p:sp>
      <p:sp>
        <p:nvSpPr>
          <p:cNvPr id="7" name="object 3">
            <a:extLst>
              <a:ext uri="{FF2B5EF4-FFF2-40B4-BE49-F238E27FC236}">
                <a16:creationId xmlns:a16="http://schemas.microsoft.com/office/drawing/2014/main" id="{4AA109B1-BC2A-594E-8C2E-53323D7B4C6F}"/>
              </a:ext>
            </a:extLst>
          </p:cNvPr>
          <p:cNvSpPr/>
          <p:nvPr userDrawn="1"/>
        </p:nvSpPr>
        <p:spPr>
          <a:xfrm>
            <a:off x="0" y="7255998"/>
            <a:ext cx="20104100" cy="4052570"/>
          </a:xfrm>
          <a:custGeom>
            <a:avLst/>
            <a:gdLst/>
            <a:ahLst/>
            <a:cxnLst/>
            <a:rect l="l" t="t" r="r" b="b"/>
            <a:pathLst>
              <a:path w="20104100" h="4052570">
                <a:moveTo>
                  <a:pt x="20104099" y="0"/>
                </a:moveTo>
                <a:lnTo>
                  <a:pt x="0" y="0"/>
                </a:lnTo>
                <a:lnTo>
                  <a:pt x="0" y="4052557"/>
                </a:lnTo>
                <a:lnTo>
                  <a:pt x="20104099" y="4052557"/>
                </a:lnTo>
                <a:lnTo>
                  <a:pt x="20104099" y="0"/>
                </a:lnTo>
                <a:close/>
              </a:path>
            </a:pathLst>
          </a:custGeom>
          <a:solidFill>
            <a:srgbClr val="C7C1BF"/>
          </a:solidFill>
        </p:spPr>
        <p:txBody>
          <a:bodyPr wrap="square" lIns="0" tIns="0" rIns="0" bIns="0" rtlCol="0"/>
          <a:lstStyle/>
          <a:p>
            <a:endParaRPr/>
          </a:p>
        </p:txBody>
      </p:sp>
      <p:sp>
        <p:nvSpPr>
          <p:cNvPr id="8" name="object 4">
            <a:extLst>
              <a:ext uri="{FF2B5EF4-FFF2-40B4-BE49-F238E27FC236}">
                <a16:creationId xmlns:a16="http://schemas.microsoft.com/office/drawing/2014/main" id="{58BA706C-FC71-3C4D-A0A7-8DB66CCE7340}"/>
              </a:ext>
            </a:extLst>
          </p:cNvPr>
          <p:cNvSpPr/>
          <p:nvPr userDrawn="1"/>
        </p:nvSpPr>
        <p:spPr>
          <a:xfrm>
            <a:off x="-4" y="1844154"/>
            <a:ext cx="5504180" cy="0"/>
          </a:xfrm>
          <a:custGeom>
            <a:avLst/>
            <a:gdLst/>
            <a:ahLst/>
            <a:cxnLst/>
            <a:rect l="l" t="t" r="r" b="b"/>
            <a:pathLst>
              <a:path w="5504180">
                <a:moveTo>
                  <a:pt x="5503759" y="0"/>
                </a:moveTo>
                <a:lnTo>
                  <a:pt x="0" y="0"/>
                </a:lnTo>
              </a:path>
            </a:pathLst>
          </a:custGeom>
          <a:ln w="12565">
            <a:solidFill>
              <a:srgbClr val="000000"/>
            </a:solidFill>
          </a:ln>
        </p:spPr>
        <p:txBody>
          <a:bodyPr wrap="square" lIns="0" tIns="0" rIns="0" bIns="0" rtlCol="0"/>
          <a:lstStyle/>
          <a:p>
            <a:endParaRPr/>
          </a:p>
        </p:txBody>
      </p:sp>
      <p:sp>
        <p:nvSpPr>
          <p:cNvPr id="9" name="object 5">
            <a:extLst>
              <a:ext uri="{FF2B5EF4-FFF2-40B4-BE49-F238E27FC236}">
                <a16:creationId xmlns:a16="http://schemas.microsoft.com/office/drawing/2014/main" id="{84E74914-6F3A-4F48-B697-80731F870E07}"/>
              </a:ext>
            </a:extLst>
          </p:cNvPr>
          <p:cNvSpPr/>
          <p:nvPr userDrawn="1"/>
        </p:nvSpPr>
        <p:spPr>
          <a:xfrm>
            <a:off x="5681653" y="1511995"/>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rgbClr val="000000"/>
          </a:solidFill>
        </p:spPr>
        <p:txBody>
          <a:bodyPr wrap="square" lIns="0" tIns="0" rIns="0" bIns="0" rtlCol="0"/>
          <a:lstStyle/>
          <a:p>
            <a:endParaRPr/>
          </a:p>
        </p:txBody>
      </p:sp>
      <p:sp>
        <p:nvSpPr>
          <p:cNvPr id="35" name="Holder 3">
            <a:extLst>
              <a:ext uri="{FF2B5EF4-FFF2-40B4-BE49-F238E27FC236}">
                <a16:creationId xmlns:a16="http://schemas.microsoft.com/office/drawing/2014/main" id="{53319424-C025-F045-B1E5-5187A69BF635}"/>
              </a:ext>
            </a:extLst>
          </p:cNvPr>
          <p:cNvSpPr>
            <a:spLocks noGrp="1"/>
          </p:cNvSpPr>
          <p:nvPr>
            <p:ph sz="half" idx="2"/>
          </p:nvPr>
        </p:nvSpPr>
        <p:spPr>
          <a:xfrm>
            <a:off x="0" y="7224686"/>
            <a:ext cx="20104100" cy="4084664"/>
          </a:xfrm>
          <a:prstGeom prst="rect">
            <a:avLst/>
          </a:prstGeom>
        </p:spPr>
        <p:txBody>
          <a:bodyPr wrap="square" lIns="0" tIns="0" rIns="0" bIns="0">
            <a:spAutoFit/>
          </a:bodyPr>
          <a:lstStyle>
            <a:lvl1pPr>
              <a:defRPr/>
            </a:lvl1pPr>
          </a:lstStyle>
          <a:p>
            <a:endParaRPr/>
          </a:p>
        </p:txBody>
      </p:sp>
      <p:pic>
        <p:nvPicPr>
          <p:cNvPr id="57" name="object 11">
            <a:extLst>
              <a:ext uri="{FF2B5EF4-FFF2-40B4-BE49-F238E27FC236}">
                <a16:creationId xmlns:a16="http://schemas.microsoft.com/office/drawing/2014/main" id="{5BE7AC87-E244-B543-9322-E27BF93F2396}"/>
              </a:ext>
            </a:extLst>
          </p:cNvPr>
          <p:cNvPicPr/>
          <p:nvPr userDrawn="1"/>
        </p:nvPicPr>
        <p:blipFill>
          <a:blip r:embed="rId2" cstate="print"/>
          <a:stretch>
            <a:fillRect/>
          </a:stretch>
        </p:blipFill>
        <p:spPr>
          <a:xfrm>
            <a:off x="9463760" y="4985049"/>
            <a:ext cx="78524" cy="104478"/>
          </a:xfrm>
          <a:prstGeom prst="rect">
            <a:avLst/>
          </a:prstGeom>
        </p:spPr>
      </p:pic>
      <p:sp>
        <p:nvSpPr>
          <p:cNvPr id="58" name="object 12">
            <a:extLst>
              <a:ext uri="{FF2B5EF4-FFF2-40B4-BE49-F238E27FC236}">
                <a16:creationId xmlns:a16="http://schemas.microsoft.com/office/drawing/2014/main" id="{8550C6AA-BB07-A849-9092-D8EDF9D5813A}"/>
              </a:ext>
            </a:extLst>
          </p:cNvPr>
          <p:cNvSpPr/>
          <p:nvPr userDrawn="1"/>
        </p:nvSpPr>
        <p:spPr>
          <a:xfrm>
            <a:off x="7613650" y="3970038"/>
            <a:ext cx="4187190" cy="1148715"/>
          </a:xfrm>
          <a:custGeom>
            <a:avLst/>
            <a:gdLst/>
            <a:ahLst/>
            <a:cxnLst/>
            <a:rect l="l" t="t" r="r" b="b"/>
            <a:pathLst>
              <a:path w="4187190" h="1148714">
                <a:moveTo>
                  <a:pt x="474865" y="858418"/>
                </a:moveTo>
                <a:lnTo>
                  <a:pt x="422148" y="854900"/>
                </a:lnTo>
                <a:lnTo>
                  <a:pt x="351942" y="827684"/>
                </a:lnTo>
                <a:lnTo>
                  <a:pt x="322237" y="802551"/>
                </a:lnTo>
                <a:lnTo>
                  <a:pt x="296799" y="768997"/>
                </a:lnTo>
                <a:lnTo>
                  <a:pt x="276136" y="726478"/>
                </a:lnTo>
                <a:lnTo>
                  <a:pt x="260756" y="674446"/>
                </a:lnTo>
                <a:lnTo>
                  <a:pt x="251167" y="612330"/>
                </a:lnTo>
                <a:lnTo>
                  <a:pt x="247853" y="539597"/>
                </a:lnTo>
                <a:lnTo>
                  <a:pt x="247853" y="193649"/>
                </a:lnTo>
                <a:lnTo>
                  <a:pt x="253911" y="131102"/>
                </a:lnTo>
                <a:lnTo>
                  <a:pt x="271094" y="84836"/>
                </a:lnTo>
                <a:lnTo>
                  <a:pt x="297929" y="53479"/>
                </a:lnTo>
                <a:lnTo>
                  <a:pt x="332943" y="35687"/>
                </a:lnTo>
                <a:lnTo>
                  <a:pt x="374650" y="30048"/>
                </a:lnTo>
                <a:lnTo>
                  <a:pt x="374650" y="15976"/>
                </a:lnTo>
                <a:lnTo>
                  <a:pt x="0" y="15976"/>
                </a:lnTo>
                <a:lnTo>
                  <a:pt x="0" y="29883"/>
                </a:lnTo>
                <a:lnTo>
                  <a:pt x="41313" y="40373"/>
                </a:lnTo>
                <a:lnTo>
                  <a:pt x="68732" y="67703"/>
                </a:lnTo>
                <a:lnTo>
                  <a:pt x="83947" y="108419"/>
                </a:lnTo>
                <a:lnTo>
                  <a:pt x="88646" y="159105"/>
                </a:lnTo>
                <a:lnTo>
                  <a:pt x="88646" y="500062"/>
                </a:lnTo>
                <a:lnTo>
                  <a:pt x="90817" y="556869"/>
                </a:lnTo>
                <a:lnTo>
                  <a:pt x="97294" y="608749"/>
                </a:lnTo>
                <a:lnTo>
                  <a:pt x="108026" y="655739"/>
                </a:lnTo>
                <a:lnTo>
                  <a:pt x="122936" y="697941"/>
                </a:lnTo>
                <a:lnTo>
                  <a:pt x="141973" y="735418"/>
                </a:lnTo>
                <a:lnTo>
                  <a:pt x="165061" y="768223"/>
                </a:lnTo>
                <a:lnTo>
                  <a:pt x="192138" y="796429"/>
                </a:lnTo>
                <a:lnTo>
                  <a:pt x="223151" y="820102"/>
                </a:lnTo>
                <a:lnTo>
                  <a:pt x="258025" y="839330"/>
                </a:lnTo>
                <a:lnTo>
                  <a:pt x="296697" y="854163"/>
                </a:lnTo>
                <a:lnTo>
                  <a:pt x="339128" y="864666"/>
                </a:lnTo>
                <a:lnTo>
                  <a:pt x="385216" y="870927"/>
                </a:lnTo>
                <a:lnTo>
                  <a:pt x="434936" y="872998"/>
                </a:lnTo>
                <a:lnTo>
                  <a:pt x="474827" y="872998"/>
                </a:lnTo>
                <a:lnTo>
                  <a:pt x="474865" y="858418"/>
                </a:lnTo>
                <a:close/>
              </a:path>
              <a:path w="4187190" h="1148714">
                <a:moveTo>
                  <a:pt x="2365324" y="12"/>
                </a:moveTo>
                <a:lnTo>
                  <a:pt x="2322233" y="12"/>
                </a:lnTo>
                <a:lnTo>
                  <a:pt x="2322233" y="1146759"/>
                </a:lnTo>
                <a:lnTo>
                  <a:pt x="2365324" y="1146759"/>
                </a:lnTo>
                <a:lnTo>
                  <a:pt x="2365324" y="12"/>
                </a:lnTo>
                <a:close/>
              </a:path>
              <a:path w="4187190" h="1148714">
                <a:moveTo>
                  <a:pt x="2940824" y="14757"/>
                </a:moveTo>
                <a:lnTo>
                  <a:pt x="2938957" y="8305"/>
                </a:lnTo>
                <a:lnTo>
                  <a:pt x="2933928" y="3683"/>
                </a:lnTo>
                <a:lnTo>
                  <a:pt x="2926600" y="914"/>
                </a:lnTo>
                <a:lnTo>
                  <a:pt x="2917863" y="0"/>
                </a:lnTo>
                <a:lnTo>
                  <a:pt x="2783103" y="0"/>
                </a:lnTo>
                <a:lnTo>
                  <a:pt x="2774378" y="914"/>
                </a:lnTo>
                <a:lnTo>
                  <a:pt x="2767063" y="3683"/>
                </a:lnTo>
                <a:lnTo>
                  <a:pt x="2762034" y="8305"/>
                </a:lnTo>
                <a:lnTo>
                  <a:pt x="2760167" y="14757"/>
                </a:lnTo>
                <a:lnTo>
                  <a:pt x="2760167" y="56540"/>
                </a:lnTo>
                <a:lnTo>
                  <a:pt x="2761881" y="63665"/>
                </a:lnTo>
                <a:lnTo>
                  <a:pt x="2766568" y="67843"/>
                </a:lnTo>
                <a:lnTo>
                  <a:pt x="2773553" y="69811"/>
                </a:lnTo>
                <a:lnTo>
                  <a:pt x="2782151" y="70307"/>
                </a:lnTo>
                <a:lnTo>
                  <a:pt x="2787980" y="70307"/>
                </a:lnTo>
                <a:lnTo>
                  <a:pt x="2792882" y="69824"/>
                </a:lnTo>
                <a:lnTo>
                  <a:pt x="2806547" y="69824"/>
                </a:lnTo>
                <a:lnTo>
                  <a:pt x="2808986" y="72745"/>
                </a:lnTo>
                <a:lnTo>
                  <a:pt x="2809100" y="313156"/>
                </a:lnTo>
                <a:lnTo>
                  <a:pt x="2809456" y="324167"/>
                </a:lnTo>
                <a:lnTo>
                  <a:pt x="2812656" y="336765"/>
                </a:lnTo>
                <a:lnTo>
                  <a:pt x="2821343" y="345681"/>
                </a:lnTo>
                <a:lnTo>
                  <a:pt x="2838285" y="349072"/>
                </a:lnTo>
                <a:lnTo>
                  <a:pt x="2862681" y="349072"/>
                </a:lnTo>
                <a:lnTo>
                  <a:pt x="2878671" y="346087"/>
                </a:lnTo>
                <a:lnTo>
                  <a:pt x="2887230" y="338124"/>
                </a:lnTo>
                <a:lnTo>
                  <a:pt x="2890850" y="326656"/>
                </a:lnTo>
                <a:lnTo>
                  <a:pt x="2892006" y="313156"/>
                </a:lnTo>
                <a:lnTo>
                  <a:pt x="2892006" y="72745"/>
                </a:lnTo>
                <a:lnTo>
                  <a:pt x="2892971" y="69824"/>
                </a:lnTo>
                <a:lnTo>
                  <a:pt x="2911030" y="69824"/>
                </a:lnTo>
                <a:lnTo>
                  <a:pt x="2915412" y="70307"/>
                </a:lnTo>
                <a:lnTo>
                  <a:pt x="2918853" y="70307"/>
                </a:lnTo>
                <a:lnTo>
                  <a:pt x="2927197" y="69824"/>
                </a:lnTo>
                <a:lnTo>
                  <a:pt x="2927426" y="69811"/>
                </a:lnTo>
                <a:lnTo>
                  <a:pt x="2934411" y="67843"/>
                </a:lnTo>
                <a:lnTo>
                  <a:pt x="2939110" y="63665"/>
                </a:lnTo>
                <a:lnTo>
                  <a:pt x="2940824" y="56540"/>
                </a:lnTo>
                <a:lnTo>
                  <a:pt x="2940824" y="14757"/>
                </a:lnTo>
                <a:close/>
              </a:path>
              <a:path w="4187190" h="1148714">
                <a:moveTo>
                  <a:pt x="3015958" y="908989"/>
                </a:moveTo>
                <a:lnTo>
                  <a:pt x="3010573" y="863269"/>
                </a:lnTo>
                <a:lnTo>
                  <a:pt x="2994469" y="827138"/>
                </a:lnTo>
                <a:lnTo>
                  <a:pt x="2933420" y="796899"/>
                </a:lnTo>
                <a:lnTo>
                  <a:pt x="2930017" y="796899"/>
                </a:lnTo>
                <a:lnTo>
                  <a:pt x="2930017" y="912431"/>
                </a:lnTo>
                <a:lnTo>
                  <a:pt x="2929445" y="928611"/>
                </a:lnTo>
                <a:lnTo>
                  <a:pt x="2926283" y="942619"/>
                </a:lnTo>
                <a:lnTo>
                  <a:pt x="2918256" y="952487"/>
                </a:lnTo>
                <a:lnTo>
                  <a:pt x="2903131" y="956208"/>
                </a:lnTo>
                <a:lnTo>
                  <a:pt x="2891383" y="955497"/>
                </a:lnTo>
                <a:lnTo>
                  <a:pt x="2884576" y="952703"/>
                </a:lnTo>
                <a:lnTo>
                  <a:pt x="2881439" y="946861"/>
                </a:lnTo>
                <a:lnTo>
                  <a:pt x="2880677" y="937018"/>
                </a:lnTo>
                <a:lnTo>
                  <a:pt x="2880677" y="930922"/>
                </a:lnTo>
                <a:lnTo>
                  <a:pt x="2881160" y="922286"/>
                </a:lnTo>
                <a:lnTo>
                  <a:pt x="2881160" y="902131"/>
                </a:lnTo>
                <a:lnTo>
                  <a:pt x="2880766" y="895426"/>
                </a:lnTo>
                <a:lnTo>
                  <a:pt x="2880677" y="887374"/>
                </a:lnTo>
                <a:lnTo>
                  <a:pt x="2881439" y="876147"/>
                </a:lnTo>
                <a:lnTo>
                  <a:pt x="2884576" y="868692"/>
                </a:lnTo>
                <a:lnTo>
                  <a:pt x="2891383" y="864552"/>
                </a:lnTo>
                <a:lnTo>
                  <a:pt x="2903131" y="863269"/>
                </a:lnTo>
                <a:lnTo>
                  <a:pt x="2916605" y="867841"/>
                </a:lnTo>
                <a:lnTo>
                  <a:pt x="2924810" y="879563"/>
                </a:lnTo>
                <a:lnTo>
                  <a:pt x="2928899" y="895426"/>
                </a:lnTo>
                <a:lnTo>
                  <a:pt x="2930017" y="912431"/>
                </a:lnTo>
                <a:lnTo>
                  <a:pt x="2930017" y="796899"/>
                </a:lnTo>
                <a:lnTo>
                  <a:pt x="2827464" y="796899"/>
                </a:lnTo>
                <a:lnTo>
                  <a:pt x="2810522" y="800290"/>
                </a:lnTo>
                <a:lnTo>
                  <a:pt x="2801836" y="809205"/>
                </a:lnTo>
                <a:lnTo>
                  <a:pt x="2798635" y="821804"/>
                </a:lnTo>
                <a:lnTo>
                  <a:pt x="2798178" y="836244"/>
                </a:lnTo>
                <a:lnTo>
                  <a:pt x="2798178" y="1106627"/>
                </a:lnTo>
                <a:lnTo>
                  <a:pt x="2798635" y="1121067"/>
                </a:lnTo>
                <a:lnTo>
                  <a:pt x="2801836" y="1133678"/>
                </a:lnTo>
                <a:lnTo>
                  <a:pt x="2810522" y="1142593"/>
                </a:lnTo>
                <a:lnTo>
                  <a:pt x="2827464" y="1145971"/>
                </a:lnTo>
                <a:lnTo>
                  <a:pt x="2851874" y="1145971"/>
                </a:lnTo>
                <a:lnTo>
                  <a:pt x="2881160" y="1106627"/>
                </a:lnTo>
                <a:lnTo>
                  <a:pt x="2881160" y="1029919"/>
                </a:lnTo>
                <a:lnTo>
                  <a:pt x="2881680" y="1026007"/>
                </a:lnTo>
                <a:lnTo>
                  <a:pt x="2893390" y="1026007"/>
                </a:lnTo>
                <a:lnTo>
                  <a:pt x="2899257" y="1026998"/>
                </a:lnTo>
                <a:lnTo>
                  <a:pt x="2911449" y="1026998"/>
                </a:lnTo>
                <a:lnTo>
                  <a:pt x="2960535" y="1020356"/>
                </a:lnTo>
                <a:lnTo>
                  <a:pt x="3000819" y="988656"/>
                </a:lnTo>
                <a:lnTo>
                  <a:pt x="3010458" y="956208"/>
                </a:lnTo>
                <a:lnTo>
                  <a:pt x="3011132" y="953439"/>
                </a:lnTo>
                <a:lnTo>
                  <a:pt x="3014624" y="930922"/>
                </a:lnTo>
                <a:lnTo>
                  <a:pt x="3015958" y="908989"/>
                </a:lnTo>
                <a:close/>
              </a:path>
              <a:path w="4187190" h="1148714">
                <a:moveTo>
                  <a:pt x="3184728" y="324485"/>
                </a:moveTo>
                <a:lnTo>
                  <a:pt x="3183229" y="307098"/>
                </a:lnTo>
                <a:lnTo>
                  <a:pt x="3178810" y="282219"/>
                </a:lnTo>
                <a:lnTo>
                  <a:pt x="3177413" y="275323"/>
                </a:lnTo>
                <a:lnTo>
                  <a:pt x="3171533" y="246418"/>
                </a:lnTo>
                <a:lnTo>
                  <a:pt x="3162554" y="201574"/>
                </a:lnTo>
                <a:lnTo>
                  <a:pt x="3161487" y="196278"/>
                </a:lnTo>
                <a:lnTo>
                  <a:pt x="3148761" y="128397"/>
                </a:lnTo>
                <a:lnTo>
                  <a:pt x="3140202" y="78651"/>
                </a:lnTo>
                <a:lnTo>
                  <a:pt x="3133445" y="39344"/>
                </a:lnTo>
                <a:lnTo>
                  <a:pt x="3128797" y="22834"/>
                </a:lnTo>
                <a:lnTo>
                  <a:pt x="3121850" y="10452"/>
                </a:lnTo>
                <a:lnTo>
                  <a:pt x="3112173" y="2692"/>
                </a:lnTo>
                <a:lnTo>
                  <a:pt x="3099282" y="0"/>
                </a:lnTo>
                <a:lnTo>
                  <a:pt x="3080702" y="0"/>
                </a:lnTo>
                <a:lnTo>
                  <a:pt x="3080702" y="201574"/>
                </a:lnTo>
                <a:lnTo>
                  <a:pt x="3042628" y="201574"/>
                </a:lnTo>
                <a:lnTo>
                  <a:pt x="3042628" y="189280"/>
                </a:lnTo>
                <a:lnTo>
                  <a:pt x="3043110" y="186334"/>
                </a:lnTo>
                <a:lnTo>
                  <a:pt x="3046628" y="148971"/>
                </a:lnTo>
                <a:lnTo>
                  <a:pt x="3050375" y="114249"/>
                </a:lnTo>
                <a:lnTo>
                  <a:pt x="3055124" y="88633"/>
                </a:lnTo>
                <a:lnTo>
                  <a:pt x="3061678" y="78651"/>
                </a:lnTo>
                <a:lnTo>
                  <a:pt x="3068269" y="88709"/>
                </a:lnTo>
                <a:lnTo>
                  <a:pt x="3072765" y="114427"/>
                </a:lnTo>
                <a:lnTo>
                  <a:pt x="3076359" y="149174"/>
                </a:lnTo>
                <a:lnTo>
                  <a:pt x="3080220" y="186334"/>
                </a:lnTo>
                <a:lnTo>
                  <a:pt x="3080639" y="189280"/>
                </a:lnTo>
                <a:lnTo>
                  <a:pt x="3080702" y="201574"/>
                </a:lnTo>
                <a:lnTo>
                  <a:pt x="3080702" y="0"/>
                </a:lnTo>
                <a:lnTo>
                  <a:pt x="3024047" y="0"/>
                </a:lnTo>
                <a:lnTo>
                  <a:pt x="3011195" y="2692"/>
                </a:lnTo>
                <a:lnTo>
                  <a:pt x="3001607" y="10452"/>
                </a:lnTo>
                <a:lnTo>
                  <a:pt x="2994952" y="22834"/>
                </a:lnTo>
                <a:lnTo>
                  <a:pt x="2990850" y="39344"/>
                </a:lnTo>
                <a:lnTo>
                  <a:pt x="2973946" y="138137"/>
                </a:lnTo>
                <a:lnTo>
                  <a:pt x="2961017" y="208749"/>
                </a:lnTo>
                <a:lnTo>
                  <a:pt x="2951683" y="256933"/>
                </a:lnTo>
                <a:lnTo>
                  <a:pt x="2945511" y="288455"/>
                </a:lnTo>
                <a:lnTo>
                  <a:pt x="2942120" y="309054"/>
                </a:lnTo>
                <a:lnTo>
                  <a:pt x="2964548" y="348399"/>
                </a:lnTo>
                <a:lnTo>
                  <a:pt x="2981579" y="349072"/>
                </a:lnTo>
                <a:lnTo>
                  <a:pt x="3004553" y="349072"/>
                </a:lnTo>
                <a:lnTo>
                  <a:pt x="3020034" y="337540"/>
                </a:lnTo>
                <a:lnTo>
                  <a:pt x="3027007" y="312191"/>
                </a:lnTo>
                <a:lnTo>
                  <a:pt x="3032150" y="286842"/>
                </a:lnTo>
                <a:lnTo>
                  <a:pt x="3042145" y="275323"/>
                </a:lnTo>
                <a:lnTo>
                  <a:pt x="3081185" y="275323"/>
                </a:lnTo>
                <a:lnTo>
                  <a:pt x="3090583" y="286842"/>
                </a:lnTo>
                <a:lnTo>
                  <a:pt x="3094494" y="312191"/>
                </a:lnTo>
                <a:lnTo>
                  <a:pt x="3100413" y="337540"/>
                </a:lnTo>
                <a:lnTo>
                  <a:pt x="3115856" y="349072"/>
                </a:lnTo>
                <a:lnTo>
                  <a:pt x="3141751" y="349072"/>
                </a:lnTo>
                <a:lnTo>
                  <a:pt x="3160204" y="348399"/>
                </a:lnTo>
                <a:lnTo>
                  <a:pt x="3173679" y="345249"/>
                </a:lnTo>
                <a:lnTo>
                  <a:pt x="3181934" y="337858"/>
                </a:lnTo>
                <a:lnTo>
                  <a:pt x="3184728" y="324485"/>
                </a:lnTo>
                <a:close/>
              </a:path>
              <a:path w="4187190" h="1148714">
                <a:moveTo>
                  <a:pt x="3210966" y="1100239"/>
                </a:moveTo>
                <a:lnTo>
                  <a:pt x="3187992" y="1074661"/>
                </a:lnTo>
                <a:lnTo>
                  <a:pt x="3179838" y="1074813"/>
                </a:lnTo>
                <a:lnTo>
                  <a:pt x="3157093" y="1075499"/>
                </a:lnTo>
                <a:lnTo>
                  <a:pt x="3140138" y="1075651"/>
                </a:lnTo>
                <a:lnTo>
                  <a:pt x="3131401" y="1072807"/>
                </a:lnTo>
                <a:lnTo>
                  <a:pt x="3126917" y="1066139"/>
                </a:lnTo>
                <a:lnTo>
                  <a:pt x="3125266" y="1057338"/>
                </a:lnTo>
                <a:lnTo>
                  <a:pt x="3125025" y="1048118"/>
                </a:lnTo>
                <a:lnTo>
                  <a:pt x="3125025" y="836244"/>
                </a:lnTo>
                <a:lnTo>
                  <a:pt x="3124568" y="821804"/>
                </a:lnTo>
                <a:lnTo>
                  <a:pt x="3121368" y="809205"/>
                </a:lnTo>
                <a:lnTo>
                  <a:pt x="3112668" y="800290"/>
                </a:lnTo>
                <a:lnTo>
                  <a:pt x="3095714" y="796899"/>
                </a:lnTo>
                <a:lnTo>
                  <a:pt x="3071291" y="796899"/>
                </a:lnTo>
                <a:lnTo>
                  <a:pt x="3054362" y="800290"/>
                </a:lnTo>
                <a:lnTo>
                  <a:pt x="3045663" y="809205"/>
                </a:lnTo>
                <a:lnTo>
                  <a:pt x="3042462" y="821804"/>
                </a:lnTo>
                <a:lnTo>
                  <a:pt x="3042005" y="836244"/>
                </a:lnTo>
                <a:lnTo>
                  <a:pt x="3042005" y="1106627"/>
                </a:lnTo>
                <a:lnTo>
                  <a:pt x="3042462" y="1121067"/>
                </a:lnTo>
                <a:lnTo>
                  <a:pt x="3045663" y="1133678"/>
                </a:lnTo>
                <a:lnTo>
                  <a:pt x="3054362" y="1142593"/>
                </a:lnTo>
                <a:lnTo>
                  <a:pt x="3071291" y="1145971"/>
                </a:lnTo>
                <a:lnTo>
                  <a:pt x="3181642" y="1145971"/>
                </a:lnTo>
                <a:lnTo>
                  <a:pt x="3198596" y="1142593"/>
                </a:lnTo>
                <a:lnTo>
                  <a:pt x="3207296" y="1133678"/>
                </a:lnTo>
                <a:lnTo>
                  <a:pt x="3210509" y="1121067"/>
                </a:lnTo>
                <a:lnTo>
                  <a:pt x="3210966" y="1106627"/>
                </a:lnTo>
                <a:lnTo>
                  <a:pt x="3210966" y="1100239"/>
                </a:lnTo>
                <a:close/>
              </a:path>
              <a:path w="4187190" h="1148714">
                <a:moveTo>
                  <a:pt x="3437013" y="334302"/>
                </a:moveTo>
                <a:lnTo>
                  <a:pt x="3404844" y="244398"/>
                </a:lnTo>
                <a:lnTo>
                  <a:pt x="3386302" y="201574"/>
                </a:lnTo>
                <a:lnTo>
                  <a:pt x="3370135" y="165176"/>
                </a:lnTo>
                <a:lnTo>
                  <a:pt x="3364750" y="154876"/>
                </a:lnTo>
                <a:lnTo>
                  <a:pt x="3364750" y="152882"/>
                </a:lnTo>
                <a:lnTo>
                  <a:pt x="3371710" y="138531"/>
                </a:lnTo>
                <a:lnTo>
                  <a:pt x="3378162" y="126352"/>
                </a:lnTo>
                <a:lnTo>
                  <a:pt x="3407600" y="70764"/>
                </a:lnTo>
                <a:lnTo>
                  <a:pt x="3427107" y="31597"/>
                </a:lnTo>
                <a:lnTo>
                  <a:pt x="3431654" y="13766"/>
                </a:lnTo>
                <a:lnTo>
                  <a:pt x="3429254" y="5803"/>
                </a:lnTo>
                <a:lnTo>
                  <a:pt x="3422726" y="1714"/>
                </a:lnTo>
                <a:lnTo>
                  <a:pt x="3413099" y="215"/>
                </a:lnTo>
                <a:lnTo>
                  <a:pt x="3401377" y="0"/>
                </a:lnTo>
                <a:lnTo>
                  <a:pt x="3373043" y="0"/>
                </a:lnTo>
                <a:lnTo>
                  <a:pt x="3340506" y="31330"/>
                </a:lnTo>
                <a:lnTo>
                  <a:pt x="3325380" y="72415"/>
                </a:lnTo>
                <a:lnTo>
                  <a:pt x="3317621" y="95859"/>
                </a:lnTo>
                <a:lnTo>
                  <a:pt x="3308032" y="117094"/>
                </a:lnTo>
                <a:lnTo>
                  <a:pt x="3297339" y="126352"/>
                </a:lnTo>
                <a:lnTo>
                  <a:pt x="3295942" y="124993"/>
                </a:lnTo>
                <a:lnTo>
                  <a:pt x="3295218" y="115481"/>
                </a:lnTo>
                <a:lnTo>
                  <a:pt x="3295015" y="95859"/>
                </a:lnTo>
                <a:lnTo>
                  <a:pt x="3294913" y="39344"/>
                </a:lnTo>
                <a:lnTo>
                  <a:pt x="3294456" y="24904"/>
                </a:lnTo>
                <a:lnTo>
                  <a:pt x="3291255" y="12293"/>
                </a:lnTo>
                <a:lnTo>
                  <a:pt x="3282556" y="3378"/>
                </a:lnTo>
                <a:lnTo>
                  <a:pt x="3265627" y="0"/>
                </a:lnTo>
                <a:lnTo>
                  <a:pt x="3241205" y="0"/>
                </a:lnTo>
                <a:lnTo>
                  <a:pt x="3224276" y="3378"/>
                </a:lnTo>
                <a:lnTo>
                  <a:pt x="3215589" y="12293"/>
                </a:lnTo>
                <a:lnTo>
                  <a:pt x="3212376" y="24904"/>
                </a:lnTo>
                <a:lnTo>
                  <a:pt x="3211919" y="39344"/>
                </a:lnTo>
                <a:lnTo>
                  <a:pt x="3211931" y="310197"/>
                </a:lnTo>
                <a:lnTo>
                  <a:pt x="3212376" y="324167"/>
                </a:lnTo>
                <a:lnTo>
                  <a:pt x="3215589" y="336765"/>
                </a:lnTo>
                <a:lnTo>
                  <a:pt x="3224276" y="345681"/>
                </a:lnTo>
                <a:lnTo>
                  <a:pt x="3241205" y="349072"/>
                </a:lnTo>
                <a:lnTo>
                  <a:pt x="3265627" y="349072"/>
                </a:lnTo>
                <a:lnTo>
                  <a:pt x="3294900" y="310197"/>
                </a:lnTo>
                <a:lnTo>
                  <a:pt x="3294913" y="227622"/>
                </a:lnTo>
                <a:lnTo>
                  <a:pt x="3293948" y="218770"/>
                </a:lnTo>
                <a:lnTo>
                  <a:pt x="3293948" y="206006"/>
                </a:lnTo>
                <a:lnTo>
                  <a:pt x="3294913" y="201574"/>
                </a:lnTo>
                <a:lnTo>
                  <a:pt x="3297859" y="201574"/>
                </a:lnTo>
                <a:lnTo>
                  <a:pt x="3307677" y="209499"/>
                </a:lnTo>
                <a:lnTo>
                  <a:pt x="3317138" y="231749"/>
                </a:lnTo>
                <a:lnTo>
                  <a:pt x="3328060" y="266065"/>
                </a:lnTo>
                <a:lnTo>
                  <a:pt x="3342284" y="310197"/>
                </a:lnTo>
                <a:lnTo>
                  <a:pt x="3349294" y="329755"/>
                </a:lnTo>
                <a:lnTo>
                  <a:pt x="3356572" y="341617"/>
                </a:lnTo>
                <a:lnTo>
                  <a:pt x="3367697" y="347484"/>
                </a:lnTo>
                <a:lnTo>
                  <a:pt x="3386226" y="349072"/>
                </a:lnTo>
                <a:lnTo>
                  <a:pt x="3411613" y="349072"/>
                </a:lnTo>
                <a:lnTo>
                  <a:pt x="3422993" y="348005"/>
                </a:lnTo>
                <a:lnTo>
                  <a:pt x="3430905" y="345008"/>
                </a:lnTo>
                <a:lnTo>
                  <a:pt x="3435515" y="340347"/>
                </a:lnTo>
                <a:lnTo>
                  <a:pt x="3437013" y="334302"/>
                </a:lnTo>
                <a:close/>
              </a:path>
              <a:path w="4187190" h="1148714">
                <a:moveTo>
                  <a:pt x="3454323" y="398462"/>
                </a:moveTo>
                <a:lnTo>
                  <a:pt x="3390836" y="398462"/>
                </a:lnTo>
                <a:lnTo>
                  <a:pt x="3379686" y="402056"/>
                </a:lnTo>
                <a:lnTo>
                  <a:pt x="3371977" y="411314"/>
                </a:lnTo>
                <a:lnTo>
                  <a:pt x="3366732" y="423964"/>
                </a:lnTo>
                <a:lnTo>
                  <a:pt x="3362998" y="437781"/>
                </a:lnTo>
                <a:lnTo>
                  <a:pt x="3356394" y="463600"/>
                </a:lnTo>
                <a:lnTo>
                  <a:pt x="3352190" y="479894"/>
                </a:lnTo>
                <a:lnTo>
                  <a:pt x="3346577" y="502031"/>
                </a:lnTo>
                <a:lnTo>
                  <a:pt x="3343935" y="513511"/>
                </a:lnTo>
                <a:lnTo>
                  <a:pt x="3343452" y="516940"/>
                </a:lnTo>
                <a:lnTo>
                  <a:pt x="3341497" y="518426"/>
                </a:lnTo>
                <a:lnTo>
                  <a:pt x="3337115" y="518426"/>
                </a:lnTo>
                <a:lnTo>
                  <a:pt x="3334677" y="516432"/>
                </a:lnTo>
                <a:lnTo>
                  <a:pt x="3334194" y="513003"/>
                </a:lnTo>
                <a:lnTo>
                  <a:pt x="3331045" y="501586"/>
                </a:lnTo>
                <a:lnTo>
                  <a:pt x="3324847" y="479640"/>
                </a:lnTo>
                <a:lnTo>
                  <a:pt x="3318192" y="455549"/>
                </a:lnTo>
                <a:lnTo>
                  <a:pt x="3313684" y="437781"/>
                </a:lnTo>
                <a:lnTo>
                  <a:pt x="3310420" y="423964"/>
                </a:lnTo>
                <a:lnTo>
                  <a:pt x="3305873" y="411314"/>
                </a:lnTo>
                <a:lnTo>
                  <a:pt x="3299117" y="402056"/>
                </a:lnTo>
                <a:lnTo>
                  <a:pt x="3289249" y="398462"/>
                </a:lnTo>
                <a:lnTo>
                  <a:pt x="3219450" y="398462"/>
                </a:lnTo>
                <a:lnTo>
                  <a:pt x="3235134" y="463600"/>
                </a:lnTo>
                <a:lnTo>
                  <a:pt x="3258007" y="521855"/>
                </a:lnTo>
                <a:lnTo>
                  <a:pt x="3259480" y="525297"/>
                </a:lnTo>
                <a:lnTo>
                  <a:pt x="3268522" y="547255"/>
                </a:lnTo>
                <a:lnTo>
                  <a:pt x="3279851" y="577405"/>
                </a:lnTo>
                <a:lnTo>
                  <a:pt x="3289541" y="608672"/>
                </a:lnTo>
                <a:lnTo>
                  <a:pt x="3293630" y="633958"/>
                </a:lnTo>
                <a:lnTo>
                  <a:pt x="3293694" y="710133"/>
                </a:lnTo>
                <a:lnTo>
                  <a:pt x="3294100" y="722630"/>
                </a:lnTo>
                <a:lnTo>
                  <a:pt x="3297301" y="735215"/>
                </a:lnTo>
                <a:lnTo>
                  <a:pt x="3306013" y="744118"/>
                </a:lnTo>
                <a:lnTo>
                  <a:pt x="3322967" y="747496"/>
                </a:lnTo>
                <a:lnTo>
                  <a:pt x="3347377" y="747496"/>
                </a:lnTo>
                <a:lnTo>
                  <a:pt x="3364306" y="744359"/>
                </a:lnTo>
                <a:lnTo>
                  <a:pt x="3373005" y="736015"/>
                </a:lnTo>
                <a:lnTo>
                  <a:pt x="3376206" y="724077"/>
                </a:lnTo>
                <a:lnTo>
                  <a:pt x="3376663" y="710133"/>
                </a:lnTo>
                <a:lnTo>
                  <a:pt x="3376663" y="666394"/>
                </a:lnTo>
                <a:lnTo>
                  <a:pt x="3377133" y="640016"/>
                </a:lnTo>
                <a:lnTo>
                  <a:pt x="3379292" y="621284"/>
                </a:lnTo>
                <a:lnTo>
                  <a:pt x="3384296" y="603478"/>
                </a:lnTo>
                <a:lnTo>
                  <a:pt x="3393275" y="579882"/>
                </a:lnTo>
                <a:lnTo>
                  <a:pt x="3400564" y="561403"/>
                </a:lnTo>
                <a:lnTo>
                  <a:pt x="3406940" y="544957"/>
                </a:lnTo>
                <a:lnTo>
                  <a:pt x="3412210" y="531469"/>
                </a:lnTo>
                <a:lnTo>
                  <a:pt x="3417620" y="518426"/>
                </a:lnTo>
                <a:lnTo>
                  <a:pt x="3426371" y="497179"/>
                </a:lnTo>
                <a:lnTo>
                  <a:pt x="3438995" y="463410"/>
                </a:lnTo>
                <a:lnTo>
                  <a:pt x="3449764" y="431215"/>
                </a:lnTo>
                <a:lnTo>
                  <a:pt x="3454311" y="411314"/>
                </a:lnTo>
                <a:lnTo>
                  <a:pt x="3454323" y="398462"/>
                </a:lnTo>
                <a:close/>
              </a:path>
              <a:path w="4187190" h="1148714">
                <a:moveTo>
                  <a:pt x="3478669" y="1121384"/>
                </a:moveTo>
                <a:lnTo>
                  <a:pt x="3477171" y="1104023"/>
                </a:lnTo>
                <a:lnTo>
                  <a:pt x="3472751" y="1079144"/>
                </a:lnTo>
                <a:lnTo>
                  <a:pt x="3471341" y="1072210"/>
                </a:lnTo>
                <a:lnTo>
                  <a:pt x="3465487" y="1043343"/>
                </a:lnTo>
                <a:lnTo>
                  <a:pt x="3456495" y="998474"/>
                </a:lnTo>
                <a:lnTo>
                  <a:pt x="3455441" y="993203"/>
                </a:lnTo>
                <a:lnTo>
                  <a:pt x="3442728" y="925309"/>
                </a:lnTo>
                <a:lnTo>
                  <a:pt x="3434169" y="875563"/>
                </a:lnTo>
                <a:lnTo>
                  <a:pt x="3427399" y="836244"/>
                </a:lnTo>
                <a:lnTo>
                  <a:pt x="3422751" y="819734"/>
                </a:lnTo>
                <a:lnTo>
                  <a:pt x="3415804" y="807364"/>
                </a:lnTo>
                <a:lnTo>
                  <a:pt x="3406114" y="799592"/>
                </a:lnTo>
                <a:lnTo>
                  <a:pt x="3393249" y="796899"/>
                </a:lnTo>
                <a:lnTo>
                  <a:pt x="3374669" y="796899"/>
                </a:lnTo>
                <a:lnTo>
                  <a:pt x="3374669" y="998474"/>
                </a:lnTo>
                <a:lnTo>
                  <a:pt x="3336594" y="998474"/>
                </a:lnTo>
                <a:lnTo>
                  <a:pt x="3336594" y="986180"/>
                </a:lnTo>
                <a:lnTo>
                  <a:pt x="3337077" y="983221"/>
                </a:lnTo>
                <a:lnTo>
                  <a:pt x="3340582" y="945883"/>
                </a:lnTo>
                <a:lnTo>
                  <a:pt x="3344329" y="911148"/>
                </a:lnTo>
                <a:lnTo>
                  <a:pt x="3349079" y="885545"/>
                </a:lnTo>
                <a:lnTo>
                  <a:pt x="3355606" y="875563"/>
                </a:lnTo>
                <a:lnTo>
                  <a:pt x="3362223" y="885609"/>
                </a:lnTo>
                <a:lnTo>
                  <a:pt x="3366732" y="911326"/>
                </a:lnTo>
                <a:lnTo>
                  <a:pt x="3370313" y="946086"/>
                </a:lnTo>
                <a:lnTo>
                  <a:pt x="3374186" y="983221"/>
                </a:lnTo>
                <a:lnTo>
                  <a:pt x="3374606" y="986180"/>
                </a:lnTo>
                <a:lnTo>
                  <a:pt x="3374669" y="998474"/>
                </a:lnTo>
                <a:lnTo>
                  <a:pt x="3374669" y="796899"/>
                </a:lnTo>
                <a:lnTo>
                  <a:pt x="3318014" y="796899"/>
                </a:lnTo>
                <a:lnTo>
                  <a:pt x="3305137" y="799592"/>
                </a:lnTo>
                <a:lnTo>
                  <a:pt x="3295561" y="807364"/>
                </a:lnTo>
                <a:lnTo>
                  <a:pt x="3288906" y="819734"/>
                </a:lnTo>
                <a:lnTo>
                  <a:pt x="3284817" y="836244"/>
                </a:lnTo>
                <a:lnTo>
                  <a:pt x="3267913" y="935037"/>
                </a:lnTo>
                <a:lnTo>
                  <a:pt x="3254984" y="1005662"/>
                </a:lnTo>
                <a:lnTo>
                  <a:pt x="3245650" y="1053858"/>
                </a:lnTo>
                <a:lnTo>
                  <a:pt x="3239478" y="1085367"/>
                </a:lnTo>
                <a:lnTo>
                  <a:pt x="3236074" y="1105966"/>
                </a:lnTo>
                <a:lnTo>
                  <a:pt x="3258502" y="1145311"/>
                </a:lnTo>
                <a:lnTo>
                  <a:pt x="3275546" y="1145971"/>
                </a:lnTo>
                <a:lnTo>
                  <a:pt x="3298482" y="1145971"/>
                </a:lnTo>
                <a:lnTo>
                  <a:pt x="3313988" y="1134452"/>
                </a:lnTo>
                <a:lnTo>
                  <a:pt x="3320961" y="1109091"/>
                </a:lnTo>
                <a:lnTo>
                  <a:pt x="3326117" y="1083741"/>
                </a:lnTo>
                <a:lnTo>
                  <a:pt x="3336112" y="1072210"/>
                </a:lnTo>
                <a:lnTo>
                  <a:pt x="3375152" y="1072210"/>
                </a:lnTo>
                <a:lnTo>
                  <a:pt x="3384550" y="1083741"/>
                </a:lnTo>
                <a:lnTo>
                  <a:pt x="3388461" y="1109091"/>
                </a:lnTo>
                <a:lnTo>
                  <a:pt x="3394379" y="1134452"/>
                </a:lnTo>
                <a:lnTo>
                  <a:pt x="3409823" y="1145971"/>
                </a:lnTo>
                <a:lnTo>
                  <a:pt x="3435718" y="1145971"/>
                </a:lnTo>
                <a:lnTo>
                  <a:pt x="3454158" y="1145311"/>
                </a:lnTo>
                <a:lnTo>
                  <a:pt x="3467620" y="1142161"/>
                </a:lnTo>
                <a:lnTo>
                  <a:pt x="3475863" y="1134770"/>
                </a:lnTo>
                <a:lnTo>
                  <a:pt x="3478669" y="1121384"/>
                </a:lnTo>
                <a:close/>
              </a:path>
              <a:path w="4187190" h="1148714">
                <a:moveTo>
                  <a:pt x="3641636" y="14757"/>
                </a:moveTo>
                <a:lnTo>
                  <a:pt x="3639769" y="8305"/>
                </a:lnTo>
                <a:lnTo>
                  <a:pt x="3634740" y="3683"/>
                </a:lnTo>
                <a:lnTo>
                  <a:pt x="3627424" y="914"/>
                </a:lnTo>
                <a:lnTo>
                  <a:pt x="3618700" y="0"/>
                </a:lnTo>
                <a:lnTo>
                  <a:pt x="3492741" y="0"/>
                </a:lnTo>
                <a:lnTo>
                  <a:pt x="3475786" y="3378"/>
                </a:lnTo>
                <a:lnTo>
                  <a:pt x="3467074" y="12293"/>
                </a:lnTo>
                <a:lnTo>
                  <a:pt x="3463874" y="24904"/>
                </a:lnTo>
                <a:lnTo>
                  <a:pt x="3463417" y="39344"/>
                </a:lnTo>
                <a:lnTo>
                  <a:pt x="3463417" y="309714"/>
                </a:lnTo>
                <a:lnTo>
                  <a:pt x="3463874" y="320014"/>
                </a:lnTo>
                <a:lnTo>
                  <a:pt x="3467074" y="333070"/>
                </a:lnTo>
                <a:lnTo>
                  <a:pt x="3475786" y="344297"/>
                </a:lnTo>
                <a:lnTo>
                  <a:pt x="3492741" y="349072"/>
                </a:lnTo>
                <a:lnTo>
                  <a:pt x="3621621" y="349072"/>
                </a:lnTo>
                <a:lnTo>
                  <a:pt x="3641166" y="294957"/>
                </a:lnTo>
                <a:lnTo>
                  <a:pt x="3625392" y="275323"/>
                </a:lnTo>
                <a:lnTo>
                  <a:pt x="3614305" y="274320"/>
                </a:lnTo>
                <a:lnTo>
                  <a:pt x="3606495" y="274485"/>
                </a:lnTo>
                <a:lnTo>
                  <a:pt x="3584638" y="275170"/>
                </a:lnTo>
                <a:lnTo>
                  <a:pt x="3566922" y="275323"/>
                </a:lnTo>
                <a:lnTo>
                  <a:pt x="3559746" y="274307"/>
                </a:lnTo>
                <a:lnTo>
                  <a:pt x="3553383" y="271259"/>
                </a:lnTo>
                <a:lnTo>
                  <a:pt x="3548672" y="266179"/>
                </a:lnTo>
                <a:lnTo>
                  <a:pt x="3546437" y="259080"/>
                </a:lnTo>
                <a:lnTo>
                  <a:pt x="3546437" y="224675"/>
                </a:lnTo>
                <a:lnTo>
                  <a:pt x="3546678" y="214210"/>
                </a:lnTo>
                <a:lnTo>
                  <a:pt x="3548392" y="207035"/>
                </a:lnTo>
                <a:lnTo>
                  <a:pt x="3553028" y="202895"/>
                </a:lnTo>
                <a:lnTo>
                  <a:pt x="3562058" y="201574"/>
                </a:lnTo>
                <a:lnTo>
                  <a:pt x="3595840" y="202412"/>
                </a:lnTo>
                <a:lnTo>
                  <a:pt x="3612832" y="202565"/>
                </a:lnTo>
                <a:lnTo>
                  <a:pt x="3621506" y="202184"/>
                </a:lnTo>
                <a:lnTo>
                  <a:pt x="3623729" y="201574"/>
                </a:lnTo>
                <a:lnTo>
                  <a:pt x="3628669" y="200228"/>
                </a:lnTo>
                <a:lnTo>
                  <a:pt x="3633533" y="195503"/>
                </a:lnTo>
                <a:lnTo>
                  <a:pt x="3635324" y="186804"/>
                </a:lnTo>
                <a:lnTo>
                  <a:pt x="3635324" y="155359"/>
                </a:lnTo>
                <a:lnTo>
                  <a:pt x="3617226" y="132727"/>
                </a:lnTo>
                <a:lnTo>
                  <a:pt x="3609505" y="132880"/>
                </a:lnTo>
                <a:lnTo>
                  <a:pt x="3601186" y="133235"/>
                </a:lnTo>
                <a:lnTo>
                  <a:pt x="3589286" y="133578"/>
                </a:lnTo>
                <a:lnTo>
                  <a:pt x="3549485" y="125552"/>
                </a:lnTo>
                <a:lnTo>
                  <a:pt x="3546437" y="93421"/>
                </a:lnTo>
                <a:lnTo>
                  <a:pt x="3546856" y="82778"/>
                </a:lnTo>
                <a:lnTo>
                  <a:pt x="3549789" y="74726"/>
                </a:lnTo>
                <a:lnTo>
                  <a:pt x="3557765" y="69621"/>
                </a:lnTo>
                <a:lnTo>
                  <a:pt x="3573284" y="67843"/>
                </a:lnTo>
                <a:lnTo>
                  <a:pt x="3583013" y="67995"/>
                </a:lnTo>
                <a:lnTo>
                  <a:pt x="3606114" y="68681"/>
                </a:lnTo>
                <a:lnTo>
                  <a:pt x="3619665" y="68834"/>
                </a:lnTo>
                <a:lnTo>
                  <a:pt x="3631882" y="68834"/>
                </a:lnTo>
                <a:lnTo>
                  <a:pt x="3641636" y="68326"/>
                </a:lnTo>
                <a:lnTo>
                  <a:pt x="3641636" y="67843"/>
                </a:lnTo>
                <a:lnTo>
                  <a:pt x="3641636" y="14757"/>
                </a:lnTo>
                <a:close/>
              </a:path>
              <a:path w="4187190" h="1148714">
                <a:moveTo>
                  <a:pt x="3661829" y="800366"/>
                </a:moveTo>
                <a:lnTo>
                  <a:pt x="3655479" y="794461"/>
                </a:lnTo>
                <a:lnTo>
                  <a:pt x="3643261" y="794461"/>
                </a:lnTo>
                <a:lnTo>
                  <a:pt x="3573589" y="807935"/>
                </a:lnTo>
                <a:lnTo>
                  <a:pt x="3516820" y="859637"/>
                </a:lnTo>
                <a:lnTo>
                  <a:pt x="3499650" y="905116"/>
                </a:lnTo>
                <a:lnTo>
                  <a:pt x="3493351" y="966508"/>
                </a:lnTo>
                <a:lnTo>
                  <a:pt x="3499650" y="1032052"/>
                </a:lnTo>
                <a:lnTo>
                  <a:pt x="3516820" y="1080325"/>
                </a:lnTo>
                <a:lnTo>
                  <a:pt x="3542309" y="1113688"/>
                </a:lnTo>
                <a:lnTo>
                  <a:pt x="3608082" y="1145336"/>
                </a:lnTo>
                <a:lnTo>
                  <a:pt x="3643261" y="1148397"/>
                </a:lnTo>
                <a:lnTo>
                  <a:pt x="3651313" y="1147292"/>
                </a:lnTo>
                <a:lnTo>
                  <a:pt x="3657130" y="1143914"/>
                </a:lnTo>
                <a:lnTo>
                  <a:pt x="3660648" y="1138250"/>
                </a:lnTo>
                <a:lnTo>
                  <a:pt x="3661829" y="1130249"/>
                </a:lnTo>
                <a:lnTo>
                  <a:pt x="3661829" y="1097280"/>
                </a:lnTo>
                <a:lnTo>
                  <a:pt x="3632035" y="1075651"/>
                </a:lnTo>
                <a:lnTo>
                  <a:pt x="3625723" y="1075651"/>
                </a:lnTo>
                <a:lnTo>
                  <a:pt x="3600208" y="1061110"/>
                </a:lnTo>
                <a:lnTo>
                  <a:pt x="3586988" y="1027849"/>
                </a:lnTo>
                <a:lnTo>
                  <a:pt x="3582009" y="991463"/>
                </a:lnTo>
                <a:lnTo>
                  <a:pt x="3581247" y="967511"/>
                </a:lnTo>
                <a:lnTo>
                  <a:pt x="3581971" y="943991"/>
                </a:lnTo>
                <a:lnTo>
                  <a:pt x="3587051" y="909497"/>
                </a:lnTo>
                <a:lnTo>
                  <a:pt x="3600818" y="878319"/>
                </a:lnTo>
                <a:lnTo>
                  <a:pt x="3627628" y="864743"/>
                </a:lnTo>
                <a:lnTo>
                  <a:pt x="3633025" y="864743"/>
                </a:lnTo>
                <a:lnTo>
                  <a:pt x="3633508" y="865746"/>
                </a:lnTo>
                <a:lnTo>
                  <a:pt x="3661829" y="865746"/>
                </a:lnTo>
                <a:lnTo>
                  <a:pt x="3661829" y="864743"/>
                </a:lnTo>
                <a:lnTo>
                  <a:pt x="3661829" y="800366"/>
                </a:lnTo>
                <a:close/>
              </a:path>
              <a:path w="4187190" h="1148714">
                <a:moveTo>
                  <a:pt x="3687610" y="615759"/>
                </a:moveTo>
                <a:lnTo>
                  <a:pt x="3687381" y="595693"/>
                </a:lnTo>
                <a:lnTo>
                  <a:pt x="3686365" y="553186"/>
                </a:lnTo>
                <a:lnTo>
                  <a:pt x="3686137" y="531202"/>
                </a:lnTo>
                <a:lnTo>
                  <a:pt x="3684638" y="487121"/>
                </a:lnTo>
                <a:lnTo>
                  <a:pt x="3660508" y="421068"/>
                </a:lnTo>
                <a:lnTo>
                  <a:pt x="3603129" y="398957"/>
                </a:lnTo>
                <a:lnTo>
                  <a:pt x="3603129" y="491845"/>
                </a:lnTo>
                <a:lnTo>
                  <a:pt x="3603129" y="646722"/>
                </a:lnTo>
                <a:lnTo>
                  <a:pt x="3602748" y="658317"/>
                </a:lnTo>
                <a:lnTo>
                  <a:pt x="3600069" y="669455"/>
                </a:lnTo>
                <a:lnTo>
                  <a:pt x="3592830" y="677824"/>
                </a:lnTo>
                <a:lnTo>
                  <a:pt x="3578720" y="681126"/>
                </a:lnTo>
                <a:lnTo>
                  <a:pt x="3564598" y="677824"/>
                </a:lnTo>
                <a:lnTo>
                  <a:pt x="3557346" y="669455"/>
                </a:lnTo>
                <a:lnTo>
                  <a:pt x="3554679" y="658317"/>
                </a:lnTo>
                <a:lnTo>
                  <a:pt x="3554298" y="646722"/>
                </a:lnTo>
                <a:lnTo>
                  <a:pt x="3554298" y="491845"/>
                </a:lnTo>
                <a:lnTo>
                  <a:pt x="3554679" y="482447"/>
                </a:lnTo>
                <a:lnTo>
                  <a:pt x="3557346" y="473735"/>
                </a:lnTo>
                <a:lnTo>
                  <a:pt x="3564598" y="467334"/>
                </a:lnTo>
                <a:lnTo>
                  <a:pt x="3578720" y="464832"/>
                </a:lnTo>
                <a:lnTo>
                  <a:pt x="3592830" y="467334"/>
                </a:lnTo>
                <a:lnTo>
                  <a:pt x="3600069" y="473735"/>
                </a:lnTo>
                <a:lnTo>
                  <a:pt x="3602748" y="482447"/>
                </a:lnTo>
                <a:lnTo>
                  <a:pt x="3603129" y="491845"/>
                </a:lnTo>
                <a:lnTo>
                  <a:pt x="3603129" y="398957"/>
                </a:lnTo>
                <a:lnTo>
                  <a:pt x="3530104" y="402653"/>
                </a:lnTo>
                <a:lnTo>
                  <a:pt x="3479965" y="450684"/>
                </a:lnTo>
                <a:lnTo>
                  <a:pt x="3472383" y="488505"/>
                </a:lnTo>
                <a:lnTo>
                  <a:pt x="3470872" y="531202"/>
                </a:lnTo>
                <a:lnTo>
                  <a:pt x="3470884" y="542848"/>
                </a:lnTo>
                <a:lnTo>
                  <a:pt x="3471214" y="562749"/>
                </a:lnTo>
                <a:lnTo>
                  <a:pt x="3471214" y="583222"/>
                </a:lnTo>
                <a:lnTo>
                  <a:pt x="3471011" y="595693"/>
                </a:lnTo>
                <a:lnTo>
                  <a:pt x="3470897" y="615759"/>
                </a:lnTo>
                <a:lnTo>
                  <a:pt x="3472383" y="657707"/>
                </a:lnTo>
                <a:lnTo>
                  <a:pt x="3479965" y="695375"/>
                </a:lnTo>
                <a:lnTo>
                  <a:pt x="3497796" y="724509"/>
                </a:lnTo>
                <a:lnTo>
                  <a:pt x="3530104" y="743305"/>
                </a:lnTo>
                <a:lnTo>
                  <a:pt x="3581146" y="749960"/>
                </a:lnTo>
                <a:lnTo>
                  <a:pt x="3628415" y="743458"/>
                </a:lnTo>
                <a:lnTo>
                  <a:pt x="3659340" y="725093"/>
                </a:lnTo>
                <a:lnTo>
                  <a:pt x="3677285" y="696544"/>
                </a:lnTo>
                <a:lnTo>
                  <a:pt x="3680739" y="681126"/>
                </a:lnTo>
                <a:lnTo>
                  <a:pt x="3685590" y="659536"/>
                </a:lnTo>
                <a:lnTo>
                  <a:pt x="3687610" y="615759"/>
                </a:lnTo>
                <a:close/>
              </a:path>
              <a:path w="4187190" h="1148714">
                <a:moveTo>
                  <a:pt x="3867632" y="811669"/>
                </a:moveTo>
                <a:lnTo>
                  <a:pt x="3865753" y="805218"/>
                </a:lnTo>
                <a:lnTo>
                  <a:pt x="3860736" y="800608"/>
                </a:lnTo>
                <a:lnTo>
                  <a:pt x="3853421" y="797826"/>
                </a:lnTo>
                <a:lnTo>
                  <a:pt x="3844696" y="796899"/>
                </a:lnTo>
                <a:lnTo>
                  <a:pt x="3718725" y="796899"/>
                </a:lnTo>
                <a:lnTo>
                  <a:pt x="3701770" y="800290"/>
                </a:lnTo>
                <a:lnTo>
                  <a:pt x="3693071" y="809205"/>
                </a:lnTo>
                <a:lnTo>
                  <a:pt x="3689858" y="821804"/>
                </a:lnTo>
                <a:lnTo>
                  <a:pt x="3689400" y="836244"/>
                </a:lnTo>
                <a:lnTo>
                  <a:pt x="3689400" y="1106627"/>
                </a:lnTo>
                <a:lnTo>
                  <a:pt x="3689858" y="1116926"/>
                </a:lnTo>
                <a:lnTo>
                  <a:pt x="3693071" y="1129995"/>
                </a:lnTo>
                <a:lnTo>
                  <a:pt x="3701770" y="1141209"/>
                </a:lnTo>
                <a:lnTo>
                  <a:pt x="3718725" y="1145971"/>
                </a:lnTo>
                <a:lnTo>
                  <a:pt x="3847604" y="1145971"/>
                </a:lnTo>
                <a:lnTo>
                  <a:pt x="3867150" y="1091895"/>
                </a:lnTo>
                <a:lnTo>
                  <a:pt x="3832479" y="1071372"/>
                </a:lnTo>
                <a:lnTo>
                  <a:pt x="3810622" y="1072057"/>
                </a:lnTo>
                <a:lnTo>
                  <a:pt x="3792918" y="1072210"/>
                </a:lnTo>
                <a:lnTo>
                  <a:pt x="3785730" y="1071206"/>
                </a:lnTo>
                <a:lnTo>
                  <a:pt x="3779367" y="1068158"/>
                </a:lnTo>
                <a:lnTo>
                  <a:pt x="3774656" y="1063078"/>
                </a:lnTo>
                <a:lnTo>
                  <a:pt x="3772420" y="1055992"/>
                </a:lnTo>
                <a:lnTo>
                  <a:pt x="3772420" y="1021575"/>
                </a:lnTo>
                <a:lnTo>
                  <a:pt x="3772674" y="1011135"/>
                </a:lnTo>
                <a:lnTo>
                  <a:pt x="3774376" y="1003947"/>
                </a:lnTo>
                <a:lnTo>
                  <a:pt x="3779012" y="999794"/>
                </a:lnTo>
                <a:lnTo>
                  <a:pt x="3788054" y="998474"/>
                </a:lnTo>
                <a:lnTo>
                  <a:pt x="3821836" y="999312"/>
                </a:lnTo>
                <a:lnTo>
                  <a:pt x="3838816" y="999464"/>
                </a:lnTo>
                <a:lnTo>
                  <a:pt x="3861308" y="983742"/>
                </a:lnTo>
                <a:lnTo>
                  <a:pt x="3861308" y="952258"/>
                </a:lnTo>
                <a:lnTo>
                  <a:pt x="3843223" y="929640"/>
                </a:lnTo>
                <a:lnTo>
                  <a:pt x="3835489" y="929792"/>
                </a:lnTo>
                <a:lnTo>
                  <a:pt x="3827170" y="930135"/>
                </a:lnTo>
                <a:lnTo>
                  <a:pt x="3815270" y="930478"/>
                </a:lnTo>
                <a:lnTo>
                  <a:pt x="3775481" y="922464"/>
                </a:lnTo>
                <a:lnTo>
                  <a:pt x="3772420" y="890320"/>
                </a:lnTo>
                <a:lnTo>
                  <a:pt x="3772839" y="879690"/>
                </a:lnTo>
                <a:lnTo>
                  <a:pt x="3775786" y="871639"/>
                </a:lnTo>
                <a:lnTo>
                  <a:pt x="3783749" y="866533"/>
                </a:lnTo>
                <a:lnTo>
                  <a:pt x="3799268" y="864743"/>
                </a:lnTo>
                <a:lnTo>
                  <a:pt x="3808996" y="864895"/>
                </a:lnTo>
                <a:lnTo>
                  <a:pt x="3832098" y="865581"/>
                </a:lnTo>
                <a:lnTo>
                  <a:pt x="3845661" y="865746"/>
                </a:lnTo>
                <a:lnTo>
                  <a:pt x="3857879" y="865746"/>
                </a:lnTo>
                <a:lnTo>
                  <a:pt x="3867632" y="865263"/>
                </a:lnTo>
                <a:lnTo>
                  <a:pt x="3867632" y="864743"/>
                </a:lnTo>
                <a:lnTo>
                  <a:pt x="3867632" y="811669"/>
                </a:lnTo>
                <a:close/>
              </a:path>
              <a:path w="4187190" h="1148714">
                <a:moveTo>
                  <a:pt x="3931424" y="437299"/>
                </a:moveTo>
                <a:lnTo>
                  <a:pt x="3930954" y="423138"/>
                </a:lnTo>
                <a:lnTo>
                  <a:pt x="3927754" y="410692"/>
                </a:lnTo>
                <a:lnTo>
                  <a:pt x="3919055" y="401840"/>
                </a:lnTo>
                <a:lnTo>
                  <a:pt x="3902100" y="398462"/>
                </a:lnTo>
                <a:lnTo>
                  <a:pt x="3877678" y="398462"/>
                </a:lnTo>
                <a:lnTo>
                  <a:pt x="3860749" y="401853"/>
                </a:lnTo>
                <a:lnTo>
                  <a:pt x="3852049" y="410692"/>
                </a:lnTo>
                <a:lnTo>
                  <a:pt x="3848849" y="423138"/>
                </a:lnTo>
                <a:lnTo>
                  <a:pt x="3848392" y="437299"/>
                </a:lnTo>
                <a:lnTo>
                  <a:pt x="3848392" y="654100"/>
                </a:lnTo>
                <a:lnTo>
                  <a:pt x="3848049" y="664540"/>
                </a:lnTo>
                <a:lnTo>
                  <a:pt x="3845649" y="673138"/>
                </a:lnTo>
                <a:lnTo>
                  <a:pt x="3839121" y="678980"/>
                </a:lnTo>
                <a:lnTo>
                  <a:pt x="3826421" y="681126"/>
                </a:lnTo>
                <a:lnTo>
                  <a:pt x="3810901" y="678980"/>
                </a:lnTo>
                <a:lnTo>
                  <a:pt x="3802938" y="673138"/>
                </a:lnTo>
                <a:lnTo>
                  <a:pt x="3800005" y="664540"/>
                </a:lnTo>
                <a:lnTo>
                  <a:pt x="3799586" y="654100"/>
                </a:lnTo>
                <a:lnTo>
                  <a:pt x="3799560" y="437299"/>
                </a:lnTo>
                <a:lnTo>
                  <a:pt x="3799116" y="423341"/>
                </a:lnTo>
                <a:lnTo>
                  <a:pt x="3795915" y="410756"/>
                </a:lnTo>
                <a:lnTo>
                  <a:pt x="3787216" y="401853"/>
                </a:lnTo>
                <a:lnTo>
                  <a:pt x="3770261" y="398462"/>
                </a:lnTo>
                <a:lnTo>
                  <a:pt x="3745839" y="398462"/>
                </a:lnTo>
                <a:lnTo>
                  <a:pt x="3716566" y="437781"/>
                </a:lnTo>
                <a:lnTo>
                  <a:pt x="3716134" y="501942"/>
                </a:lnTo>
                <a:lnTo>
                  <a:pt x="3716070" y="644245"/>
                </a:lnTo>
                <a:lnTo>
                  <a:pt x="3718826" y="687743"/>
                </a:lnTo>
                <a:lnTo>
                  <a:pt x="3732619" y="721080"/>
                </a:lnTo>
                <a:lnTo>
                  <a:pt x="3765715" y="742442"/>
                </a:lnTo>
                <a:lnTo>
                  <a:pt x="3826421" y="749960"/>
                </a:lnTo>
                <a:lnTo>
                  <a:pt x="3884231" y="742556"/>
                </a:lnTo>
                <a:lnTo>
                  <a:pt x="3915714" y="721702"/>
                </a:lnTo>
                <a:lnTo>
                  <a:pt x="3928808" y="689406"/>
                </a:lnTo>
                <a:lnTo>
                  <a:pt x="3929329" y="681126"/>
                </a:lnTo>
                <a:lnTo>
                  <a:pt x="3931424" y="647725"/>
                </a:lnTo>
                <a:lnTo>
                  <a:pt x="3931424" y="437299"/>
                </a:lnTo>
                <a:close/>
              </a:path>
              <a:path w="4187190" h="1148714">
                <a:moveTo>
                  <a:pt x="4186923" y="692454"/>
                </a:moveTo>
                <a:lnTo>
                  <a:pt x="4168864" y="656539"/>
                </a:lnTo>
                <a:lnTo>
                  <a:pt x="4167390" y="656539"/>
                </a:lnTo>
                <a:lnTo>
                  <a:pt x="4162044" y="659015"/>
                </a:lnTo>
                <a:lnTo>
                  <a:pt x="4153243" y="659015"/>
                </a:lnTo>
                <a:lnTo>
                  <a:pt x="4142917" y="654862"/>
                </a:lnTo>
                <a:lnTo>
                  <a:pt x="4135945" y="644207"/>
                </a:lnTo>
                <a:lnTo>
                  <a:pt x="4131995" y="629780"/>
                </a:lnTo>
                <a:lnTo>
                  <a:pt x="4131741" y="626579"/>
                </a:lnTo>
                <a:lnTo>
                  <a:pt x="4130751" y="614286"/>
                </a:lnTo>
                <a:lnTo>
                  <a:pt x="4132338" y="604367"/>
                </a:lnTo>
                <a:lnTo>
                  <a:pt x="4136860" y="599897"/>
                </a:lnTo>
                <a:lnTo>
                  <a:pt x="4143946" y="596722"/>
                </a:lnTo>
                <a:lnTo>
                  <a:pt x="4153243" y="590689"/>
                </a:lnTo>
                <a:lnTo>
                  <a:pt x="4176268" y="557745"/>
                </a:lnTo>
                <a:lnTo>
                  <a:pt x="4181538" y="509079"/>
                </a:lnTo>
                <a:lnTo>
                  <a:pt x="4177195" y="467321"/>
                </a:lnTo>
                <a:lnTo>
                  <a:pt x="4176141" y="464832"/>
                </a:lnTo>
                <a:lnTo>
                  <a:pt x="4162196" y="432015"/>
                </a:lnTo>
                <a:lnTo>
                  <a:pt x="4133545" y="407593"/>
                </a:lnTo>
                <a:lnTo>
                  <a:pt x="4095597" y="399948"/>
                </a:lnTo>
                <a:lnTo>
                  <a:pt x="4095597" y="513994"/>
                </a:lnTo>
                <a:lnTo>
                  <a:pt x="4094492" y="530161"/>
                </a:lnTo>
                <a:lnTo>
                  <a:pt x="4090416" y="544156"/>
                </a:lnTo>
                <a:lnTo>
                  <a:pt x="4082211" y="554012"/>
                </a:lnTo>
                <a:lnTo>
                  <a:pt x="4068749" y="557745"/>
                </a:lnTo>
                <a:lnTo>
                  <a:pt x="4057002" y="557022"/>
                </a:lnTo>
                <a:lnTo>
                  <a:pt x="4050195" y="554228"/>
                </a:lnTo>
                <a:lnTo>
                  <a:pt x="4047058" y="548411"/>
                </a:lnTo>
                <a:lnTo>
                  <a:pt x="4046296" y="538581"/>
                </a:lnTo>
                <a:lnTo>
                  <a:pt x="4046296" y="532676"/>
                </a:lnTo>
                <a:lnTo>
                  <a:pt x="4046778" y="523811"/>
                </a:lnTo>
                <a:lnTo>
                  <a:pt x="4046702" y="506158"/>
                </a:lnTo>
                <a:lnTo>
                  <a:pt x="4046372" y="491591"/>
                </a:lnTo>
                <a:lnTo>
                  <a:pt x="4046296" y="485978"/>
                </a:lnTo>
                <a:lnTo>
                  <a:pt x="4047058" y="475195"/>
                </a:lnTo>
                <a:lnTo>
                  <a:pt x="4050195" y="468757"/>
                </a:lnTo>
                <a:lnTo>
                  <a:pt x="4057002" y="465645"/>
                </a:lnTo>
                <a:lnTo>
                  <a:pt x="4068749" y="464832"/>
                </a:lnTo>
                <a:lnTo>
                  <a:pt x="4082211" y="469404"/>
                </a:lnTo>
                <a:lnTo>
                  <a:pt x="4090416" y="481114"/>
                </a:lnTo>
                <a:lnTo>
                  <a:pt x="4094492" y="496963"/>
                </a:lnTo>
                <a:lnTo>
                  <a:pt x="4095597" y="513994"/>
                </a:lnTo>
                <a:lnTo>
                  <a:pt x="4095597" y="399948"/>
                </a:lnTo>
                <a:lnTo>
                  <a:pt x="4088282" y="398462"/>
                </a:lnTo>
                <a:lnTo>
                  <a:pt x="3993083" y="398462"/>
                </a:lnTo>
                <a:lnTo>
                  <a:pt x="3976128" y="401853"/>
                </a:lnTo>
                <a:lnTo>
                  <a:pt x="3967429" y="410756"/>
                </a:lnTo>
                <a:lnTo>
                  <a:pt x="3964216" y="423341"/>
                </a:lnTo>
                <a:lnTo>
                  <a:pt x="3963759" y="437781"/>
                </a:lnTo>
                <a:lnTo>
                  <a:pt x="3963759" y="708190"/>
                </a:lnTo>
                <a:lnTo>
                  <a:pt x="3964063" y="722630"/>
                </a:lnTo>
                <a:lnTo>
                  <a:pt x="3966210" y="735215"/>
                </a:lnTo>
                <a:lnTo>
                  <a:pt x="3972001" y="744118"/>
                </a:lnTo>
                <a:lnTo>
                  <a:pt x="3983304" y="747496"/>
                </a:lnTo>
                <a:lnTo>
                  <a:pt x="4017492" y="747496"/>
                </a:lnTo>
                <a:lnTo>
                  <a:pt x="4046778" y="708190"/>
                </a:lnTo>
                <a:lnTo>
                  <a:pt x="4046778" y="626579"/>
                </a:lnTo>
                <a:lnTo>
                  <a:pt x="4050690" y="626579"/>
                </a:lnTo>
                <a:lnTo>
                  <a:pt x="4054856" y="628523"/>
                </a:lnTo>
                <a:lnTo>
                  <a:pt x="4062044" y="636219"/>
                </a:lnTo>
                <a:lnTo>
                  <a:pt x="4070870" y="652500"/>
                </a:lnTo>
                <a:lnTo>
                  <a:pt x="4079976" y="680161"/>
                </a:lnTo>
                <a:lnTo>
                  <a:pt x="4089628" y="706412"/>
                </a:lnTo>
                <a:lnTo>
                  <a:pt x="4105186" y="728700"/>
                </a:lnTo>
                <a:lnTo>
                  <a:pt x="4127436" y="744169"/>
                </a:lnTo>
                <a:lnTo>
                  <a:pt x="4157129" y="749960"/>
                </a:lnTo>
                <a:lnTo>
                  <a:pt x="4172432" y="748423"/>
                </a:lnTo>
                <a:lnTo>
                  <a:pt x="4181310" y="744308"/>
                </a:lnTo>
                <a:lnTo>
                  <a:pt x="4185437" y="738352"/>
                </a:lnTo>
                <a:lnTo>
                  <a:pt x="4186453" y="731291"/>
                </a:lnTo>
                <a:lnTo>
                  <a:pt x="4186517" y="720521"/>
                </a:lnTo>
                <a:lnTo>
                  <a:pt x="4186859" y="701014"/>
                </a:lnTo>
                <a:lnTo>
                  <a:pt x="4186923" y="692454"/>
                </a:lnTo>
                <a:close/>
              </a:path>
            </a:pathLst>
          </a:custGeom>
          <a:solidFill>
            <a:srgbClr val="1C1C1C"/>
          </a:solidFill>
        </p:spPr>
        <p:txBody>
          <a:bodyPr wrap="square" lIns="0" tIns="0" rIns="0" bIns="0" rtlCol="0"/>
          <a:lstStyle/>
          <a:p>
            <a:endParaRPr/>
          </a:p>
        </p:txBody>
      </p:sp>
      <p:sp>
        <p:nvSpPr>
          <p:cNvPr id="59" name="object 13">
            <a:extLst>
              <a:ext uri="{FF2B5EF4-FFF2-40B4-BE49-F238E27FC236}">
                <a16:creationId xmlns:a16="http://schemas.microsoft.com/office/drawing/2014/main" id="{5AFD691C-B633-B545-AD02-7806E50E6E3C}"/>
              </a:ext>
            </a:extLst>
          </p:cNvPr>
          <p:cNvSpPr/>
          <p:nvPr userDrawn="1"/>
        </p:nvSpPr>
        <p:spPr>
          <a:xfrm>
            <a:off x="8681964" y="4261730"/>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60" name="object 14">
            <a:extLst>
              <a:ext uri="{FF2B5EF4-FFF2-40B4-BE49-F238E27FC236}">
                <a16:creationId xmlns:a16="http://schemas.microsoft.com/office/drawing/2014/main" id="{DCE65B90-CC18-7245-8DF3-B4D07986B3B3}"/>
              </a:ext>
            </a:extLst>
          </p:cNvPr>
          <p:cNvSpPr/>
          <p:nvPr userDrawn="1"/>
        </p:nvSpPr>
        <p:spPr>
          <a:xfrm>
            <a:off x="8150454"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pic>
        <p:nvPicPr>
          <p:cNvPr id="61" name="object 15">
            <a:extLst>
              <a:ext uri="{FF2B5EF4-FFF2-40B4-BE49-F238E27FC236}">
                <a16:creationId xmlns:a16="http://schemas.microsoft.com/office/drawing/2014/main" id="{717B7DB2-1683-1046-82D0-1C2A7DE99B36}"/>
              </a:ext>
            </a:extLst>
          </p:cNvPr>
          <p:cNvPicPr/>
          <p:nvPr userDrawn="1"/>
        </p:nvPicPr>
        <p:blipFill>
          <a:blip r:embed="rId3" cstate="print"/>
          <a:stretch>
            <a:fillRect/>
          </a:stretch>
        </p:blipFill>
        <p:spPr>
          <a:xfrm>
            <a:off x="7700859" y="4955722"/>
            <a:ext cx="98300" cy="134760"/>
          </a:xfrm>
          <a:prstGeom prst="rect">
            <a:avLst/>
          </a:prstGeom>
        </p:spPr>
      </p:pic>
      <p:pic>
        <p:nvPicPr>
          <p:cNvPr id="62" name="object 16">
            <a:extLst>
              <a:ext uri="{FF2B5EF4-FFF2-40B4-BE49-F238E27FC236}">
                <a16:creationId xmlns:a16="http://schemas.microsoft.com/office/drawing/2014/main" id="{DF2E8A8F-9E2E-F647-9E4B-A625C5A86B1C}"/>
              </a:ext>
            </a:extLst>
          </p:cNvPr>
          <p:cNvPicPr/>
          <p:nvPr userDrawn="1"/>
        </p:nvPicPr>
        <p:blipFill>
          <a:blip r:embed="rId4" cstate="print"/>
          <a:stretch>
            <a:fillRect/>
          </a:stretch>
        </p:blipFill>
        <p:spPr>
          <a:xfrm>
            <a:off x="7818305" y="4984512"/>
            <a:ext cx="78175" cy="102928"/>
          </a:xfrm>
          <a:prstGeom prst="rect">
            <a:avLst/>
          </a:prstGeom>
        </p:spPr>
      </p:pic>
      <p:sp>
        <p:nvSpPr>
          <p:cNvPr id="63" name="object 17">
            <a:extLst>
              <a:ext uri="{FF2B5EF4-FFF2-40B4-BE49-F238E27FC236}">
                <a16:creationId xmlns:a16="http://schemas.microsoft.com/office/drawing/2014/main" id="{5911CCCC-C5F6-4646-B2B6-E1B55AA11643}"/>
              </a:ext>
            </a:extLst>
          </p:cNvPr>
          <p:cNvSpPr/>
          <p:nvPr userDrawn="1"/>
        </p:nvSpPr>
        <p:spPr>
          <a:xfrm>
            <a:off x="7920114"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64" name="object 18">
            <a:extLst>
              <a:ext uri="{FF2B5EF4-FFF2-40B4-BE49-F238E27FC236}">
                <a16:creationId xmlns:a16="http://schemas.microsoft.com/office/drawing/2014/main" id="{ACA43568-3608-504D-A863-09D518F9EA40}"/>
              </a:ext>
            </a:extLst>
          </p:cNvPr>
          <p:cNvPicPr/>
          <p:nvPr userDrawn="1"/>
        </p:nvPicPr>
        <p:blipFill>
          <a:blip r:embed="rId5" cstate="print"/>
          <a:stretch>
            <a:fillRect/>
          </a:stretch>
        </p:blipFill>
        <p:spPr>
          <a:xfrm>
            <a:off x="8504405" y="4950352"/>
            <a:ext cx="153542" cy="139098"/>
          </a:xfrm>
          <a:prstGeom prst="rect">
            <a:avLst/>
          </a:prstGeom>
        </p:spPr>
      </p:pic>
      <p:sp>
        <p:nvSpPr>
          <p:cNvPr id="65" name="object 19">
            <a:extLst>
              <a:ext uri="{FF2B5EF4-FFF2-40B4-BE49-F238E27FC236}">
                <a16:creationId xmlns:a16="http://schemas.microsoft.com/office/drawing/2014/main" id="{05B2FC4D-C437-664B-9327-3A8C1FDACB16}"/>
              </a:ext>
            </a:extLst>
          </p:cNvPr>
          <p:cNvSpPr/>
          <p:nvPr userDrawn="1"/>
        </p:nvSpPr>
        <p:spPr>
          <a:xfrm>
            <a:off x="8289036" y="4955520"/>
            <a:ext cx="1158875" cy="163195"/>
          </a:xfrm>
          <a:custGeom>
            <a:avLst/>
            <a:gdLst/>
            <a:ahLst/>
            <a:cxnLst/>
            <a:rect l="l" t="t" r="r" b="b"/>
            <a:pathLst>
              <a:path w="1158875" h="163195">
                <a:moveTo>
                  <a:pt x="18262" y="444"/>
                </a:moveTo>
                <a:lnTo>
                  <a:pt x="63" y="444"/>
                </a:lnTo>
                <a:lnTo>
                  <a:pt x="63" y="19075"/>
                </a:lnTo>
                <a:lnTo>
                  <a:pt x="18262" y="19075"/>
                </a:lnTo>
                <a:lnTo>
                  <a:pt x="18262" y="444"/>
                </a:lnTo>
                <a:close/>
              </a:path>
              <a:path w="1158875" h="163195">
                <a:moveTo>
                  <a:pt x="18402" y="31127"/>
                </a:moveTo>
                <a:lnTo>
                  <a:pt x="0" y="31127"/>
                </a:lnTo>
                <a:lnTo>
                  <a:pt x="0" y="132168"/>
                </a:lnTo>
                <a:lnTo>
                  <a:pt x="18402" y="132168"/>
                </a:lnTo>
                <a:lnTo>
                  <a:pt x="18402" y="31127"/>
                </a:lnTo>
                <a:close/>
              </a:path>
              <a:path w="1158875" h="163195">
                <a:moveTo>
                  <a:pt x="89420" y="31178"/>
                </a:moveTo>
                <a:lnTo>
                  <a:pt x="64465" y="31178"/>
                </a:lnTo>
                <a:lnTo>
                  <a:pt x="64465" y="3200"/>
                </a:lnTo>
                <a:lnTo>
                  <a:pt x="45681" y="3200"/>
                </a:lnTo>
                <a:lnTo>
                  <a:pt x="45681" y="31115"/>
                </a:lnTo>
                <a:lnTo>
                  <a:pt x="34112" y="31178"/>
                </a:lnTo>
                <a:lnTo>
                  <a:pt x="34112" y="49618"/>
                </a:lnTo>
                <a:lnTo>
                  <a:pt x="45948" y="49618"/>
                </a:lnTo>
                <a:lnTo>
                  <a:pt x="45948" y="104724"/>
                </a:lnTo>
                <a:lnTo>
                  <a:pt x="47752" y="117157"/>
                </a:lnTo>
                <a:lnTo>
                  <a:pt x="52908" y="126263"/>
                </a:lnTo>
                <a:lnTo>
                  <a:pt x="61099" y="131864"/>
                </a:lnTo>
                <a:lnTo>
                  <a:pt x="72021" y="133769"/>
                </a:lnTo>
                <a:lnTo>
                  <a:pt x="77851" y="133769"/>
                </a:lnTo>
                <a:lnTo>
                  <a:pt x="82892" y="132397"/>
                </a:lnTo>
                <a:lnTo>
                  <a:pt x="88493" y="129095"/>
                </a:lnTo>
                <a:lnTo>
                  <a:pt x="88557" y="111277"/>
                </a:lnTo>
                <a:lnTo>
                  <a:pt x="83959" y="113957"/>
                </a:lnTo>
                <a:lnTo>
                  <a:pt x="79883" y="114922"/>
                </a:lnTo>
                <a:lnTo>
                  <a:pt x="67652" y="114922"/>
                </a:lnTo>
                <a:lnTo>
                  <a:pt x="64465" y="109321"/>
                </a:lnTo>
                <a:lnTo>
                  <a:pt x="64465" y="49618"/>
                </a:lnTo>
                <a:lnTo>
                  <a:pt x="89420" y="49618"/>
                </a:lnTo>
                <a:lnTo>
                  <a:pt x="89420" y="31178"/>
                </a:lnTo>
                <a:close/>
              </a:path>
              <a:path w="1158875" h="163195">
                <a:moveTo>
                  <a:pt x="496912" y="113030"/>
                </a:moveTo>
                <a:lnTo>
                  <a:pt x="434746" y="113030"/>
                </a:lnTo>
                <a:lnTo>
                  <a:pt x="434746" y="72390"/>
                </a:lnTo>
                <a:lnTo>
                  <a:pt x="488645" y="72390"/>
                </a:lnTo>
                <a:lnTo>
                  <a:pt x="488645" y="53340"/>
                </a:lnTo>
                <a:lnTo>
                  <a:pt x="434746" y="53340"/>
                </a:lnTo>
                <a:lnTo>
                  <a:pt x="434746" y="19050"/>
                </a:lnTo>
                <a:lnTo>
                  <a:pt x="496062" y="19050"/>
                </a:lnTo>
                <a:lnTo>
                  <a:pt x="496062" y="0"/>
                </a:lnTo>
                <a:lnTo>
                  <a:pt x="415544" y="0"/>
                </a:lnTo>
                <a:lnTo>
                  <a:pt x="415544" y="19050"/>
                </a:lnTo>
                <a:lnTo>
                  <a:pt x="415544" y="53340"/>
                </a:lnTo>
                <a:lnTo>
                  <a:pt x="415544" y="72390"/>
                </a:lnTo>
                <a:lnTo>
                  <a:pt x="415544" y="113030"/>
                </a:lnTo>
                <a:lnTo>
                  <a:pt x="415544" y="132080"/>
                </a:lnTo>
                <a:lnTo>
                  <a:pt x="496912" y="132080"/>
                </a:lnTo>
                <a:lnTo>
                  <a:pt x="496912" y="113030"/>
                </a:lnTo>
                <a:close/>
              </a:path>
              <a:path w="1158875" h="163195">
                <a:moveTo>
                  <a:pt x="586092" y="82499"/>
                </a:moveTo>
                <a:lnTo>
                  <a:pt x="586016" y="69164"/>
                </a:lnTo>
                <a:lnTo>
                  <a:pt x="585457" y="61036"/>
                </a:lnTo>
                <a:lnTo>
                  <a:pt x="583615" y="53073"/>
                </a:lnTo>
                <a:lnTo>
                  <a:pt x="581088" y="47307"/>
                </a:lnTo>
                <a:lnTo>
                  <a:pt x="580605" y="46189"/>
                </a:lnTo>
                <a:lnTo>
                  <a:pt x="576503" y="40322"/>
                </a:lnTo>
                <a:lnTo>
                  <a:pt x="571055" y="35483"/>
                </a:lnTo>
                <a:lnTo>
                  <a:pt x="567956" y="33870"/>
                </a:lnTo>
                <a:lnTo>
                  <a:pt x="567956" y="86715"/>
                </a:lnTo>
                <a:lnTo>
                  <a:pt x="567918" y="92468"/>
                </a:lnTo>
                <a:lnTo>
                  <a:pt x="566331" y="101434"/>
                </a:lnTo>
                <a:lnTo>
                  <a:pt x="561568" y="109118"/>
                </a:lnTo>
                <a:lnTo>
                  <a:pt x="553885" y="114388"/>
                </a:lnTo>
                <a:lnTo>
                  <a:pt x="543483" y="116344"/>
                </a:lnTo>
                <a:lnTo>
                  <a:pt x="533692" y="116344"/>
                </a:lnTo>
                <a:lnTo>
                  <a:pt x="526135" y="111023"/>
                </a:lnTo>
                <a:lnTo>
                  <a:pt x="526135" y="100545"/>
                </a:lnTo>
                <a:lnTo>
                  <a:pt x="528053" y="92468"/>
                </a:lnTo>
                <a:lnTo>
                  <a:pt x="533107" y="86842"/>
                </a:lnTo>
                <a:lnTo>
                  <a:pt x="540270" y="83566"/>
                </a:lnTo>
                <a:lnTo>
                  <a:pt x="548525" y="82499"/>
                </a:lnTo>
                <a:lnTo>
                  <a:pt x="556425" y="82499"/>
                </a:lnTo>
                <a:lnTo>
                  <a:pt x="563803" y="84213"/>
                </a:lnTo>
                <a:lnTo>
                  <a:pt x="567956" y="86715"/>
                </a:lnTo>
                <a:lnTo>
                  <a:pt x="567956" y="33870"/>
                </a:lnTo>
                <a:lnTo>
                  <a:pt x="564337" y="31978"/>
                </a:lnTo>
                <a:lnTo>
                  <a:pt x="556526" y="29845"/>
                </a:lnTo>
                <a:lnTo>
                  <a:pt x="547801" y="29133"/>
                </a:lnTo>
                <a:lnTo>
                  <a:pt x="537857" y="29972"/>
                </a:lnTo>
                <a:lnTo>
                  <a:pt x="528510" y="32181"/>
                </a:lnTo>
                <a:lnTo>
                  <a:pt x="520204" y="35369"/>
                </a:lnTo>
                <a:lnTo>
                  <a:pt x="513397" y="39090"/>
                </a:lnTo>
                <a:lnTo>
                  <a:pt x="512508" y="39751"/>
                </a:lnTo>
                <a:lnTo>
                  <a:pt x="517842" y="57086"/>
                </a:lnTo>
                <a:lnTo>
                  <a:pt x="518858" y="56426"/>
                </a:lnTo>
                <a:lnTo>
                  <a:pt x="525233" y="52755"/>
                </a:lnTo>
                <a:lnTo>
                  <a:pt x="532193" y="49872"/>
                </a:lnTo>
                <a:lnTo>
                  <a:pt x="539648" y="47980"/>
                </a:lnTo>
                <a:lnTo>
                  <a:pt x="547458" y="47307"/>
                </a:lnTo>
                <a:lnTo>
                  <a:pt x="556793" y="49009"/>
                </a:lnTo>
                <a:lnTo>
                  <a:pt x="563016" y="53555"/>
                </a:lnTo>
                <a:lnTo>
                  <a:pt x="566496" y="60096"/>
                </a:lnTo>
                <a:lnTo>
                  <a:pt x="567524" y="67310"/>
                </a:lnTo>
                <a:lnTo>
                  <a:pt x="567588" y="69164"/>
                </a:lnTo>
                <a:lnTo>
                  <a:pt x="563181" y="67310"/>
                </a:lnTo>
                <a:lnTo>
                  <a:pt x="555637" y="65392"/>
                </a:lnTo>
                <a:lnTo>
                  <a:pt x="546569" y="65392"/>
                </a:lnTo>
                <a:lnTo>
                  <a:pt x="530529" y="67970"/>
                </a:lnTo>
                <a:lnTo>
                  <a:pt x="518185" y="75247"/>
                </a:lnTo>
                <a:lnTo>
                  <a:pt x="510260" y="86512"/>
                </a:lnTo>
                <a:lnTo>
                  <a:pt x="507555" y="100545"/>
                </a:lnTo>
                <a:lnTo>
                  <a:pt x="507530" y="101434"/>
                </a:lnTo>
                <a:lnTo>
                  <a:pt x="510400" y="115493"/>
                </a:lnTo>
                <a:lnTo>
                  <a:pt x="518109" y="125641"/>
                </a:lnTo>
                <a:lnTo>
                  <a:pt x="528891" y="131648"/>
                </a:lnTo>
                <a:lnTo>
                  <a:pt x="541045" y="133616"/>
                </a:lnTo>
                <a:lnTo>
                  <a:pt x="551192" y="132308"/>
                </a:lnTo>
                <a:lnTo>
                  <a:pt x="559587" y="128905"/>
                </a:lnTo>
                <a:lnTo>
                  <a:pt x="565899" y="124218"/>
                </a:lnTo>
                <a:lnTo>
                  <a:pt x="569874" y="119011"/>
                </a:lnTo>
                <a:lnTo>
                  <a:pt x="569874" y="131787"/>
                </a:lnTo>
                <a:lnTo>
                  <a:pt x="586092" y="131787"/>
                </a:lnTo>
                <a:lnTo>
                  <a:pt x="586092" y="119011"/>
                </a:lnTo>
                <a:lnTo>
                  <a:pt x="586092" y="116344"/>
                </a:lnTo>
                <a:lnTo>
                  <a:pt x="586092" y="82499"/>
                </a:lnTo>
                <a:close/>
              </a:path>
              <a:path w="1158875" h="163195">
                <a:moveTo>
                  <a:pt x="666521" y="102285"/>
                </a:moveTo>
                <a:lnTo>
                  <a:pt x="639851" y="71323"/>
                </a:lnTo>
                <a:lnTo>
                  <a:pt x="624814" y="66687"/>
                </a:lnTo>
                <a:lnTo>
                  <a:pt x="619760" y="64770"/>
                </a:lnTo>
                <a:lnTo>
                  <a:pt x="619760" y="50558"/>
                </a:lnTo>
                <a:lnTo>
                  <a:pt x="625233" y="45720"/>
                </a:lnTo>
                <a:lnTo>
                  <a:pt x="640232" y="45720"/>
                </a:lnTo>
                <a:lnTo>
                  <a:pt x="649287" y="48006"/>
                </a:lnTo>
                <a:lnTo>
                  <a:pt x="658279" y="54711"/>
                </a:lnTo>
                <a:lnTo>
                  <a:pt x="665734" y="39573"/>
                </a:lnTo>
                <a:lnTo>
                  <a:pt x="657885" y="34467"/>
                </a:lnTo>
                <a:lnTo>
                  <a:pt x="650532" y="31356"/>
                </a:lnTo>
                <a:lnTo>
                  <a:pt x="642912" y="29552"/>
                </a:lnTo>
                <a:lnTo>
                  <a:pt x="635076" y="28968"/>
                </a:lnTo>
                <a:lnTo>
                  <a:pt x="622579" y="31127"/>
                </a:lnTo>
                <a:lnTo>
                  <a:pt x="612343" y="37211"/>
                </a:lnTo>
                <a:lnTo>
                  <a:pt x="605434" y="46609"/>
                </a:lnTo>
                <a:lnTo>
                  <a:pt x="602907" y="58724"/>
                </a:lnTo>
                <a:lnTo>
                  <a:pt x="605713" y="71805"/>
                </a:lnTo>
                <a:lnTo>
                  <a:pt x="612800" y="80454"/>
                </a:lnTo>
                <a:lnTo>
                  <a:pt x="622185" y="85928"/>
                </a:lnTo>
                <a:lnTo>
                  <a:pt x="631850" y="89484"/>
                </a:lnTo>
                <a:lnTo>
                  <a:pt x="643483" y="93230"/>
                </a:lnTo>
                <a:lnTo>
                  <a:pt x="649770" y="96113"/>
                </a:lnTo>
                <a:lnTo>
                  <a:pt x="649770" y="111912"/>
                </a:lnTo>
                <a:lnTo>
                  <a:pt x="643940" y="116598"/>
                </a:lnTo>
                <a:lnTo>
                  <a:pt x="634009" y="116598"/>
                </a:lnTo>
                <a:lnTo>
                  <a:pt x="627049" y="115976"/>
                </a:lnTo>
                <a:lnTo>
                  <a:pt x="620369" y="114007"/>
                </a:lnTo>
                <a:lnTo>
                  <a:pt x="613752" y="110528"/>
                </a:lnTo>
                <a:lnTo>
                  <a:pt x="606069" y="104597"/>
                </a:lnTo>
                <a:lnTo>
                  <a:pt x="597763" y="119011"/>
                </a:lnTo>
                <a:lnTo>
                  <a:pt x="606336" y="125691"/>
                </a:lnTo>
                <a:lnTo>
                  <a:pt x="614794" y="129971"/>
                </a:lnTo>
                <a:lnTo>
                  <a:pt x="623544" y="132549"/>
                </a:lnTo>
                <a:lnTo>
                  <a:pt x="632155" y="133400"/>
                </a:lnTo>
                <a:lnTo>
                  <a:pt x="646049" y="131178"/>
                </a:lnTo>
                <a:lnTo>
                  <a:pt x="656907" y="124891"/>
                </a:lnTo>
                <a:lnTo>
                  <a:pt x="663994" y="115074"/>
                </a:lnTo>
                <a:lnTo>
                  <a:pt x="666521" y="102285"/>
                </a:lnTo>
                <a:close/>
              </a:path>
              <a:path w="1158875" h="163195">
                <a:moveTo>
                  <a:pt x="731316" y="30886"/>
                </a:moveTo>
                <a:lnTo>
                  <a:pt x="706348" y="30886"/>
                </a:lnTo>
                <a:lnTo>
                  <a:pt x="706348" y="2857"/>
                </a:lnTo>
                <a:lnTo>
                  <a:pt x="687438" y="2857"/>
                </a:lnTo>
                <a:lnTo>
                  <a:pt x="687463" y="31013"/>
                </a:lnTo>
                <a:lnTo>
                  <a:pt x="675995" y="31013"/>
                </a:lnTo>
                <a:lnTo>
                  <a:pt x="675995" y="49276"/>
                </a:lnTo>
                <a:lnTo>
                  <a:pt x="687844" y="49276"/>
                </a:lnTo>
                <a:lnTo>
                  <a:pt x="687844" y="104381"/>
                </a:lnTo>
                <a:lnTo>
                  <a:pt x="689622" y="116814"/>
                </a:lnTo>
                <a:lnTo>
                  <a:pt x="694778" y="125920"/>
                </a:lnTo>
                <a:lnTo>
                  <a:pt x="702983" y="131521"/>
                </a:lnTo>
                <a:lnTo>
                  <a:pt x="713905" y="133426"/>
                </a:lnTo>
                <a:lnTo>
                  <a:pt x="719709" y="133426"/>
                </a:lnTo>
                <a:lnTo>
                  <a:pt x="724750" y="132054"/>
                </a:lnTo>
                <a:lnTo>
                  <a:pt x="729691" y="129070"/>
                </a:lnTo>
                <a:lnTo>
                  <a:pt x="730491" y="128765"/>
                </a:lnTo>
                <a:lnTo>
                  <a:pt x="730453" y="110972"/>
                </a:lnTo>
                <a:lnTo>
                  <a:pt x="725855" y="113626"/>
                </a:lnTo>
                <a:lnTo>
                  <a:pt x="721766" y="114617"/>
                </a:lnTo>
                <a:lnTo>
                  <a:pt x="709549" y="114617"/>
                </a:lnTo>
                <a:lnTo>
                  <a:pt x="706348" y="109029"/>
                </a:lnTo>
                <a:lnTo>
                  <a:pt x="706348" y="49276"/>
                </a:lnTo>
                <a:lnTo>
                  <a:pt x="731316" y="49276"/>
                </a:lnTo>
                <a:lnTo>
                  <a:pt x="731316" y="30886"/>
                </a:lnTo>
                <a:close/>
              </a:path>
              <a:path w="1158875" h="163195">
                <a:moveTo>
                  <a:pt x="887006" y="131787"/>
                </a:moveTo>
                <a:lnTo>
                  <a:pt x="873594" y="98488"/>
                </a:lnTo>
                <a:lnTo>
                  <a:pt x="865962" y="79527"/>
                </a:lnTo>
                <a:lnTo>
                  <a:pt x="846836" y="32067"/>
                </a:lnTo>
                <a:lnTo>
                  <a:pt x="846836" y="79463"/>
                </a:lnTo>
                <a:lnTo>
                  <a:pt x="806056" y="79527"/>
                </a:lnTo>
                <a:lnTo>
                  <a:pt x="826401" y="27622"/>
                </a:lnTo>
                <a:lnTo>
                  <a:pt x="846836" y="79463"/>
                </a:lnTo>
                <a:lnTo>
                  <a:pt x="846836" y="32067"/>
                </a:lnTo>
                <a:lnTo>
                  <a:pt x="845045" y="27622"/>
                </a:lnTo>
                <a:lnTo>
                  <a:pt x="833996" y="177"/>
                </a:lnTo>
                <a:lnTo>
                  <a:pt x="819200" y="177"/>
                </a:lnTo>
                <a:lnTo>
                  <a:pt x="766191" y="131787"/>
                </a:lnTo>
                <a:lnTo>
                  <a:pt x="786549" y="131787"/>
                </a:lnTo>
                <a:lnTo>
                  <a:pt x="799007" y="98488"/>
                </a:lnTo>
                <a:lnTo>
                  <a:pt x="853948" y="98488"/>
                </a:lnTo>
                <a:lnTo>
                  <a:pt x="866406" y="131787"/>
                </a:lnTo>
                <a:lnTo>
                  <a:pt x="887006" y="131787"/>
                </a:lnTo>
                <a:close/>
              </a:path>
              <a:path w="1158875" h="163195">
                <a:moveTo>
                  <a:pt x="974813" y="69545"/>
                </a:moveTo>
                <a:lnTo>
                  <a:pt x="972413" y="52793"/>
                </a:lnTo>
                <a:lnTo>
                  <a:pt x="965606" y="39979"/>
                </a:lnTo>
                <a:lnTo>
                  <a:pt x="954951" y="31813"/>
                </a:lnTo>
                <a:lnTo>
                  <a:pt x="941019" y="28930"/>
                </a:lnTo>
                <a:lnTo>
                  <a:pt x="932637" y="29946"/>
                </a:lnTo>
                <a:lnTo>
                  <a:pt x="925271" y="33007"/>
                </a:lnTo>
                <a:lnTo>
                  <a:pt x="919010" y="38100"/>
                </a:lnTo>
                <a:lnTo>
                  <a:pt x="913968" y="45250"/>
                </a:lnTo>
                <a:lnTo>
                  <a:pt x="913968" y="31026"/>
                </a:lnTo>
                <a:lnTo>
                  <a:pt x="896594" y="31026"/>
                </a:lnTo>
                <a:lnTo>
                  <a:pt x="896594" y="131864"/>
                </a:lnTo>
                <a:lnTo>
                  <a:pt x="915035" y="131864"/>
                </a:lnTo>
                <a:lnTo>
                  <a:pt x="915035" y="74282"/>
                </a:lnTo>
                <a:lnTo>
                  <a:pt x="916762" y="63144"/>
                </a:lnTo>
                <a:lnTo>
                  <a:pt x="921524" y="54800"/>
                </a:lnTo>
                <a:lnTo>
                  <a:pt x="928636" y="49542"/>
                </a:lnTo>
                <a:lnTo>
                  <a:pt x="937412" y="47713"/>
                </a:lnTo>
                <a:lnTo>
                  <a:pt x="945413" y="49352"/>
                </a:lnTo>
                <a:lnTo>
                  <a:pt x="951357" y="54203"/>
                </a:lnTo>
                <a:lnTo>
                  <a:pt x="955065" y="62153"/>
                </a:lnTo>
                <a:lnTo>
                  <a:pt x="956335" y="73113"/>
                </a:lnTo>
                <a:lnTo>
                  <a:pt x="956335" y="131864"/>
                </a:lnTo>
                <a:lnTo>
                  <a:pt x="974813" y="131864"/>
                </a:lnTo>
                <a:lnTo>
                  <a:pt x="974813" y="69545"/>
                </a:lnTo>
                <a:close/>
              </a:path>
              <a:path w="1158875" h="163195">
                <a:moveTo>
                  <a:pt x="1079512" y="30924"/>
                </a:moveTo>
                <a:lnTo>
                  <a:pt x="1063129" y="30924"/>
                </a:lnTo>
                <a:lnTo>
                  <a:pt x="1063129" y="46355"/>
                </a:lnTo>
                <a:lnTo>
                  <a:pt x="1060310" y="42748"/>
                </a:lnTo>
                <a:lnTo>
                  <a:pt x="1060310" y="76911"/>
                </a:lnTo>
                <a:lnTo>
                  <a:pt x="1058164" y="88582"/>
                </a:lnTo>
                <a:lnTo>
                  <a:pt x="1052296" y="97764"/>
                </a:lnTo>
                <a:lnTo>
                  <a:pt x="1043711" y="103708"/>
                </a:lnTo>
                <a:lnTo>
                  <a:pt x="1033360" y="105816"/>
                </a:lnTo>
                <a:lnTo>
                  <a:pt x="1024051" y="103784"/>
                </a:lnTo>
                <a:lnTo>
                  <a:pt x="1016139" y="97904"/>
                </a:lnTo>
                <a:lnTo>
                  <a:pt x="1010627" y="88557"/>
                </a:lnTo>
                <a:lnTo>
                  <a:pt x="1008570" y="76149"/>
                </a:lnTo>
                <a:lnTo>
                  <a:pt x="1010564" y="63830"/>
                </a:lnTo>
                <a:lnTo>
                  <a:pt x="1051877" y="54317"/>
                </a:lnTo>
                <a:lnTo>
                  <a:pt x="1060310" y="76911"/>
                </a:lnTo>
                <a:lnTo>
                  <a:pt x="1060310" y="42748"/>
                </a:lnTo>
                <a:lnTo>
                  <a:pt x="1057262" y="38836"/>
                </a:lnTo>
                <a:lnTo>
                  <a:pt x="1049489" y="33362"/>
                </a:lnTo>
                <a:lnTo>
                  <a:pt x="1040485" y="30010"/>
                </a:lnTo>
                <a:lnTo>
                  <a:pt x="1030897" y="28879"/>
                </a:lnTo>
                <a:lnTo>
                  <a:pt x="1015911" y="32131"/>
                </a:lnTo>
                <a:lnTo>
                  <a:pt x="1002703" y="41541"/>
                </a:lnTo>
                <a:lnTo>
                  <a:pt x="993305" y="56642"/>
                </a:lnTo>
                <a:lnTo>
                  <a:pt x="989723" y="76911"/>
                </a:lnTo>
                <a:lnTo>
                  <a:pt x="993305" y="96774"/>
                </a:lnTo>
                <a:lnTo>
                  <a:pt x="1002703" y="111645"/>
                </a:lnTo>
                <a:lnTo>
                  <a:pt x="1015911" y="120954"/>
                </a:lnTo>
                <a:lnTo>
                  <a:pt x="1030897" y="124180"/>
                </a:lnTo>
                <a:lnTo>
                  <a:pt x="1040358" y="123050"/>
                </a:lnTo>
                <a:lnTo>
                  <a:pt x="1049121" y="119634"/>
                </a:lnTo>
                <a:lnTo>
                  <a:pt x="1056563" y="113893"/>
                </a:lnTo>
                <a:lnTo>
                  <a:pt x="1062062" y="105816"/>
                </a:lnTo>
                <a:lnTo>
                  <a:pt x="1046746" y="142201"/>
                </a:lnTo>
                <a:lnTo>
                  <a:pt x="1034389" y="144538"/>
                </a:lnTo>
                <a:lnTo>
                  <a:pt x="1025817" y="143776"/>
                </a:lnTo>
                <a:lnTo>
                  <a:pt x="1017574" y="141465"/>
                </a:lnTo>
                <a:lnTo>
                  <a:pt x="1009700" y="137629"/>
                </a:lnTo>
                <a:lnTo>
                  <a:pt x="1002220" y="132245"/>
                </a:lnTo>
                <a:lnTo>
                  <a:pt x="1001293" y="131432"/>
                </a:lnTo>
                <a:lnTo>
                  <a:pt x="993330" y="148043"/>
                </a:lnTo>
                <a:lnTo>
                  <a:pt x="1033500" y="162598"/>
                </a:lnTo>
                <a:lnTo>
                  <a:pt x="1043863" y="161721"/>
                </a:lnTo>
                <a:lnTo>
                  <a:pt x="1076693" y="133718"/>
                </a:lnTo>
                <a:lnTo>
                  <a:pt x="1079512" y="105778"/>
                </a:lnTo>
                <a:lnTo>
                  <a:pt x="1079512" y="47269"/>
                </a:lnTo>
                <a:lnTo>
                  <a:pt x="1079512" y="46355"/>
                </a:lnTo>
                <a:lnTo>
                  <a:pt x="1079512" y="30924"/>
                </a:lnTo>
                <a:close/>
              </a:path>
              <a:path w="1158875" h="163195">
                <a:moveTo>
                  <a:pt x="1118539" y="330"/>
                </a:moveTo>
                <a:lnTo>
                  <a:pt x="1100099" y="330"/>
                </a:lnTo>
                <a:lnTo>
                  <a:pt x="1100099" y="131800"/>
                </a:lnTo>
                <a:lnTo>
                  <a:pt x="1118539" y="131800"/>
                </a:lnTo>
                <a:lnTo>
                  <a:pt x="1118539" y="330"/>
                </a:lnTo>
                <a:close/>
              </a:path>
              <a:path w="1158875" h="163195">
                <a:moveTo>
                  <a:pt x="1158608" y="469"/>
                </a:moveTo>
                <a:lnTo>
                  <a:pt x="1140383" y="469"/>
                </a:lnTo>
                <a:lnTo>
                  <a:pt x="1140383" y="19113"/>
                </a:lnTo>
                <a:lnTo>
                  <a:pt x="1158608" y="19113"/>
                </a:lnTo>
                <a:lnTo>
                  <a:pt x="1158608" y="469"/>
                </a:lnTo>
                <a:close/>
              </a:path>
              <a:path w="1158875" h="163195">
                <a:moveTo>
                  <a:pt x="1158748" y="30886"/>
                </a:moveTo>
                <a:lnTo>
                  <a:pt x="1140345" y="30886"/>
                </a:lnTo>
                <a:lnTo>
                  <a:pt x="1140345" y="131762"/>
                </a:lnTo>
                <a:lnTo>
                  <a:pt x="1158748" y="131762"/>
                </a:lnTo>
                <a:lnTo>
                  <a:pt x="1158748" y="30886"/>
                </a:lnTo>
                <a:close/>
              </a:path>
            </a:pathLst>
          </a:custGeom>
          <a:solidFill>
            <a:srgbClr val="1C1C1C"/>
          </a:solidFill>
        </p:spPr>
        <p:txBody>
          <a:bodyPr wrap="square" lIns="0" tIns="0" rIns="0" bIns="0" rtlCol="0"/>
          <a:lstStyle/>
          <a:p>
            <a:endParaRPr/>
          </a:p>
        </p:txBody>
      </p:sp>
      <p:sp>
        <p:nvSpPr>
          <p:cNvPr id="66" name="object 20">
            <a:extLst>
              <a:ext uri="{FF2B5EF4-FFF2-40B4-BE49-F238E27FC236}">
                <a16:creationId xmlns:a16="http://schemas.microsoft.com/office/drawing/2014/main" id="{D4975980-8BAD-A241-88A7-74538F67A3EB}"/>
              </a:ext>
            </a:extLst>
          </p:cNvPr>
          <p:cNvSpPr/>
          <p:nvPr userDrawn="1"/>
        </p:nvSpPr>
        <p:spPr>
          <a:xfrm>
            <a:off x="8679716" y="4261730"/>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3258555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en Text slide">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85742D8-C690-1545-8E02-9BAD7FCE2846}"/>
              </a:ext>
            </a:extLst>
          </p:cNvPr>
          <p:cNvCxnSpPr>
            <a:cxnSpLocks/>
          </p:cNvCxnSpPr>
          <p:nvPr userDrawn="1"/>
        </p:nvCxnSpPr>
        <p:spPr>
          <a:xfrm>
            <a:off x="829785" y="8603907"/>
            <a:ext cx="18402352" cy="2"/>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3D6C0776-2E8E-7041-AAA5-F901744F20A0}"/>
              </a:ext>
            </a:extLst>
          </p:cNvPr>
          <p:cNvSpPr>
            <a:spLocks noGrp="1"/>
          </p:cNvSpPr>
          <p:nvPr>
            <p:ph type="body" sz="quarter" idx="11" hasCustomPrompt="1"/>
          </p:nvPr>
        </p:nvSpPr>
        <p:spPr>
          <a:xfrm>
            <a:off x="930998" y="1800521"/>
            <a:ext cx="18241193" cy="842136"/>
          </a:xfrm>
          <a:prstGeom prst="rect">
            <a:avLst/>
          </a:prstGeom>
        </p:spPr>
        <p:txBody>
          <a:bodyPr anchor="ctr"/>
          <a:lstStyle>
            <a:lvl1pPr>
              <a:buNone/>
              <a:defRPr sz="4000" b="1" i="0">
                <a:solidFill>
                  <a:schemeClr val="tx1"/>
                </a:solidFill>
                <a:latin typeface="Arial" panose="020B0604020202020204" pitchFamily="34" charset="0"/>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15" name="Content Placeholder 2">
            <a:extLst>
              <a:ext uri="{FF2B5EF4-FFF2-40B4-BE49-F238E27FC236}">
                <a16:creationId xmlns:a16="http://schemas.microsoft.com/office/drawing/2014/main" id="{12DA8574-5F25-1549-878D-FC2AD5D0AFD8}"/>
              </a:ext>
            </a:extLst>
          </p:cNvPr>
          <p:cNvSpPr>
            <a:spLocks noGrp="1"/>
          </p:cNvSpPr>
          <p:nvPr>
            <p:ph sz="quarter" idx="12"/>
          </p:nvPr>
        </p:nvSpPr>
        <p:spPr>
          <a:xfrm>
            <a:off x="909408" y="3445136"/>
            <a:ext cx="18240282" cy="7286245"/>
          </a:xfrm>
          <a:prstGeom prst="rect">
            <a:avLst/>
          </a:prstGeom>
        </p:spPr>
        <p:txBody>
          <a:bodyPr/>
          <a:lstStyle>
            <a:lvl1pPr>
              <a:defRPr sz="1800" b="1" i="0">
                <a:latin typeface="Arial" panose="020B0604020202020204" pitchFamily="34" charset="0"/>
              </a:defRPr>
            </a:lvl1pPr>
            <a:lvl2pPr>
              <a:defRPr sz="1800" b="1" i="0">
                <a:latin typeface="Arial" panose="020B0604020202020204" pitchFamily="34" charset="0"/>
              </a:defRPr>
            </a:lvl2pPr>
            <a:lvl3pPr>
              <a:defRPr sz="18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object 5">
            <a:extLst>
              <a:ext uri="{FF2B5EF4-FFF2-40B4-BE49-F238E27FC236}">
                <a16:creationId xmlns:a16="http://schemas.microsoft.com/office/drawing/2014/main" id="{27413798-203A-45F0-A130-37867021A081}"/>
              </a:ext>
            </a:extLst>
          </p:cNvPr>
          <p:cNvSpPr/>
          <p:nvPr userDrawn="1"/>
        </p:nvSpPr>
        <p:spPr>
          <a:xfrm>
            <a:off x="0" y="3048696"/>
            <a:ext cx="5504180" cy="0"/>
          </a:xfrm>
          <a:custGeom>
            <a:avLst/>
            <a:gdLst/>
            <a:ahLst/>
            <a:cxnLst/>
            <a:rect l="l" t="t" r="r" b="b"/>
            <a:pathLst>
              <a:path w="5504180">
                <a:moveTo>
                  <a:pt x="5503759" y="0"/>
                </a:moveTo>
                <a:lnTo>
                  <a:pt x="0" y="0"/>
                </a:lnTo>
              </a:path>
            </a:pathLst>
          </a:custGeom>
          <a:ln w="12565">
            <a:solidFill>
              <a:srgbClr val="8DC63F"/>
            </a:solidFill>
          </a:ln>
        </p:spPr>
        <p:txBody>
          <a:bodyPr wrap="square" lIns="0" tIns="0" rIns="0" bIns="0" rtlCol="0"/>
          <a:lstStyle/>
          <a:p>
            <a:endParaRPr/>
          </a:p>
        </p:txBody>
      </p:sp>
      <p:sp>
        <p:nvSpPr>
          <p:cNvPr id="8" name="object 6">
            <a:extLst>
              <a:ext uri="{FF2B5EF4-FFF2-40B4-BE49-F238E27FC236}">
                <a16:creationId xmlns:a16="http://schemas.microsoft.com/office/drawing/2014/main" id="{FFE5F247-3943-4015-8979-550C2A0043C2}"/>
              </a:ext>
            </a:extLst>
          </p:cNvPr>
          <p:cNvSpPr/>
          <p:nvPr userDrawn="1"/>
        </p:nvSpPr>
        <p:spPr>
          <a:xfrm>
            <a:off x="5681657" y="2716537"/>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rgbClr val="8DC63F"/>
          </a:solidFill>
          <a:ln>
            <a:solidFill>
              <a:srgbClr val="8DC63F"/>
            </a:solidFill>
          </a:ln>
        </p:spPr>
        <p:txBody>
          <a:bodyPr wrap="square" lIns="0" tIns="0" rIns="0" bIns="0" rtlCol="0"/>
          <a:lstStyle/>
          <a:p>
            <a:endParaRPr/>
          </a:p>
        </p:txBody>
      </p:sp>
    </p:spTree>
    <p:extLst>
      <p:ext uri="{BB962C8B-B14F-4D97-AF65-F5344CB8AC3E}">
        <p14:creationId xmlns:p14="http://schemas.microsoft.com/office/powerpoint/2010/main" val="3619490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k Text slide">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85742D8-C690-1545-8E02-9BAD7FCE2846}"/>
              </a:ext>
            </a:extLst>
          </p:cNvPr>
          <p:cNvCxnSpPr>
            <a:cxnSpLocks/>
          </p:cNvCxnSpPr>
          <p:nvPr userDrawn="1"/>
        </p:nvCxnSpPr>
        <p:spPr>
          <a:xfrm>
            <a:off x="829785" y="8603907"/>
            <a:ext cx="18402352" cy="2"/>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3D6C0776-2E8E-7041-AAA5-F901744F20A0}"/>
              </a:ext>
            </a:extLst>
          </p:cNvPr>
          <p:cNvSpPr>
            <a:spLocks noGrp="1"/>
          </p:cNvSpPr>
          <p:nvPr>
            <p:ph type="body" sz="quarter" idx="11" hasCustomPrompt="1"/>
          </p:nvPr>
        </p:nvSpPr>
        <p:spPr>
          <a:xfrm>
            <a:off x="930998" y="1800521"/>
            <a:ext cx="18241193" cy="842136"/>
          </a:xfrm>
          <a:prstGeom prst="rect">
            <a:avLst/>
          </a:prstGeom>
        </p:spPr>
        <p:txBody>
          <a:bodyPr anchor="ctr"/>
          <a:lstStyle>
            <a:lvl1pPr>
              <a:buNone/>
              <a:defRPr sz="4000" b="1" i="0">
                <a:solidFill>
                  <a:schemeClr val="tx1"/>
                </a:solidFill>
                <a:latin typeface="Arial" panose="020B0604020202020204" pitchFamily="34" charset="0"/>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15" name="Content Placeholder 2">
            <a:extLst>
              <a:ext uri="{FF2B5EF4-FFF2-40B4-BE49-F238E27FC236}">
                <a16:creationId xmlns:a16="http://schemas.microsoft.com/office/drawing/2014/main" id="{12DA8574-5F25-1549-878D-FC2AD5D0AFD8}"/>
              </a:ext>
            </a:extLst>
          </p:cNvPr>
          <p:cNvSpPr>
            <a:spLocks noGrp="1"/>
          </p:cNvSpPr>
          <p:nvPr>
            <p:ph sz="quarter" idx="12"/>
          </p:nvPr>
        </p:nvSpPr>
        <p:spPr>
          <a:xfrm>
            <a:off x="909408" y="3445136"/>
            <a:ext cx="18240282" cy="7286245"/>
          </a:xfrm>
          <a:prstGeom prst="rect">
            <a:avLst/>
          </a:prstGeom>
        </p:spPr>
        <p:txBody>
          <a:bodyPr/>
          <a:lstStyle>
            <a:lvl1pPr>
              <a:defRPr sz="1800" b="1" i="0">
                <a:latin typeface="Arial" panose="020B0604020202020204" pitchFamily="34" charset="0"/>
              </a:defRPr>
            </a:lvl1pPr>
            <a:lvl2pPr>
              <a:defRPr sz="1800" b="1" i="0">
                <a:latin typeface="Arial" panose="020B0604020202020204" pitchFamily="34" charset="0"/>
              </a:defRPr>
            </a:lvl2pPr>
            <a:lvl3pPr>
              <a:defRPr sz="18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object 5">
            <a:extLst>
              <a:ext uri="{FF2B5EF4-FFF2-40B4-BE49-F238E27FC236}">
                <a16:creationId xmlns:a16="http://schemas.microsoft.com/office/drawing/2014/main" id="{27413798-203A-45F0-A130-37867021A081}"/>
              </a:ext>
            </a:extLst>
          </p:cNvPr>
          <p:cNvSpPr/>
          <p:nvPr userDrawn="1"/>
        </p:nvSpPr>
        <p:spPr>
          <a:xfrm>
            <a:off x="0" y="3048696"/>
            <a:ext cx="5504180" cy="0"/>
          </a:xfrm>
          <a:custGeom>
            <a:avLst/>
            <a:gdLst/>
            <a:ahLst/>
            <a:cxnLst/>
            <a:rect l="l" t="t" r="r" b="b"/>
            <a:pathLst>
              <a:path w="5504180">
                <a:moveTo>
                  <a:pt x="5503759" y="0"/>
                </a:moveTo>
                <a:lnTo>
                  <a:pt x="0" y="0"/>
                </a:lnTo>
              </a:path>
            </a:pathLst>
          </a:custGeom>
          <a:ln w="12565">
            <a:solidFill>
              <a:srgbClr val="ED60BA"/>
            </a:solidFill>
          </a:ln>
        </p:spPr>
        <p:txBody>
          <a:bodyPr wrap="square" lIns="0" tIns="0" rIns="0" bIns="0" rtlCol="0"/>
          <a:lstStyle/>
          <a:p>
            <a:endParaRPr/>
          </a:p>
        </p:txBody>
      </p:sp>
      <p:sp>
        <p:nvSpPr>
          <p:cNvPr id="8" name="object 6">
            <a:extLst>
              <a:ext uri="{FF2B5EF4-FFF2-40B4-BE49-F238E27FC236}">
                <a16:creationId xmlns:a16="http://schemas.microsoft.com/office/drawing/2014/main" id="{FFE5F247-3943-4015-8979-550C2A0043C2}"/>
              </a:ext>
            </a:extLst>
          </p:cNvPr>
          <p:cNvSpPr/>
          <p:nvPr userDrawn="1"/>
        </p:nvSpPr>
        <p:spPr>
          <a:xfrm>
            <a:off x="5681657" y="2716537"/>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rgbClr val="ED60BA"/>
          </a:solidFill>
          <a:ln>
            <a:solidFill>
              <a:srgbClr val="ED60BA"/>
            </a:solidFill>
          </a:ln>
        </p:spPr>
        <p:txBody>
          <a:bodyPr wrap="square" lIns="0" tIns="0" rIns="0" bIns="0" rtlCol="0"/>
          <a:lstStyle/>
          <a:p>
            <a:endParaRPr/>
          </a:p>
        </p:txBody>
      </p:sp>
    </p:spTree>
    <p:extLst>
      <p:ext uri="{BB962C8B-B14F-4D97-AF65-F5344CB8AC3E}">
        <p14:creationId xmlns:p14="http://schemas.microsoft.com/office/powerpoint/2010/main" val="4274963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range Text slide">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85742D8-C690-1545-8E02-9BAD7FCE2846}"/>
              </a:ext>
            </a:extLst>
          </p:cNvPr>
          <p:cNvCxnSpPr>
            <a:cxnSpLocks/>
          </p:cNvCxnSpPr>
          <p:nvPr userDrawn="1"/>
        </p:nvCxnSpPr>
        <p:spPr>
          <a:xfrm>
            <a:off x="829785" y="8603907"/>
            <a:ext cx="18402352" cy="2"/>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3D6C0776-2E8E-7041-AAA5-F901744F20A0}"/>
              </a:ext>
            </a:extLst>
          </p:cNvPr>
          <p:cNvSpPr>
            <a:spLocks noGrp="1"/>
          </p:cNvSpPr>
          <p:nvPr>
            <p:ph type="body" sz="quarter" idx="11" hasCustomPrompt="1"/>
          </p:nvPr>
        </p:nvSpPr>
        <p:spPr>
          <a:xfrm>
            <a:off x="930998" y="1800521"/>
            <a:ext cx="18241193" cy="842136"/>
          </a:xfrm>
          <a:prstGeom prst="rect">
            <a:avLst/>
          </a:prstGeom>
        </p:spPr>
        <p:txBody>
          <a:bodyPr anchor="ctr"/>
          <a:lstStyle>
            <a:lvl1pPr>
              <a:buNone/>
              <a:defRPr sz="4000" b="1" i="0">
                <a:solidFill>
                  <a:schemeClr val="tx1"/>
                </a:solidFill>
                <a:latin typeface="Arial" panose="020B0604020202020204" pitchFamily="34" charset="0"/>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15" name="Content Placeholder 2">
            <a:extLst>
              <a:ext uri="{FF2B5EF4-FFF2-40B4-BE49-F238E27FC236}">
                <a16:creationId xmlns:a16="http://schemas.microsoft.com/office/drawing/2014/main" id="{12DA8574-5F25-1549-878D-FC2AD5D0AFD8}"/>
              </a:ext>
            </a:extLst>
          </p:cNvPr>
          <p:cNvSpPr>
            <a:spLocks noGrp="1"/>
          </p:cNvSpPr>
          <p:nvPr>
            <p:ph sz="quarter" idx="12"/>
          </p:nvPr>
        </p:nvSpPr>
        <p:spPr>
          <a:xfrm>
            <a:off x="909408" y="3445136"/>
            <a:ext cx="18240282" cy="7286245"/>
          </a:xfrm>
          <a:prstGeom prst="rect">
            <a:avLst/>
          </a:prstGeom>
        </p:spPr>
        <p:txBody>
          <a:bodyPr/>
          <a:lstStyle>
            <a:lvl1pPr>
              <a:defRPr sz="1800" b="1" i="0">
                <a:latin typeface="Arial" panose="020B0604020202020204" pitchFamily="34" charset="0"/>
              </a:defRPr>
            </a:lvl1pPr>
            <a:lvl2pPr>
              <a:defRPr sz="1800" b="1" i="0">
                <a:latin typeface="Arial" panose="020B0604020202020204" pitchFamily="34" charset="0"/>
              </a:defRPr>
            </a:lvl2pPr>
            <a:lvl3pPr>
              <a:defRPr sz="18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object 5">
            <a:extLst>
              <a:ext uri="{FF2B5EF4-FFF2-40B4-BE49-F238E27FC236}">
                <a16:creationId xmlns:a16="http://schemas.microsoft.com/office/drawing/2014/main" id="{27413798-203A-45F0-A130-37867021A081}"/>
              </a:ext>
            </a:extLst>
          </p:cNvPr>
          <p:cNvSpPr/>
          <p:nvPr userDrawn="1"/>
        </p:nvSpPr>
        <p:spPr>
          <a:xfrm>
            <a:off x="0" y="3048696"/>
            <a:ext cx="5504180" cy="0"/>
          </a:xfrm>
          <a:custGeom>
            <a:avLst/>
            <a:gdLst/>
            <a:ahLst/>
            <a:cxnLst/>
            <a:rect l="l" t="t" r="r" b="b"/>
            <a:pathLst>
              <a:path w="5504180">
                <a:moveTo>
                  <a:pt x="5503759" y="0"/>
                </a:moveTo>
                <a:lnTo>
                  <a:pt x="0" y="0"/>
                </a:lnTo>
              </a:path>
            </a:pathLst>
          </a:custGeom>
          <a:ln w="12565">
            <a:solidFill>
              <a:srgbClr val="FBA618"/>
            </a:solidFill>
          </a:ln>
        </p:spPr>
        <p:txBody>
          <a:bodyPr wrap="square" lIns="0" tIns="0" rIns="0" bIns="0" rtlCol="0"/>
          <a:lstStyle/>
          <a:p>
            <a:endParaRPr/>
          </a:p>
        </p:txBody>
      </p:sp>
      <p:sp>
        <p:nvSpPr>
          <p:cNvPr id="8" name="object 6">
            <a:extLst>
              <a:ext uri="{FF2B5EF4-FFF2-40B4-BE49-F238E27FC236}">
                <a16:creationId xmlns:a16="http://schemas.microsoft.com/office/drawing/2014/main" id="{FFE5F247-3943-4015-8979-550C2A0043C2}"/>
              </a:ext>
            </a:extLst>
          </p:cNvPr>
          <p:cNvSpPr/>
          <p:nvPr userDrawn="1"/>
        </p:nvSpPr>
        <p:spPr>
          <a:xfrm>
            <a:off x="5681657" y="2716537"/>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rgbClr val="FBA618"/>
          </a:solidFill>
          <a:ln>
            <a:solidFill>
              <a:srgbClr val="FBA618"/>
            </a:solidFill>
          </a:ln>
        </p:spPr>
        <p:txBody>
          <a:bodyPr wrap="square" lIns="0" tIns="0" rIns="0" bIns="0" rtlCol="0"/>
          <a:lstStyle/>
          <a:p>
            <a:endParaRPr/>
          </a:p>
        </p:txBody>
      </p:sp>
    </p:spTree>
    <p:extLst>
      <p:ext uri="{BB962C8B-B14F-4D97-AF65-F5344CB8AC3E}">
        <p14:creationId xmlns:p14="http://schemas.microsoft.com/office/powerpoint/2010/main" val="3163758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urple Background Text slide">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8AF3F499-0C2E-6A4B-B6F9-7C2F231C98C2}"/>
              </a:ext>
            </a:extLst>
          </p:cNvPr>
          <p:cNvSpPr/>
          <p:nvPr userDrawn="1"/>
        </p:nvSpPr>
        <p:spPr>
          <a:xfrm>
            <a:off x="0" y="0"/>
            <a:ext cx="20104100" cy="11327628"/>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B881CA"/>
          </a:solidFill>
        </p:spPr>
        <p:txBody>
          <a:bodyPr wrap="square" lIns="0" tIns="0" rIns="0" bIns="0" rtlCol="0"/>
          <a:lstStyle/>
          <a:p>
            <a:endParaRPr/>
          </a:p>
        </p:txBody>
      </p:sp>
      <p:sp>
        <p:nvSpPr>
          <p:cNvPr id="7" name="Text Placeholder 5">
            <a:extLst>
              <a:ext uri="{FF2B5EF4-FFF2-40B4-BE49-F238E27FC236}">
                <a16:creationId xmlns:a16="http://schemas.microsoft.com/office/drawing/2014/main" id="{46D9B847-B7EC-4B47-B5B7-46F9CCF61267}"/>
              </a:ext>
            </a:extLst>
          </p:cNvPr>
          <p:cNvSpPr>
            <a:spLocks noGrp="1"/>
          </p:cNvSpPr>
          <p:nvPr>
            <p:ph type="body" sz="quarter" idx="11" hasCustomPrompt="1"/>
          </p:nvPr>
        </p:nvSpPr>
        <p:spPr>
          <a:xfrm>
            <a:off x="930998" y="1800521"/>
            <a:ext cx="18241193" cy="842136"/>
          </a:xfrm>
          <a:prstGeom prst="rect">
            <a:avLst/>
          </a:prstGeom>
        </p:spPr>
        <p:txBody>
          <a:bodyPr anchor="ctr"/>
          <a:lstStyle>
            <a:lvl1pPr>
              <a:buNone/>
              <a:defRPr sz="4000" b="1" i="0">
                <a:solidFill>
                  <a:schemeClr val="tx1"/>
                </a:solidFill>
                <a:latin typeface="Arial" panose="020B0604020202020204" pitchFamily="34" charset="0"/>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8" name="Content Placeholder 2">
            <a:extLst>
              <a:ext uri="{FF2B5EF4-FFF2-40B4-BE49-F238E27FC236}">
                <a16:creationId xmlns:a16="http://schemas.microsoft.com/office/drawing/2014/main" id="{B299328B-F87E-944F-A94B-50472BC0CF33}"/>
              </a:ext>
            </a:extLst>
          </p:cNvPr>
          <p:cNvSpPr>
            <a:spLocks noGrp="1"/>
          </p:cNvSpPr>
          <p:nvPr>
            <p:ph sz="quarter" idx="12"/>
          </p:nvPr>
        </p:nvSpPr>
        <p:spPr>
          <a:xfrm>
            <a:off x="909408" y="3445136"/>
            <a:ext cx="18240282" cy="7286245"/>
          </a:xfrm>
          <a:prstGeom prst="rect">
            <a:avLst/>
          </a:prstGeom>
        </p:spPr>
        <p:txBody>
          <a:bodyPr/>
          <a:lstStyle>
            <a:lvl1pPr>
              <a:defRPr sz="1800" b="1" i="0">
                <a:latin typeface="Arial" panose="020B0604020202020204" pitchFamily="34" charset="0"/>
              </a:defRPr>
            </a:lvl1pPr>
            <a:lvl2pPr>
              <a:defRPr sz="1800" b="1" i="0">
                <a:latin typeface="Arial" panose="020B0604020202020204" pitchFamily="34" charset="0"/>
              </a:defRPr>
            </a:lvl2pPr>
            <a:lvl3pPr>
              <a:defRPr sz="18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object 4">
            <a:extLst>
              <a:ext uri="{FF2B5EF4-FFF2-40B4-BE49-F238E27FC236}">
                <a16:creationId xmlns:a16="http://schemas.microsoft.com/office/drawing/2014/main" id="{032610B3-C78E-1E4D-B222-414C2FA4001E}"/>
              </a:ext>
            </a:extLst>
          </p:cNvPr>
          <p:cNvSpPr/>
          <p:nvPr userDrawn="1"/>
        </p:nvSpPr>
        <p:spPr>
          <a:xfrm>
            <a:off x="-4" y="3037594"/>
            <a:ext cx="5504180" cy="0"/>
          </a:xfrm>
          <a:custGeom>
            <a:avLst/>
            <a:gdLst/>
            <a:ahLst/>
            <a:cxnLst/>
            <a:rect l="l" t="t" r="r" b="b"/>
            <a:pathLst>
              <a:path w="5504180">
                <a:moveTo>
                  <a:pt x="5503759" y="0"/>
                </a:moveTo>
                <a:lnTo>
                  <a:pt x="0" y="0"/>
                </a:lnTo>
              </a:path>
            </a:pathLst>
          </a:custGeom>
          <a:ln w="12565">
            <a:solidFill>
              <a:schemeClr val="tx1"/>
            </a:solidFill>
          </a:ln>
        </p:spPr>
        <p:txBody>
          <a:bodyPr wrap="square" lIns="0" tIns="0" rIns="0" bIns="0" rtlCol="0"/>
          <a:lstStyle/>
          <a:p>
            <a:endParaRPr/>
          </a:p>
        </p:txBody>
      </p:sp>
      <p:sp>
        <p:nvSpPr>
          <p:cNvPr id="10" name="object 5">
            <a:extLst>
              <a:ext uri="{FF2B5EF4-FFF2-40B4-BE49-F238E27FC236}">
                <a16:creationId xmlns:a16="http://schemas.microsoft.com/office/drawing/2014/main" id="{0F614826-69D3-3643-84D3-8DF422F691AA}"/>
              </a:ext>
            </a:extLst>
          </p:cNvPr>
          <p:cNvSpPr/>
          <p:nvPr userDrawn="1"/>
        </p:nvSpPr>
        <p:spPr>
          <a:xfrm>
            <a:off x="5681653" y="2705441"/>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chemeClr val="tx1"/>
          </a:solidFill>
        </p:spPr>
        <p:txBody>
          <a:bodyPr wrap="square" lIns="0" tIns="0" rIns="0" bIns="0" rtlCol="0"/>
          <a:lstStyle/>
          <a:p>
            <a:endParaRPr/>
          </a:p>
        </p:txBody>
      </p:sp>
      <p:grpSp>
        <p:nvGrpSpPr>
          <p:cNvPr id="12" name="Group 11">
            <a:extLst>
              <a:ext uri="{FF2B5EF4-FFF2-40B4-BE49-F238E27FC236}">
                <a16:creationId xmlns:a16="http://schemas.microsoft.com/office/drawing/2014/main" id="{3425752D-47F6-4249-B798-FE1AF29F6BF3}"/>
              </a:ext>
            </a:extLst>
          </p:cNvPr>
          <p:cNvGrpSpPr/>
          <p:nvPr userDrawn="1"/>
        </p:nvGrpSpPr>
        <p:grpSpPr>
          <a:xfrm>
            <a:off x="679450" y="701675"/>
            <a:ext cx="2096927" cy="575311"/>
            <a:chOff x="6282009" y="912929"/>
            <a:chExt cx="4187195" cy="1148795"/>
          </a:xfrm>
        </p:grpSpPr>
        <p:sp>
          <p:nvSpPr>
            <p:cNvPr id="13" name="object 12">
              <a:extLst>
                <a:ext uri="{FF2B5EF4-FFF2-40B4-BE49-F238E27FC236}">
                  <a16:creationId xmlns:a16="http://schemas.microsoft.com/office/drawing/2014/main" id="{6F169E5A-BCEA-0548-996D-42A90FCCC4EE}"/>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14" name="object 13">
              <a:extLst>
                <a:ext uri="{FF2B5EF4-FFF2-40B4-BE49-F238E27FC236}">
                  <a16:creationId xmlns:a16="http://schemas.microsoft.com/office/drawing/2014/main" id="{50A0C677-8BC6-574E-8705-8C40B2DED28B}"/>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15" name="object 14">
              <a:extLst>
                <a:ext uri="{FF2B5EF4-FFF2-40B4-BE49-F238E27FC236}">
                  <a16:creationId xmlns:a16="http://schemas.microsoft.com/office/drawing/2014/main" id="{B06EC559-21F6-B543-A174-BD4D389AFC6C}"/>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16" name="object 15">
              <a:extLst>
                <a:ext uri="{FF2B5EF4-FFF2-40B4-BE49-F238E27FC236}">
                  <a16:creationId xmlns:a16="http://schemas.microsoft.com/office/drawing/2014/main" id="{BE3695B7-21B7-244C-9C76-03B05DBF3134}"/>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17" name="object 16">
              <a:extLst>
                <a:ext uri="{FF2B5EF4-FFF2-40B4-BE49-F238E27FC236}">
                  <a16:creationId xmlns:a16="http://schemas.microsoft.com/office/drawing/2014/main" id="{959FB6B2-CA69-3D4E-8AE4-3705AE13F0D8}"/>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18" name="object 17">
              <a:extLst>
                <a:ext uri="{FF2B5EF4-FFF2-40B4-BE49-F238E27FC236}">
                  <a16:creationId xmlns:a16="http://schemas.microsoft.com/office/drawing/2014/main" id="{43A1B4BB-BFC0-5C47-9B6D-842BF432FAC7}"/>
                </a:ext>
              </a:extLst>
            </p:cNvPr>
            <p:cNvGrpSpPr/>
            <p:nvPr userDrawn="1"/>
          </p:nvGrpSpPr>
          <p:grpSpPr>
            <a:xfrm>
              <a:off x="6369216" y="1893249"/>
              <a:ext cx="957580" cy="168275"/>
              <a:chOff x="3686325" y="4950352"/>
              <a:chExt cx="957580" cy="168275"/>
            </a:xfrm>
          </p:grpSpPr>
          <p:pic>
            <p:nvPicPr>
              <p:cNvPr id="26" name="object 18">
                <a:extLst>
                  <a:ext uri="{FF2B5EF4-FFF2-40B4-BE49-F238E27FC236}">
                    <a16:creationId xmlns:a16="http://schemas.microsoft.com/office/drawing/2014/main" id="{B2F8F2D8-1052-BF4D-AEB4-E519ADEA0FF9}"/>
                  </a:ext>
                </a:extLst>
              </p:cNvPr>
              <p:cNvPicPr/>
              <p:nvPr/>
            </p:nvPicPr>
            <p:blipFill>
              <a:blip r:embed="rId2" cstate="print"/>
              <a:stretch>
                <a:fillRect/>
              </a:stretch>
            </p:blipFill>
            <p:spPr>
              <a:xfrm>
                <a:off x="3686325" y="4955722"/>
                <a:ext cx="98300" cy="134760"/>
              </a:xfrm>
              <a:prstGeom prst="rect">
                <a:avLst/>
              </a:prstGeom>
            </p:spPr>
          </p:pic>
          <p:pic>
            <p:nvPicPr>
              <p:cNvPr id="27" name="object 19">
                <a:extLst>
                  <a:ext uri="{FF2B5EF4-FFF2-40B4-BE49-F238E27FC236}">
                    <a16:creationId xmlns:a16="http://schemas.microsoft.com/office/drawing/2014/main" id="{62923CED-D708-D244-A2CC-CF7E084FF9CA}"/>
                  </a:ext>
                </a:extLst>
              </p:cNvPr>
              <p:cNvPicPr/>
              <p:nvPr/>
            </p:nvPicPr>
            <p:blipFill>
              <a:blip r:embed="rId3" cstate="print"/>
              <a:stretch>
                <a:fillRect/>
              </a:stretch>
            </p:blipFill>
            <p:spPr>
              <a:xfrm>
                <a:off x="3803771" y="4984513"/>
                <a:ext cx="78175" cy="102928"/>
              </a:xfrm>
              <a:prstGeom prst="rect">
                <a:avLst/>
              </a:prstGeom>
            </p:spPr>
          </p:pic>
          <p:sp>
            <p:nvSpPr>
              <p:cNvPr id="28" name="object 20">
                <a:extLst>
                  <a:ext uri="{FF2B5EF4-FFF2-40B4-BE49-F238E27FC236}">
                    <a16:creationId xmlns:a16="http://schemas.microsoft.com/office/drawing/2014/main" id="{43D19856-CCBE-EB46-AAFF-7BC40AF94115}"/>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29" name="object 21">
                <a:extLst>
                  <a:ext uri="{FF2B5EF4-FFF2-40B4-BE49-F238E27FC236}">
                    <a16:creationId xmlns:a16="http://schemas.microsoft.com/office/drawing/2014/main" id="{BB81EC25-EA41-8546-9858-D65854CC3CCF}"/>
                  </a:ext>
                </a:extLst>
              </p:cNvPr>
              <p:cNvPicPr/>
              <p:nvPr/>
            </p:nvPicPr>
            <p:blipFill>
              <a:blip r:embed="rId4" cstate="print"/>
              <a:stretch>
                <a:fillRect/>
              </a:stretch>
            </p:blipFill>
            <p:spPr>
              <a:xfrm>
                <a:off x="4489871" y="4950352"/>
                <a:ext cx="153542" cy="139098"/>
              </a:xfrm>
              <a:prstGeom prst="rect">
                <a:avLst/>
              </a:prstGeom>
            </p:spPr>
          </p:pic>
          <p:sp>
            <p:nvSpPr>
              <p:cNvPr id="30" name="object 22">
                <a:extLst>
                  <a:ext uri="{FF2B5EF4-FFF2-40B4-BE49-F238E27FC236}">
                    <a16:creationId xmlns:a16="http://schemas.microsoft.com/office/drawing/2014/main" id="{8D9ACC2E-1F71-7844-A249-EA460D683158}"/>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19" name="object 23">
              <a:extLst>
                <a:ext uri="{FF2B5EF4-FFF2-40B4-BE49-F238E27FC236}">
                  <a16:creationId xmlns:a16="http://schemas.microsoft.com/office/drawing/2014/main" id="{0ED873E0-AAB8-894D-B419-2BDB255686DE}"/>
                </a:ext>
              </a:extLst>
            </p:cNvPr>
            <p:cNvGrpSpPr/>
            <p:nvPr userDrawn="1"/>
          </p:nvGrpSpPr>
          <p:grpSpPr>
            <a:xfrm>
              <a:off x="7372949" y="1898410"/>
              <a:ext cx="838200" cy="163195"/>
              <a:chOff x="4690058" y="4955513"/>
              <a:chExt cx="838200" cy="163195"/>
            </a:xfrm>
          </p:grpSpPr>
          <p:pic>
            <p:nvPicPr>
              <p:cNvPr id="24" name="object 24">
                <a:extLst>
                  <a:ext uri="{FF2B5EF4-FFF2-40B4-BE49-F238E27FC236}">
                    <a16:creationId xmlns:a16="http://schemas.microsoft.com/office/drawing/2014/main" id="{CF35CBD7-6DEE-AB44-A2F2-4D8B197C50F4}"/>
                  </a:ext>
                </a:extLst>
              </p:cNvPr>
              <p:cNvPicPr/>
              <p:nvPr/>
            </p:nvPicPr>
            <p:blipFill>
              <a:blip r:embed="rId5" cstate="print"/>
              <a:stretch>
                <a:fillRect/>
              </a:stretch>
            </p:blipFill>
            <p:spPr>
              <a:xfrm>
                <a:off x="5449226" y="4985049"/>
                <a:ext cx="78524" cy="104478"/>
              </a:xfrm>
              <a:prstGeom prst="rect">
                <a:avLst/>
              </a:prstGeom>
            </p:spPr>
          </p:pic>
          <p:sp>
            <p:nvSpPr>
              <p:cNvPr id="25" name="object 25">
                <a:extLst>
                  <a:ext uri="{FF2B5EF4-FFF2-40B4-BE49-F238E27FC236}">
                    <a16:creationId xmlns:a16="http://schemas.microsoft.com/office/drawing/2014/main" id="{27006618-3922-454A-B5D4-579B488398B2}"/>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20" name="object 26">
              <a:extLst>
                <a:ext uri="{FF2B5EF4-FFF2-40B4-BE49-F238E27FC236}">
                  <a16:creationId xmlns:a16="http://schemas.microsoft.com/office/drawing/2014/main" id="{D309351E-4874-0849-9CAD-3FDB555DAB7A}"/>
                </a:ext>
              </a:extLst>
            </p:cNvPr>
            <p:cNvGrpSpPr/>
            <p:nvPr userDrawn="1"/>
          </p:nvGrpSpPr>
          <p:grpSpPr>
            <a:xfrm>
              <a:off x="6818819" y="912939"/>
              <a:ext cx="1391920" cy="873125"/>
              <a:chOff x="4135928" y="3970042"/>
              <a:chExt cx="1391920" cy="873125"/>
            </a:xfrm>
          </p:grpSpPr>
          <p:sp>
            <p:nvSpPr>
              <p:cNvPr id="21" name="object 27">
                <a:extLst>
                  <a:ext uri="{FF2B5EF4-FFF2-40B4-BE49-F238E27FC236}">
                    <a16:creationId xmlns:a16="http://schemas.microsoft.com/office/drawing/2014/main" id="{14195263-857E-6F46-AA62-8916E6B24C38}"/>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22" name="object 28">
                <a:extLst>
                  <a:ext uri="{FF2B5EF4-FFF2-40B4-BE49-F238E27FC236}">
                    <a16:creationId xmlns:a16="http://schemas.microsoft.com/office/drawing/2014/main" id="{2D4C6187-46A4-9041-9EDB-5A0C53B7A88F}"/>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23" name="object 29">
                <a:extLst>
                  <a:ext uri="{FF2B5EF4-FFF2-40B4-BE49-F238E27FC236}">
                    <a16:creationId xmlns:a16="http://schemas.microsoft.com/office/drawing/2014/main" id="{D41A65A4-7A48-F54B-936C-B29049CC5B2E}"/>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cxnSp>
        <p:nvCxnSpPr>
          <p:cNvPr id="31" name="Straight Connector 30">
            <a:extLst>
              <a:ext uri="{FF2B5EF4-FFF2-40B4-BE49-F238E27FC236}">
                <a16:creationId xmlns:a16="http://schemas.microsoft.com/office/drawing/2014/main" id="{7720DE06-C60A-4648-8866-3FEE3DB79C2D}"/>
              </a:ext>
            </a:extLst>
          </p:cNvPr>
          <p:cNvCxnSpPr>
            <a:cxnSpLocks/>
          </p:cNvCxnSpPr>
          <p:nvPr userDrawn="1"/>
        </p:nvCxnSpPr>
        <p:spPr>
          <a:xfrm>
            <a:off x="829785" y="8603907"/>
            <a:ext cx="18402352" cy="2"/>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543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Double Text slide">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76FC4913-60A1-2144-997F-6CC7C53E04F0}"/>
              </a:ext>
            </a:extLst>
          </p:cNvPr>
          <p:cNvSpPr>
            <a:spLocks noGrp="1"/>
          </p:cNvSpPr>
          <p:nvPr>
            <p:ph type="body" sz="quarter" idx="11" hasCustomPrompt="1"/>
          </p:nvPr>
        </p:nvSpPr>
        <p:spPr>
          <a:xfrm>
            <a:off x="930998" y="1800521"/>
            <a:ext cx="17876567" cy="842136"/>
          </a:xfrm>
          <a:prstGeom prst="rect">
            <a:avLst/>
          </a:prstGeom>
        </p:spPr>
        <p:txBody>
          <a:bodyPr anchor="ctr"/>
          <a:lstStyle>
            <a:lvl1pPr>
              <a:buNone/>
              <a:defRPr sz="4000" b="1" i="0">
                <a:solidFill>
                  <a:schemeClr val="tx1"/>
                </a:solidFill>
                <a:latin typeface="Arial" panose="020B0604020202020204" pitchFamily="34" charset="0"/>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8" name="Content Placeholder 2">
            <a:extLst>
              <a:ext uri="{FF2B5EF4-FFF2-40B4-BE49-F238E27FC236}">
                <a16:creationId xmlns:a16="http://schemas.microsoft.com/office/drawing/2014/main" id="{53BB3D0F-67F9-5D4B-AE4A-C2F84138F0BD}"/>
              </a:ext>
            </a:extLst>
          </p:cNvPr>
          <p:cNvSpPr>
            <a:spLocks noGrp="1"/>
          </p:cNvSpPr>
          <p:nvPr>
            <p:ph sz="quarter" idx="12"/>
          </p:nvPr>
        </p:nvSpPr>
        <p:spPr>
          <a:xfrm>
            <a:off x="949228" y="3471911"/>
            <a:ext cx="8727949" cy="7286245"/>
          </a:xfrm>
          <a:prstGeom prst="rect">
            <a:avLst/>
          </a:prstGeom>
        </p:spPr>
        <p:txBody>
          <a:bodyPr/>
          <a:lstStyle>
            <a:lvl1pPr>
              <a:defRPr sz="1800" b="1" i="0">
                <a:latin typeface="Arial" panose="020B0604020202020204" pitchFamily="34" charset="0"/>
              </a:defRPr>
            </a:lvl1pPr>
            <a:lvl2pPr>
              <a:defRPr sz="1800" b="1" i="0">
                <a:latin typeface="Arial" panose="020B0604020202020204" pitchFamily="34" charset="0"/>
              </a:defRPr>
            </a:lvl2pPr>
            <a:lvl3pPr>
              <a:defRPr sz="18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object 4">
            <a:extLst>
              <a:ext uri="{FF2B5EF4-FFF2-40B4-BE49-F238E27FC236}">
                <a16:creationId xmlns:a16="http://schemas.microsoft.com/office/drawing/2014/main" id="{AE961AD4-7038-BE49-9EBE-63CDAF9EE55D}"/>
              </a:ext>
            </a:extLst>
          </p:cNvPr>
          <p:cNvSpPr/>
          <p:nvPr userDrawn="1"/>
        </p:nvSpPr>
        <p:spPr>
          <a:xfrm>
            <a:off x="-4" y="3037594"/>
            <a:ext cx="5504180" cy="0"/>
          </a:xfrm>
          <a:custGeom>
            <a:avLst/>
            <a:gdLst/>
            <a:ahLst/>
            <a:cxnLst/>
            <a:rect l="l" t="t" r="r" b="b"/>
            <a:pathLst>
              <a:path w="5504180">
                <a:moveTo>
                  <a:pt x="5503759" y="0"/>
                </a:moveTo>
                <a:lnTo>
                  <a:pt x="0" y="0"/>
                </a:lnTo>
              </a:path>
            </a:pathLst>
          </a:custGeom>
          <a:ln w="12565">
            <a:solidFill>
              <a:srgbClr val="00B6ED"/>
            </a:solidFill>
          </a:ln>
        </p:spPr>
        <p:txBody>
          <a:bodyPr wrap="square" lIns="0" tIns="0" rIns="0" bIns="0" rtlCol="0"/>
          <a:lstStyle/>
          <a:p>
            <a:endParaRPr/>
          </a:p>
        </p:txBody>
      </p:sp>
      <p:sp>
        <p:nvSpPr>
          <p:cNvPr id="10" name="object 5">
            <a:extLst>
              <a:ext uri="{FF2B5EF4-FFF2-40B4-BE49-F238E27FC236}">
                <a16:creationId xmlns:a16="http://schemas.microsoft.com/office/drawing/2014/main" id="{1E0C578F-B8A5-BF4C-9347-4198BD2B652F}"/>
              </a:ext>
            </a:extLst>
          </p:cNvPr>
          <p:cNvSpPr/>
          <p:nvPr userDrawn="1"/>
        </p:nvSpPr>
        <p:spPr>
          <a:xfrm>
            <a:off x="5681653" y="2705441"/>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rgbClr val="00B6ED"/>
          </a:solidFill>
        </p:spPr>
        <p:txBody>
          <a:bodyPr wrap="square" lIns="0" tIns="0" rIns="0" bIns="0" rtlCol="0"/>
          <a:lstStyle/>
          <a:p>
            <a:endParaRPr/>
          </a:p>
        </p:txBody>
      </p:sp>
      <p:sp>
        <p:nvSpPr>
          <p:cNvPr id="11" name="Content Placeholder 2">
            <a:extLst>
              <a:ext uri="{FF2B5EF4-FFF2-40B4-BE49-F238E27FC236}">
                <a16:creationId xmlns:a16="http://schemas.microsoft.com/office/drawing/2014/main" id="{94252CF4-40DA-FD45-95CA-EB863D4F37A4}"/>
              </a:ext>
            </a:extLst>
          </p:cNvPr>
          <p:cNvSpPr>
            <a:spLocks noGrp="1"/>
          </p:cNvSpPr>
          <p:nvPr>
            <p:ph sz="quarter" idx="13"/>
          </p:nvPr>
        </p:nvSpPr>
        <p:spPr>
          <a:xfrm>
            <a:off x="10079616" y="3445135"/>
            <a:ext cx="8727949" cy="7286245"/>
          </a:xfrm>
          <a:prstGeom prst="rect">
            <a:avLst/>
          </a:prstGeom>
        </p:spPr>
        <p:txBody>
          <a:bodyPr/>
          <a:lstStyle>
            <a:lvl1pPr>
              <a:defRPr sz="1800" b="1" i="0">
                <a:latin typeface="Arial" panose="020B0604020202020204" pitchFamily="34" charset="0"/>
              </a:defRPr>
            </a:lvl1pPr>
            <a:lvl2pPr>
              <a:defRPr sz="1800" b="1" i="0">
                <a:latin typeface="Arial" panose="020B0604020202020204" pitchFamily="34" charset="0"/>
              </a:defRPr>
            </a:lvl2pPr>
            <a:lvl3pPr>
              <a:defRPr sz="18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30800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Background Double Text slide">
    <p:spTree>
      <p:nvGrpSpPr>
        <p:cNvPr id="1" name=""/>
        <p:cNvGrpSpPr/>
        <p:nvPr/>
      </p:nvGrpSpPr>
      <p:grpSpPr>
        <a:xfrm>
          <a:off x="0" y="0"/>
          <a:ext cx="0" cy="0"/>
          <a:chOff x="0" y="0"/>
          <a:chExt cx="0" cy="0"/>
        </a:xfrm>
      </p:grpSpPr>
      <p:sp>
        <p:nvSpPr>
          <p:cNvPr id="32" name="object 2">
            <a:extLst>
              <a:ext uri="{FF2B5EF4-FFF2-40B4-BE49-F238E27FC236}">
                <a16:creationId xmlns:a16="http://schemas.microsoft.com/office/drawing/2014/main" id="{1FD7FE24-9D27-704C-AFAC-26FBAE9B924A}"/>
              </a:ext>
            </a:extLst>
          </p:cNvPr>
          <p:cNvSpPr/>
          <p:nvPr userDrawn="1"/>
        </p:nvSpPr>
        <p:spPr>
          <a:xfrm>
            <a:off x="0" y="0"/>
            <a:ext cx="20104100" cy="11327628"/>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chemeClr val="accent5"/>
          </a:solidFill>
        </p:spPr>
        <p:txBody>
          <a:bodyPr wrap="square" lIns="0" tIns="0" rIns="0" bIns="0" rtlCol="0"/>
          <a:lstStyle/>
          <a:p>
            <a:endParaRPr/>
          </a:p>
        </p:txBody>
      </p:sp>
      <p:sp>
        <p:nvSpPr>
          <p:cNvPr id="6" name="Text Placeholder 5">
            <a:extLst>
              <a:ext uri="{FF2B5EF4-FFF2-40B4-BE49-F238E27FC236}">
                <a16:creationId xmlns:a16="http://schemas.microsoft.com/office/drawing/2014/main" id="{D7D7C2E5-5FAC-374A-9CC5-85686F791AD1}"/>
              </a:ext>
            </a:extLst>
          </p:cNvPr>
          <p:cNvSpPr>
            <a:spLocks noGrp="1"/>
          </p:cNvSpPr>
          <p:nvPr>
            <p:ph type="body" sz="quarter" idx="11" hasCustomPrompt="1"/>
          </p:nvPr>
        </p:nvSpPr>
        <p:spPr>
          <a:xfrm>
            <a:off x="930998" y="1800521"/>
            <a:ext cx="17876567" cy="842136"/>
          </a:xfrm>
          <a:prstGeom prst="rect">
            <a:avLst/>
          </a:prstGeom>
        </p:spPr>
        <p:txBody>
          <a:bodyPr anchor="ctr"/>
          <a:lstStyle>
            <a:lvl1pPr>
              <a:buNone/>
              <a:defRPr sz="4000" b="1" i="0">
                <a:solidFill>
                  <a:schemeClr val="tx1"/>
                </a:solidFill>
                <a:latin typeface="Arial" panose="020B0604020202020204" pitchFamily="34" charset="0"/>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7" name="Content Placeholder 2">
            <a:extLst>
              <a:ext uri="{FF2B5EF4-FFF2-40B4-BE49-F238E27FC236}">
                <a16:creationId xmlns:a16="http://schemas.microsoft.com/office/drawing/2014/main" id="{CC82CCDC-1E20-D14B-B037-8B1EEEE747C1}"/>
              </a:ext>
            </a:extLst>
          </p:cNvPr>
          <p:cNvSpPr>
            <a:spLocks noGrp="1"/>
          </p:cNvSpPr>
          <p:nvPr>
            <p:ph sz="quarter" idx="12"/>
          </p:nvPr>
        </p:nvSpPr>
        <p:spPr>
          <a:xfrm>
            <a:off x="949228" y="3471911"/>
            <a:ext cx="8727949" cy="7286245"/>
          </a:xfrm>
          <a:prstGeom prst="rect">
            <a:avLst/>
          </a:prstGeom>
        </p:spPr>
        <p:txBody>
          <a:bodyPr/>
          <a:lstStyle>
            <a:lvl1pPr>
              <a:defRPr sz="1800" b="1" i="0">
                <a:latin typeface="Arial" panose="020B0604020202020204" pitchFamily="34" charset="0"/>
              </a:defRPr>
            </a:lvl1pPr>
            <a:lvl2pPr>
              <a:defRPr sz="1800" b="1" i="0">
                <a:latin typeface="Arial" panose="020B0604020202020204" pitchFamily="34" charset="0"/>
              </a:defRPr>
            </a:lvl2pPr>
            <a:lvl3pPr>
              <a:defRPr sz="18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2">
            <a:extLst>
              <a:ext uri="{FF2B5EF4-FFF2-40B4-BE49-F238E27FC236}">
                <a16:creationId xmlns:a16="http://schemas.microsoft.com/office/drawing/2014/main" id="{2A05A4B9-0C30-F14C-AD91-D2D98C1FA2B5}"/>
              </a:ext>
            </a:extLst>
          </p:cNvPr>
          <p:cNvSpPr>
            <a:spLocks noGrp="1"/>
          </p:cNvSpPr>
          <p:nvPr>
            <p:ph sz="quarter" idx="13"/>
          </p:nvPr>
        </p:nvSpPr>
        <p:spPr>
          <a:xfrm>
            <a:off x="10079616" y="3445135"/>
            <a:ext cx="8727949" cy="7286245"/>
          </a:xfrm>
          <a:prstGeom prst="rect">
            <a:avLst/>
          </a:prstGeom>
        </p:spPr>
        <p:txBody>
          <a:bodyPr/>
          <a:lstStyle>
            <a:lvl1pPr>
              <a:defRPr sz="1800" b="1" i="0">
                <a:latin typeface="Arial" panose="020B0604020202020204" pitchFamily="34" charset="0"/>
              </a:defRPr>
            </a:lvl1pPr>
            <a:lvl2pPr>
              <a:defRPr sz="1800" b="1" i="0">
                <a:latin typeface="Arial" panose="020B0604020202020204" pitchFamily="34" charset="0"/>
              </a:defRPr>
            </a:lvl2pPr>
            <a:lvl3pPr>
              <a:defRPr sz="18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object 4">
            <a:extLst>
              <a:ext uri="{FF2B5EF4-FFF2-40B4-BE49-F238E27FC236}">
                <a16:creationId xmlns:a16="http://schemas.microsoft.com/office/drawing/2014/main" id="{1C14D22F-5EA4-7340-931A-C5095D078AD9}"/>
              </a:ext>
            </a:extLst>
          </p:cNvPr>
          <p:cNvSpPr/>
          <p:nvPr userDrawn="1"/>
        </p:nvSpPr>
        <p:spPr>
          <a:xfrm>
            <a:off x="-4" y="3037594"/>
            <a:ext cx="5504180" cy="0"/>
          </a:xfrm>
          <a:custGeom>
            <a:avLst/>
            <a:gdLst/>
            <a:ahLst/>
            <a:cxnLst/>
            <a:rect l="l" t="t" r="r" b="b"/>
            <a:pathLst>
              <a:path w="5504180">
                <a:moveTo>
                  <a:pt x="5503759" y="0"/>
                </a:moveTo>
                <a:lnTo>
                  <a:pt x="0" y="0"/>
                </a:lnTo>
              </a:path>
            </a:pathLst>
          </a:custGeom>
          <a:ln w="12565">
            <a:solidFill>
              <a:schemeClr val="tx1"/>
            </a:solidFill>
          </a:ln>
        </p:spPr>
        <p:txBody>
          <a:bodyPr wrap="square" lIns="0" tIns="0" rIns="0" bIns="0" rtlCol="0"/>
          <a:lstStyle/>
          <a:p>
            <a:endParaRPr/>
          </a:p>
        </p:txBody>
      </p:sp>
      <p:sp>
        <p:nvSpPr>
          <p:cNvPr id="12" name="object 5">
            <a:extLst>
              <a:ext uri="{FF2B5EF4-FFF2-40B4-BE49-F238E27FC236}">
                <a16:creationId xmlns:a16="http://schemas.microsoft.com/office/drawing/2014/main" id="{0B91171D-1691-D943-BA2A-92FE49E3FCD2}"/>
              </a:ext>
            </a:extLst>
          </p:cNvPr>
          <p:cNvSpPr/>
          <p:nvPr userDrawn="1"/>
        </p:nvSpPr>
        <p:spPr>
          <a:xfrm>
            <a:off x="5681653" y="2705441"/>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chemeClr val="tx1"/>
          </a:solidFill>
        </p:spPr>
        <p:txBody>
          <a:bodyPr wrap="square" lIns="0" tIns="0" rIns="0" bIns="0" rtlCol="0"/>
          <a:lstStyle/>
          <a:p>
            <a:endParaRPr/>
          </a:p>
        </p:txBody>
      </p:sp>
      <p:grpSp>
        <p:nvGrpSpPr>
          <p:cNvPr id="13" name="Group 12">
            <a:extLst>
              <a:ext uri="{FF2B5EF4-FFF2-40B4-BE49-F238E27FC236}">
                <a16:creationId xmlns:a16="http://schemas.microsoft.com/office/drawing/2014/main" id="{11BAB3E1-B065-E247-81CA-BC6FF9ECBA3B}"/>
              </a:ext>
            </a:extLst>
          </p:cNvPr>
          <p:cNvGrpSpPr/>
          <p:nvPr userDrawn="1"/>
        </p:nvGrpSpPr>
        <p:grpSpPr>
          <a:xfrm>
            <a:off x="679450" y="701675"/>
            <a:ext cx="2096927" cy="575311"/>
            <a:chOff x="6282009" y="912929"/>
            <a:chExt cx="4187195" cy="1148795"/>
          </a:xfrm>
        </p:grpSpPr>
        <p:sp>
          <p:nvSpPr>
            <p:cNvPr id="14" name="object 12">
              <a:extLst>
                <a:ext uri="{FF2B5EF4-FFF2-40B4-BE49-F238E27FC236}">
                  <a16:creationId xmlns:a16="http://schemas.microsoft.com/office/drawing/2014/main" id="{3B25EDE7-1BAF-F64E-AE17-FC8A469C76DB}"/>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15" name="object 13">
              <a:extLst>
                <a:ext uri="{FF2B5EF4-FFF2-40B4-BE49-F238E27FC236}">
                  <a16:creationId xmlns:a16="http://schemas.microsoft.com/office/drawing/2014/main" id="{CD0F83E2-D61A-AC46-B3B1-14056E639D1A}"/>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16" name="object 14">
              <a:extLst>
                <a:ext uri="{FF2B5EF4-FFF2-40B4-BE49-F238E27FC236}">
                  <a16:creationId xmlns:a16="http://schemas.microsoft.com/office/drawing/2014/main" id="{7AB274B0-CFB8-534D-958B-59F2511E73E7}"/>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17" name="object 15">
              <a:extLst>
                <a:ext uri="{FF2B5EF4-FFF2-40B4-BE49-F238E27FC236}">
                  <a16:creationId xmlns:a16="http://schemas.microsoft.com/office/drawing/2014/main" id="{9C653411-4B4F-DE4C-BDE0-E2F0D5768C9C}"/>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18" name="object 16">
              <a:extLst>
                <a:ext uri="{FF2B5EF4-FFF2-40B4-BE49-F238E27FC236}">
                  <a16:creationId xmlns:a16="http://schemas.microsoft.com/office/drawing/2014/main" id="{020FFF59-9598-BE46-93D4-BB2E45F6F295}"/>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19" name="object 17">
              <a:extLst>
                <a:ext uri="{FF2B5EF4-FFF2-40B4-BE49-F238E27FC236}">
                  <a16:creationId xmlns:a16="http://schemas.microsoft.com/office/drawing/2014/main" id="{D2BD6466-4F18-E742-A9BC-9071B873DFE7}"/>
                </a:ext>
              </a:extLst>
            </p:cNvPr>
            <p:cNvGrpSpPr/>
            <p:nvPr userDrawn="1"/>
          </p:nvGrpSpPr>
          <p:grpSpPr>
            <a:xfrm>
              <a:off x="6369216" y="1893249"/>
              <a:ext cx="957580" cy="168275"/>
              <a:chOff x="3686325" y="4950352"/>
              <a:chExt cx="957580" cy="168275"/>
            </a:xfrm>
          </p:grpSpPr>
          <p:pic>
            <p:nvPicPr>
              <p:cNvPr id="27" name="object 18">
                <a:extLst>
                  <a:ext uri="{FF2B5EF4-FFF2-40B4-BE49-F238E27FC236}">
                    <a16:creationId xmlns:a16="http://schemas.microsoft.com/office/drawing/2014/main" id="{6F713EBF-524C-324F-95CC-C59F82702345}"/>
                  </a:ext>
                </a:extLst>
              </p:cNvPr>
              <p:cNvPicPr/>
              <p:nvPr/>
            </p:nvPicPr>
            <p:blipFill>
              <a:blip r:embed="rId2" cstate="print"/>
              <a:stretch>
                <a:fillRect/>
              </a:stretch>
            </p:blipFill>
            <p:spPr>
              <a:xfrm>
                <a:off x="3686325" y="4955722"/>
                <a:ext cx="98300" cy="134760"/>
              </a:xfrm>
              <a:prstGeom prst="rect">
                <a:avLst/>
              </a:prstGeom>
            </p:spPr>
          </p:pic>
          <p:pic>
            <p:nvPicPr>
              <p:cNvPr id="28" name="object 19">
                <a:extLst>
                  <a:ext uri="{FF2B5EF4-FFF2-40B4-BE49-F238E27FC236}">
                    <a16:creationId xmlns:a16="http://schemas.microsoft.com/office/drawing/2014/main" id="{0F4C69A4-5C89-A147-AB0A-9F55244B890D}"/>
                  </a:ext>
                </a:extLst>
              </p:cNvPr>
              <p:cNvPicPr/>
              <p:nvPr/>
            </p:nvPicPr>
            <p:blipFill>
              <a:blip r:embed="rId3" cstate="print"/>
              <a:stretch>
                <a:fillRect/>
              </a:stretch>
            </p:blipFill>
            <p:spPr>
              <a:xfrm>
                <a:off x="3803771" y="4984513"/>
                <a:ext cx="78175" cy="102928"/>
              </a:xfrm>
              <a:prstGeom prst="rect">
                <a:avLst/>
              </a:prstGeom>
            </p:spPr>
          </p:pic>
          <p:sp>
            <p:nvSpPr>
              <p:cNvPr id="29" name="object 20">
                <a:extLst>
                  <a:ext uri="{FF2B5EF4-FFF2-40B4-BE49-F238E27FC236}">
                    <a16:creationId xmlns:a16="http://schemas.microsoft.com/office/drawing/2014/main" id="{A76AA15F-DB39-0F49-BAF4-62D6DA80AF25}"/>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30" name="object 21">
                <a:extLst>
                  <a:ext uri="{FF2B5EF4-FFF2-40B4-BE49-F238E27FC236}">
                    <a16:creationId xmlns:a16="http://schemas.microsoft.com/office/drawing/2014/main" id="{EC7D1C83-2AC4-6E48-97AD-F8DDBD7361C7}"/>
                  </a:ext>
                </a:extLst>
              </p:cNvPr>
              <p:cNvPicPr/>
              <p:nvPr/>
            </p:nvPicPr>
            <p:blipFill>
              <a:blip r:embed="rId4" cstate="print"/>
              <a:stretch>
                <a:fillRect/>
              </a:stretch>
            </p:blipFill>
            <p:spPr>
              <a:xfrm>
                <a:off x="4489871" y="4950352"/>
                <a:ext cx="153542" cy="139098"/>
              </a:xfrm>
              <a:prstGeom prst="rect">
                <a:avLst/>
              </a:prstGeom>
            </p:spPr>
          </p:pic>
          <p:sp>
            <p:nvSpPr>
              <p:cNvPr id="31" name="object 22">
                <a:extLst>
                  <a:ext uri="{FF2B5EF4-FFF2-40B4-BE49-F238E27FC236}">
                    <a16:creationId xmlns:a16="http://schemas.microsoft.com/office/drawing/2014/main" id="{E4813CBC-285A-6742-BD73-4B5DE9952EC1}"/>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20" name="object 23">
              <a:extLst>
                <a:ext uri="{FF2B5EF4-FFF2-40B4-BE49-F238E27FC236}">
                  <a16:creationId xmlns:a16="http://schemas.microsoft.com/office/drawing/2014/main" id="{7D1FDDED-F451-504B-A5D3-1750846B4575}"/>
                </a:ext>
              </a:extLst>
            </p:cNvPr>
            <p:cNvGrpSpPr/>
            <p:nvPr userDrawn="1"/>
          </p:nvGrpSpPr>
          <p:grpSpPr>
            <a:xfrm>
              <a:off x="7372949" y="1898410"/>
              <a:ext cx="838200" cy="163195"/>
              <a:chOff x="4690058" y="4955513"/>
              <a:chExt cx="838200" cy="163195"/>
            </a:xfrm>
          </p:grpSpPr>
          <p:pic>
            <p:nvPicPr>
              <p:cNvPr id="25" name="object 24">
                <a:extLst>
                  <a:ext uri="{FF2B5EF4-FFF2-40B4-BE49-F238E27FC236}">
                    <a16:creationId xmlns:a16="http://schemas.microsoft.com/office/drawing/2014/main" id="{EEFC21BD-FC35-7B4D-AA97-788B160D9D13}"/>
                  </a:ext>
                </a:extLst>
              </p:cNvPr>
              <p:cNvPicPr/>
              <p:nvPr/>
            </p:nvPicPr>
            <p:blipFill>
              <a:blip r:embed="rId5" cstate="print"/>
              <a:stretch>
                <a:fillRect/>
              </a:stretch>
            </p:blipFill>
            <p:spPr>
              <a:xfrm>
                <a:off x="5449226" y="4985049"/>
                <a:ext cx="78524" cy="104478"/>
              </a:xfrm>
              <a:prstGeom prst="rect">
                <a:avLst/>
              </a:prstGeom>
            </p:spPr>
          </p:pic>
          <p:sp>
            <p:nvSpPr>
              <p:cNvPr id="26" name="object 25">
                <a:extLst>
                  <a:ext uri="{FF2B5EF4-FFF2-40B4-BE49-F238E27FC236}">
                    <a16:creationId xmlns:a16="http://schemas.microsoft.com/office/drawing/2014/main" id="{F4DAAF85-630F-3B4D-A8E1-679CF66EAC7B}"/>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21" name="object 26">
              <a:extLst>
                <a:ext uri="{FF2B5EF4-FFF2-40B4-BE49-F238E27FC236}">
                  <a16:creationId xmlns:a16="http://schemas.microsoft.com/office/drawing/2014/main" id="{CC1FED47-0808-9340-AAB1-2CD3DFDCECAB}"/>
                </a:ext>
              </a:extLst>
            </p:cNvPr>
            <p:cNvGrpSpPr/>
            <p:nvPr userDrawn="1"/>
          </p:nvGrpSpPr>
          <p:grpSpPr>
            <a:xfrm>
              <a:off x="6818819" y="912939"/>
              <a:ext cx="1391920" cy="873125"/>
              <a:chOff x="4135928" y="3970042"/>
              <a:chExt cx="1391920" cy="873125"/>
            </a:xfrm>
          </p:grpSpPr>
          <p:sp>
            <p:nvSpPr>
              <p:cNvPr id="22" name="object 27">
                <a:extLst>
                  <a:ext uri="{FF2B5EF4-FFF2-40B4-BE49-F238E27FC236}">
                    <a16:creationId xmlns:a16="http://schemas.microsoft.com/office/drawing/2014/main" id="{112C2F11-6538-DF48-B6D3-333D750C3B9D}"/>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23" name="object 28">
                <a:extLst>
                  <a:ext uri="{FF2B5EF4-FFF2-40B4-BE49-F238E27FC236}">
                    <a16:creationId xmlns:a16="http://schemas.microsoft.com/office/drawing/2014/main" id="{58B6B64C-C547-B140-8182-ADBBB0F6A5C9}"/>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24" name="object 29">
                <a:extLst>
                  <a:ext uri="{FF2B5EF4-FFF2-40B4-BE49-F238E27FC236}">
                    <a16:creationId xmlns:a16="http://schemas.microsoft.com/office/drawing/2014/main" id="{8DC1FCB7-2AD1-4246-AEC2-89AE7E755973}"/>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Tree>
    <p:extLst>
      <p:ext uri="{BB962C8B-B14F-4D97-AF65-F5344CB8AC3E}">
        <p14:creationId xmlns:p14="http://schemas.microsoft.com/office/powerpoint/2010/main" val="1062785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nk Triple Picture slid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C370535-15BD-9445-A417-1CD575ADFE82}"/>
              </a:ext>
            </a:extLst>
          </p:cNvPr>
          <p:cNvSpPr>
            <a:spLocks noGrp="1"/>
          </p:cNvSpPr>
          <p:nvPr>
            <p:ph type="body" sz="quarter" idx="11" hasCustomPrompt="1"/>
          </p:nvPr>
        </p:nvSpPr>
        <p:spPr>
          <a:xfrm>
            <a:off x="930998" y="1800521"/>
            <a:ext cx="18241193" cy="842136"/>
          </a:xfrm>
          <a:prstGeom prst="rect">
            <a:avLst/>
          </a:prstGeom>
        </p:spPr>
        <p:txBody>
          <a:bodyPr anchor="ctr"/>
          <a:lstStyle>
            <a:lvl1pPr>
              <a:buNone/>
              <a:defRPr sz="4000" b="1" i="0">
                <a:solidFill>
                  <a:schemeClr val="tx1"/>
                </a:solidFill>
                <a:latin typeface="Arial" panose="020B0604020202020204" pitchFamily="34" charset="0"/>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7" name="object 4">
            <a:extLst>
              <a:ext uri="{FF2B5EF4-FFF2-40B4-BE49-F238E27FC236}">
                <a16:creationId xmlns:a16="http://schemas.microsoft.com/office/drawing/2014/main" id="{2558F631-60D1-3043-9183-B1A7F32FFB09}"/>
              </a:ext>
            </a:extLst>
          </p:cNvPr>
          <p:cNvSpPr/>
          <p:nvPr userDrawn="1"/>
        </p:nvSpPr>
        <p:spPr>
          <a:xfrm>
            <a:off x="-4" y="3037594"/>
            <a:ext cx="5504180" cy="0"/>
          </a:xfrm>
          <a:custGeom>
            <a:avLst/>
            <a:gdLst/>
            <a:ahLst/>
            <a:cxnLst/>
            <a:rect l="l" t="t" r="r" b="b"/>
            <a:pathLst>
              <a:path w="5504180">
                <a:moveTo>
                  <a:pt x="5503759" y="0"/>
                </a:moveTo>
                <a:lnTo>
                  <a:pt x="0" y="0"/>
                </a:lnTo>
              </a:path>
            </a:pathLst>
          </a:custGeom>
          <a:ln w="12565">
            <a:solidFill>
              <a:srgbClr val="ED60BA"/>
            </a:solidFill>
          </a:ln>
        </p:spPr>
        <p:txBody>
          <a:bodyPr wrap="square" lIns="0" tIns="0" rIns="0" bIns="0" rtlCol="0"/>
          <a:lstStyle/>
          <a:p>
            <a:endParaRPr/>
          </a:p>
        </p:txBody>
      </p:sp>
      <p:sp>
        <p:nvSpPr>
          <p:cNvPr id="8" name="object 5">
            <a:extLst>
              <a:ext uri="{FF2B5EF4-FFF2-40B4-BE49-F238E27FC236}">
                <a16:creationId xmlns:a16="http://schemas.microsoft.com/office/drawing/2014/main" id="{4575413E-93A9-B643-A49B-96C960929E1B}"/>
              </a:ext>
            </a:extLst>
          </p:cNvPr>
          <p:cNvSpPr/>
          <p:nvPr userDrawn="1"/>
        </p:nvSpPr>
        <p:spPr>
          <a:xfrm>
            <a:off x="5681653" y="2705441"/>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rgbClr val="ED60BA"/>
          </a:solidFill>
        </p:spPr>
        <p:txBody>
          <a:bodyPr wrap="square" lIns="0" tIns="0" rIns="0" bIns="0" rtlCol="0"/>
          <a:lstStyle/>
          <a:p>
            <a:endParaRPr/>
          </a:p>
        </p:txBody>
      </p:sp>
      <p:sp>
        <p:nvSpPr>
          <p:cNvPr id="9" name="Picture Placeholder 2">
            <a:extLst>
              <a:ext uri="{FF2B5EF4-FFF2-40B4-BE49-F238E27FC236}">
                <a16:creationId xmlns:a16="http://schemas.microsoft.com/office/drawing/2014/main" id="{338DA4FA-F9F7-7C43-AED0-836B7FC488F9}"/>
              </a:ext>
            </a:extLst>
          </p:cNvPr>
          <p:cNvSpPr>
            <a:spLocks noGrp="1"/>
          </p:cNvSpPr>
          <p:nvPr>
            <p:ph type="pic" sz="quarter" idx="12"/>
          </p:nvPr>
        </p:nvSpPr>
        <p:spPr>
          <a:xfrm>
            <a:off x="904983" y="3490024"/>
            <a:ext cx="5458660" cy="7162781"/>
          </a:xfrm>
          <a:prstGeom prst="rect">
            <a:avLst/>
          </a:prstGeom>
          <a:noFill/>
        </p:spPr>
        <p:txBody>
          <a:bodyPr anchor="ctr"/>
          <a:lstStyle>
            <a:lvl1pPr algn="ctr">
              <a:buNone/>
              <a:defRPr sz="1800"/>
            </a:lvl1pPr>
          </a:lstStyle>
          <a:p>
            <a:endParaRPr lang="en-US"/>
          </a:p>
        </p:txBody>
      </p:sp>
      <p:sp>
        <p:nvSpPr>
          <p:cNvPr id="11" name="Picture Placeholder 2">
            <a:extLst>
              <a:ext uri="{FF2B5EF4-FFF2-40B4-BE49-F238E27FC236}">
                <a16:creationId xmlns:a16="http://schemas.microsoft.com/office/drawing/2014/main" id="{9183A79C-DCF9-6E4B-94C5-A11393373776}"/>
              </a:ext>
            </a:extLst>
          </p:cNvPr>
          <p:cNvSpPr>
            <a:spLocks noGrp="1"/>
          </p:cNvSpPr>
          <p:nvPr>
            <p:ph type="pic" sz="quarter" idx="13"/>
          </p:nvPr>
        </p:nvSpPr>
        <p:spPr>
          <a:xfrm>
            <a:off x="7322264" y="3490024"/>
            <a:ext cx="5458660" cy="7162781"/>
          </a:xfrm>
          <a:prstGeom prst="rect">
            <a:avLst/>
          </a:prstGeom>
          <a:noFill/>
        </p:spPr>
        <p:txBody>
          <a:bodyPr anchor="ctr"/>
          <a:lstStyle>
            <a:lvl1pPr algn="ctr">
              <a:buNone/>
              <a:defRPr sz="1800"/>
            </a:lvl1pPr>
          </a:lstStyle>
          <a:p>
            <a:endParaRPr lang="en-US"/>
          </a:p>
        </p:txBody>
      </p:sp>
      <p:sp>
        <p:nvSpPr>
          <p:cNvPr id="12" name="Picture Placeholder 2">
            <a:extLst>
              <a:ext uri="{FF2B5EF4-FFF2-40B4-BE49-F238E27FC236}">
                <a16:creationId xmlns:a16="http://schemas.microsoft.com/office/drawing/2014/main" id="{E08E76DC-8223-324C-AC5A-803428B10390}"/>
              </a:ext>
            </a:extLst>
          </p:cNvPr>
          <p:cNvSpPr>
            <a:spLocks noGrp="1"/>
          </p:cNvSpPr>
          <p:nvPr>
            <p:ph type="pic" sz="quarter" idx="14"/>
          </p:nvPr>
        </p:nvSpPr>
        <p:spPr>
          <a:xfrm>
            <a:off x="13739545" y="3490024"/>
            <a:ext cx="5458660" cy="7162781"/>
          </a:xfrm>
          <a:prstGeom prst="rect">
            <a:avLst/>
          </a:prstGeom>
          <a:noFill/>
        </p:spPr>
        <p:txBody>
          <a:bodyPr anchor="ctr"/>
          <a:lstStyle>
            <a:lvl1pPr algn="ctr">
              <a:buNone/>
              <a:defRPr sz="1800"/>
            </a:lvl1pPr>
          </a:lstStyle>
          <a:p>
            <a:endParaRPr lang="en-US"/>
          </a:p>
        </p:txBody>
      </p:sp>
    </p:spTree>
    <p:extLst>
      <p:ext uri="{BB962C8B-B14F-4D97-AF65-F5344CB8AC3E}">
        <p14:creationId xmlns:p14="http://schemas.microsoft.com/office/powerpoint/2010/main" val="1101970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nk Background Triples Picture slide">
    <p:spTree>
      <p:nvGrpSpPr>
        <p:cNvPr id="1" name=""/>
        <p:cNvGrpSpPr/>
        <p:nvPr/>
      </p:nvGrpSpPr>
      <p:grpSpPr>
        <a:xfrm>
          <a:off x="0" y="0"/>
          <a:ext cx="0" cy="0"/>
          <a:chOff x="0" y="0"/>
          <a:chExt cx="0" cy="0"/>
        </a:xfrm>
      </p:grpSpPr>
      <p:sp>
        <p:nvSpPr>
          <p:cNvPr id="28" name="object 2">
            <a:extLst>
              <a:ext uri="{FF2B5EF4-FFF2-40B4-BE49-F238E27FC236}">
                <a16:creationId xmlns:a16="http://schemas.microsoft.com/office/drawing/2014/main" id="{6626293F-B36E-5D46-B3F5-00DBF1ECED16}"/>
              </a:ext>
            </a:extLst>
          </p:cNvPr>
          <p:cNvSpPr/>
          <p:nvPr userDrawn="1"/>
        </p:nvSpPr>
        <p:spPr>
          <a:xfrm>
            <a:off x="0" y="0"/>
            <a:ext cx="20104100" cy="11327628"/>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ED60BA"/>
          </a:solidFill>
        </p:spPr>
        <p:txBody>
          <a:bodyPr wrap="square" lIns="0" tIns="0" rIns="0" bIns="0" rtlCol="0"/>
          <a:lstStyle/>
          <a:p>
            <a:endParaRPr/>
          </a:p>
        </p:txBody>
      </p:sp>
      <p:sp>
        <p:nvSpPr>
          <p:cNvPr id="6" name="Text Placeholder 5">
            <a:extLst>
              <a:ext uri="{FF2B5EF4-FFF2-40B4-BE49-F238E27FC236}">
                <a16:creationId xmlns:a16="http://schemas.microsoft.com/office/drawing/2014/main" id="{892A4C9B-5467-1146-BC40-C8DF37C8D8BA}"/>
              </a:ext>
            </a:extLst>
          </p:cNvPr>
          <p:cNvSpPr>
            <a:spLocks noGrp="1"/>
          </p:cNvSpPr>
          <p:nvPr>
            <p:ph type="body" sz="quarter" idx="11" hasCustomPrompt="1"/>
          </p:nvPr>
        </p:nvSpPr>
        <p:spPr>
          <a:xfrm>
            <a:off x="930998" y="1800521"/>
            <a:ext cx="18267207" cy="842136"/>
          </a:xfrm>
          <a:prstGeom prst="rect">
            <a:avLst/>
          </a:prstGeom>
        </p:spPr>
        <p:txBody>
          <a:bodyPr anchor="ctr"/>
          <a:lstStyle>
            <a:lvl1pPr>
              <a:buNone/>
              <a:defRPr sz="4000" b="1" i="0">
                <a:solidFill>
                  <a:schemeClr val="tx1"/>
                </a:solidFill>
                <a:latin typeface="Arial" panose="020B0604020202020204" pitchFamily="34" charset="0"/>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7" name="object 4">
            <a:extLst>
              <a:ext uri="{FF2B5EF4-FFF2-40B4-BE49-F238E27FC236}">
                <a16:creationId xmlns:a16="http://schemas.microsoft.com/office/drawing/2014/main" id="{83B11247-DFC9-5C49-B6FF-A677301974DD}"/>
              </a:ext>
            </a:extLst>
          </p:cNvPr>
          <p:cNvSpPr/>
          <p:nvPr userDrawn="1"/>
        </p:nvSpPr>
        <p:spPr>
          <a:xfrm>
            <a:off x="-4" y="3037594"/>
            <a:ext cx="5504180" cy="0"/>
          </a:xfrm>
          <a:custGeom>
            <a:avLst/>
            <a:gdLst/>
            <a:ahLst/>
            <a:cxnLst/>
            <a:rect l="l" t="t" r="r" b="b"/>
            <a:pathLst>
              <a:path w="5504180">
                <a:moveTo>
                  <a:pt x="5503759" y="0"/>
                </a:moveTo>
                <a:lnTo>
                  <a:pt x="0" y="0"/>
                </a:lnTo>
              </a:path>
            </a:pathLst>
          </a:custGeom>
          <a:ln w="12565">
            <a:solidFill>
              <a:schemeClr val="tx1"/>
            </a:solidFill>
          </a:ln>
        </p:spPr>
        <p:txBody>
          <a:bodyPr wrap="square" lIns="0" tIns="0" rIns="0" bIns="0" rtlCol="0"/>
          <a:lstStyle/>
          <a:p>
            <a:endParaRPr/>
          </a:p>
        </p:txBody>
      </p:sp>
      <p:sp>
        <p:nvSpPr>
          <p:cNvPr id="8" name="object 5">
            <a:extLst>
              <a:ext uri="{FF2B5EF4-FFF2-40B4-BE49-F238E27FC236}">
                <a16:creationId xmlns:a16="http://schemas.microsoft.com/office/drawing/2014/main" id="{C8BE43D1-0F6F-AB44-AF65-401F20FD912B}"/>
              </a:ext>
            </a:extLst>
          </p:cNvPr>
          <p:cNvSpPr/>
          <p:nvPr userDrawn="1"/>
        </p:nvSpPr>
        <p:spPr>
          <a:xfrm>
            <a:off x="5681653" y="2705441"/>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chemeClr val="tx1"/>
          </a:solidFill>
        </p:spPr>
        <p:txBody>
          <a:bodyPr wrap="square" lIns="0" tIns="0" rIns="0" bIns="0" rtlCol="0"/>
          <a:lstStyle/>
          <a:p>
            <a:endParaRPr/>
          </a:p>
        </p:txBody>
      </p:sp>
      <p:grpSp>
        <p:nvGrpSpPr>
          <p:cNvPr id="9" name="Group 8">
            <a:extLst>
              <a:ext uri="{FF2B5EF4-FFF2-40B4-BE49-F238E27FC236}">
                <a16:creationId xmlns:a16="http://schemas.microsoft.com/office/drawing/2014/main" id="{A6318B69-4167-0748-8C93-01A6A30E9CEC}"/>
              </a:ext>
            </a:extLst>
          </p:cNvPr>
          <p:cNvGrpSpPr/>
          <p:nvPr userDrawn="1"/>
        </p:nvGrpSpPr>
        <p:grpSpPr>
          <a:xfrm>
            <a:off x="679450" y="701675"/>
            <a:ext cx="2096927" cy="575311"/>
            <a:chOff x="6282009" y="912929"/>
            <a:chExt cx="4187195" cy="1148795"/>
          </a:xfrm>
        </p:grpSpPr>
        <p:sp>
          <p:nvSpPr>
            <p:cNvPr id="10" name="object 12">
              <a:extLst>
                <a:ext uri="{FF2B5EF4-FFF2-40B4-BE49-F238E27FC236}">
                  <a16:creationId xmlns:a16="http://schemas.microsoft.com/office/drawing/2014/main" id="{88652557-B1E8-A24D-950C-B306E883EABB}"/>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11" name="object 13">
              <a:extLst>
                <a:ext uri="{FF2B5EF4-FFF2-40B4-BE49-F238E27FC236}">
                  <a16:creationId xmlns:a16="http://schemas.microsoft.com/office/drawing/2014/main" id="{A2AA890C-029A-624D-BEAF-9CCB5E77144E}"/>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12" name="object 14">
              <a:extLst>
                <a:ext uri="{FF2B5EF4-FFF2-40B4-BE49-F238E27FC236}">
                  <a16:creationId xmlns:a16="http://schemas.microsoft.com/office/drawing/2014/main" id="{93FD9679-98D1-B740-95E8-0B46E3725C56}"/>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13" name="object 15">
              <a:extLst>
                <a:ext uri="{FF2B5EF4-FFF2-40B4-BE49-F238E27FC236}">
                  <a16:creationId xmlns:a16="http://schemas.microsoft.com/office/drawing/2014/main" id="{D384347D-3A3E-3141-A9E6-A0E31956BBCB}"/>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14" name="object 16">
              <a:extLst>
                <a:ext uri="{FF2B5EF4-FFF2-40B4-BE49-F238E27FC236}">
                  <a16:creationId xmlns:a16="http://schemas.microsoft.com/office/drawing/2014/main" id="{2E08E5E9-6E1A-644A-B1EC-51D34FA98805}"/>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15" name="object 17">
              <a:extLst>
                <a:ext uri="{FF2B5EF4-FFF2-40B4-BE49-F238E27FC236}">
                  <a16:creationId xmlns:a16="http://schemas.microsoft.com/office/drawing/2014/main" id="{AA5D1209-C18E-A047-B3EE-A98216F1D66D}"/>
                </a:ext>
              </a:extLst>
            </p:cNvPr>
            <p:cNvGrpSpPr/>
            <p:nvPr userDrawn="1"/>
          </p:nvGrpSpPr>
          <p:grpSpPr>
            <a:xfrm>
              <a:off x="6369216" y="1893249"/>
              <a:ext cx="957580" cy="168275"/>
              <a:chOff x="3686325" y="4950352"/>
              <a:chExt cx="957580" cy="168275"/>
            </a:xfrm>
          </p:grpSpPr>
          <p:pic>
            <p:nvPicPr>
              <p:cNvPr id="23" name="object 18">
                <a:extLst>
                  <a:ext uri="{FF2B5EF4-FFF2-40B4-BE49-F238E27FC236}">
                    <a16:creationId xmlns:a16="http://schemas.microsoft.com/office/drawing/2014/main" id="{F7926B44-D92B-B945-AD25-307771408CBA}"/>
                  </a:ext>
                </a:extLst>
              </p:cNvPr>
              <p:cNvPicPr/>
              <p:nvPr/>
            </p:nvPicPr>
            <p:blipFill>
              <a:blip r:embed="rId2" cstate="print"/>
              <a:stretch>
                <a:fillRect/>
              </a:stretch>
            </p:blipFill>
            <p:spPr>
              <a:xfrm>
                <a:off x="3686325" y="4955722"/>
                <a:ext cx="98300" cy="134760"/>
              </a:xfrm>
              <a:prstGeom prst="rect">
                <a:avLst/>
              </a:prstGeom>
            </p:spPr>
          </p:pic>
          <p:pic>
            <p:nvPicPr>
              <p:cNvPr id="24" name="object 19">
                <a:extLst>
                  <a:ext uri="{FF2B5EF4-FFF2-40B4-BE49-F238E27FC236}">
                    <a16:creationId xmlns:a16="http://schemas.microsoft.com/office/drawing/2014/main" id="{8B562EBA-8C19-A04B-B9FE-4F9A86AC405C}"/>
                  </a:ext>
                </a:extLst>
              </p:cNvPr>
              <p:cNvPicPr/>
              <p:nvPr/>
            </p:nvPicPr>
            <p:blipFill>
              <a:blip r:embed="rId3" cstate="print"/>
              <a:stretch>
                <a:fillRect/>
              </a:stretch>
            </p:blipFill>
            <p:spPr>
              <a:xfrm>
                <a:off x="3803771" y="4984513"/>
                <a:ext cx="78175" cy="102928"/>
              </a:xfrm>
              <a:prstGeom prst="rect">
                <a:avLst/>
              </a:prstGeom>
            </p:spPr>
          </p:pic>
          <p:sp>
            <p:nvSpPr>
              <p:cNvPr id="25" name="object 20">
                <a:extLst>
                  <a:ext uri="{FF2B5EF4-FFF2-40B4-BE49-F238E27FC236}">
                    <a16:creationId xmlns:a16="http://schemas.microsoft.com/office/drawing/2014/main" id="{02CED2B3-4CCA-1A41-979C-82FCB5B2EEB5}"/>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26" name="object 21">
                <a:extLst>
                  <a:ext uri="{FF2B5EF4-FFF2-40B4-BE49-F238E27FC236}">
                    <a16:creationId xmlns:a16="http://schemas.microsoft.com/office/drawing/2014/main" id="{88E759FF-F795-2749-BCF9-96EA11A93966}"/>
                  </a:ext>
                </a:extLst>
              </p:cNvPr>
              <p:cNvPicPr/>
              <p:nvPr/>
            </p:nvPicPr>
            <p:blipFill>
              <a:blip r:embed="rId4" cstate="print"/>
              <a:stretch>
                <a:fillRect/>
              </a:stretch>
            </p:blipFill>
            <p:spPr>
              <a:xfrm>
                <a:off x="4489871" y="4950352"/>
                <a:ext cx="153542" cy="139098"/>
              </a:xfrm>
              <a:prstGeom prst="rect">
                <a:avLst/>
              </a:prstGeom>
            </p:spPr>
          </p:pic>
          <p:sp>
            <p:nvSpPr>
              <p:cNvPr id="27" name="object 22">
                <a:extLst>
                  <a:ext uri="{FF2B5EF4-FFF2-40B4-BE49-F238E27FC236}">
                    <a16:creationId xmlns:a16="http://schemas.microsoft.com/office/drawing/2014/main" id="{E5F7F0EE-CFF6-C345-A18C-B63E0BEC9323}"/>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16" name="object 23">
              <a:extLst>
                <a:ext uri="{FF2B5EF4-FFF2-40B4-BE49-F238E27FC236}">
                  <a16:creationId xmlns:a16="http://schemas.microsoft.com/office/drawing/2014/main" id="{CF0D2BB7-1AD1-BB4B-92E2-F748960DEEC9}"/>
                </a:ext>
              </a:extLst>
            </p:cNvPr>
            <p:cNvGrpSpPr/>
            <p:nvPr userDrawn="1"/>
          </p:nvGrpSpPr>
          <p:grpSpPr>
            <a:xfrm>
              <a:off x="7372949" y="1898410"/>
              <a:ext cx="838200" cy="163195"/>
              <a:chOff x="4690058" y="4955513"/>
              <a:chExt cx="838200" cy="163195"/>
            </a:xfrm>
          </p:grpSpPr>
          <p:pic>
            <p:nvPicPr>
              <p:cNvPr id="21" name="object 24">
                <a:extLst>
                  <a:ext uri="{FF2B5EF4-FFF2-40B4-BE49-F238E27FC236}">
                    <a16:creationId xmlns:a16="http://schemas.microsoft.com/office/drawing/2014/main" id="{765019B4-F006-8945-A9E7-EE340BD40C38}"/>
                  </a:ext>
                </a:extLst>
              </p:cNvPr>
              <p:cNvPicPr/>
              <p:nvPr/>
            </p:nvPicPr>
            <p:blipFill>
              <a:blip r:embed="rId5" cstate="print"/>
              <a:stretch>
                <a:fillRect/>
              </a:stretch>
            </p:blipFill>
            <p:spPr>
              <a:xfrm>
                <a:off x="5449226" y="4985049"/>
                <a:ext cx="78524" cy="104478"/>
              </a:xfrm>
              <a:prstGeom prst="rect">
                <a:avLst/>
              </a:prstGeom>
            </p:spPr>
          </p:pic>
          <p:sp>
            <p:nvSpPr>
              <p:cNvPr id="22" name="object 25">
                <a:extLst>
                  <a:ext uri="{FF2B5EF4-FFF2-40B4-BE49-F238E27FC236}">
                    <a16:creationId xmlns:a16="http://schemas.microsoft.com/office/drawing/2014/main" id="{7CCCD720-6944-D743-A6C0-BD885190CA96}"/>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17" name="object 26">
              <a:extLst>
                <a:ext uri="{FF2B5EF4-FFF2-40B4-BE49-F238E27FC236}">
                  <a16:creationId xmlns:a16="http://schemas.microsoft.com/office/drawing/2014/main" id="{9B053ED9-7FF4-3C41-AD06-68EBB845B304}"/>
                </a:ext>
              </a:extLst>
            </p:cNvPr>
            <p:cNvGrpSpPr/>
            <p:nvPr userDrawn="1"/>
          </p:nvGrpSpPr>
          <p:grpSpPr>
            <a:xfrm>
              <a:off x="6818819" y="912939"/>
              <a:ext cx="1391920" cy="873125"/>
              <a:chOff x="4135928" y="3970042"/>
              <a:chExt cx="1391920" cy="873125"/>
            </a:xfrm>
          </p:grpSpPr>
          <p:sp>
            <p:nvSpPr>
              <p:cNvPr id="18" name="object 27">
                <a:extLst>
                  <a:ext uri="{FF2B5EF4-FFF2-40B4-BE49-F238E27FC236}">
                    <a16:creationId xmlns:a16="http://schemas.microsoft.com/office/drawing/2014/main" id="{00FD4707-AB8F-0C46-90F0-5863B5D88195}"/>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19" name="object 28">
                <a:extLst>
                  <a:ext uri="{FF2B5EF4-FFF2-40B4-BE49-F238E27FC236}">
                    <a16:creationId xmlns:a16="http://schemas.microsoft.com/office/drawing/2014/main" id="{916B4752-D5F2-C245-8C24-14CD6C5EED36}"/>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20" name="object 29">
                <a:extLst>
                  <a:ext uri="{FF2B5EF4-FFF2-40B4-BE49-F238E27FC236}">
                    <a16:creationId xmlns:a16="http://schemas.microsoft.com/office/drawing/2014/main" id="{07B31B69-0FEC-7840-8614-6E5BB6382770}"/>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
        <p:nvSpPr>
          <p:cNvPr id="29" name="Picture Placeholder 2">
            <a:extLst>
              <a:ext uri="{FF2B5EF4-FFF2-40B4-BE49-F238E27FC236}">
                <a16:creationId xmlns:a16="http://schemas.microsoft.com/office/drawing/2014/main" id="{E40D2B20-90A6-7649-AEFB-EF7D73A69452}"/>
              </a:ext>
            </a:extLst>
          </p:cNvPr>
          <p:cNvSpPr>
            <a:spLocks noGrp="1"/>
          </p:cNvSpPr>
          <p:nvPr>
            <p:ph type="pic" sz="quarter" idx="12"/>
          </p:nvPr>
        </p:nvSpPr>
        <p:spPr>
          <a:xfrm>
            <a:off x="904983" y="3490024"/>
            <a:ext cx="5458660" cy="7162781"/>
          </a:xfrm>
          <a:prstGeom prst="rect">
            <a:avLst/>
          </a:prstGeom>
          <a:noFill/>
        </p:spPr>
        <p:txBody>
          <a:bodyPr anchor="ctr"/>
          <a:lstStyle>
            <a:lvl1pPr algn="ctr">
              <a:buNone/>
              <a:defRPr sz="1800"/>
            </a:lvl1pPr>
          </a:lstStyle>
          <a:p>
            <a:endParaRPr lang="en-US"/>
          </a:p>
        </p:txBody>
      </p:sp>
      <p:sp>
        <p:nvSpPr>
          <p:cNvPr id="30" name="Picture Placeholder 2">
            <a:extLst>
              <a:ext uri="{FF2B5EF4-FFF2-40B4-BE49-F238E27FC236}">
                <a16:creationId xmlns:a16="http://schemas.microsoft.com/office/drawing/2014/main" id="{F7382013-1E00-9B4B-A47A-A0FB718B583F}"/>
              </a:ext>
            </a:extLst>
          </p:cNvPr>
          <p:cNvSpPr>
            <a:spLocks noGrp="1"/>
          </p:cNvSpPr>
          <p:nvPr>
            <p:ph type="pic" sz="quarter" idx="13"/>
          </p:nvPr>
        </p:nvSpPr>
        <p:spPr>
          <a:xfrm>
            <a:off x="7322264" y="3490024"/>
            <a:ext cx="5458660" cy="7162781"/>
          </a:xfrm>
          <a:prstGeom prst="rect">
            <a:avLst/>
          </a:prstGeom>
          <a:noFill/>
        </p:spPr>
        <p:txBody>
          <a:bodyPr anchor="ctr"/>
          <a:lstStyle>
            <a:lvl1pPr algn="ctr">
              <a:buNone/>
              <a:defRPr sz="1800"/>
            </a:lvl1pPr>
          </a:lstStyle>
          <a:p>
            <a:endParaRPr lang="en-US"/>
          </a:p>
        </p:txBody>
      </p:sp>
      <p:sp>
        <p:nvSpPr>
          <p:cNvPr id="31" name="Picture Placeholder 2">
            <a:extLst>
              <a:ext uri="{FF2B5EF4-FFF2-40B4-BE49-F238E27FC236}">
                <a16:creationId xmlns:a16="http://schemas.microsoft.com/office/drawing/2014/main" id="{5F74D7D9-85A0-104F-9472-B7990DD4D7D6}"/>
              </a:ext>
            </a:extLst>
          </p:cNvPr>
          <p:cNvSpPr>
            <a:spLocks noGrp="1"/>
          </p:cNvSpPr>
          <p:nvPr>
            <p:ph type="pic" sz="quarter" idx="14"/>
          </p:nvPr>
        </p:nvSpPr>
        <p:spPr>
          <a:xfrm>
            <a:off x="13739545" y="3490024"/>
            <a:ext cx="5458660" cy="7162781"/>
          </a:xfrm>
          <a:prstGeom prst="rect">
            <a:avLst/>
          </a:prstGeom>
          <a:noFill/>
        </p:spPr>
        <p:txBody>
          <a:bodyPr anchor="ctr"/>
          <a:lstStyle>
            <a:lvl1pPr algn="ctr">
              <a:buNone/>
              <a:defRPr sz="1800"/>
            </a:lvl1pPr>
          </a:lstStyle>
          <a:p>
            <a:endParaRPr lang="en-US"/>
          </a:p>
        </p:txBody>
      </p:sp>
    </p:spTree>
    <p:extLst>
      <p:ext uri="{BB962C8B-B14F-4D97-AF65-F5344CB8AC3E}">
        <p14:creationId xmlns:p14="http://schemas.microsoft.com/office/powerpoint/2010/main" val="3726400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en Object slid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BF2E65E-4875-C542-B733-F7A5E497E1C9}"/>
              </a:ext>
            </a:extLst>
          </p:cNvPr>
          <p:cNvSpPr>
            <a:spLocks noGrp="1"/>
          </p:cNvSpPr>
          <p:nvPr>
            <p:ph type="body" sz="quarter" idx="11" hasCustomPrompt="1"/>
          </p:nvPr>
        </p:nvSpPr>
        <p:spPr>
          <a:xfrm>
            <a:off x="930998" y="1800521"/>
            <a:ext cx="18241193" cy="842136"/>
          </a:xfrm>
          <a:prstGeom prst="rect">
            <a:avLst/>
          </a:prstGeom>
        </p:spPr>
        <p:txBody>
          <a:bodyPr anchor="ctr"/>
          <a:lstStyle>
            <a:lvl1pPr>
              <a:buNone/>
              <a:defRPr sz="4000" b="1" i="0">
                <a:solidFill>
                  <a:schemeClr val="tx1"/>
                </a:solidFill>
                <a:latin typeface="Arial" panose="020B0604020202020204" pitchFamily="34" charset="0"/>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7" name="object 4">
            <a:extLst>
              <a:ext uri="{FF2B5EF4-FFF2-40B4-BE49-F238E27FC236}">
                <a16:creationId xmlns:a16="http://schemas.microsoft.com/office/drawing/2014/main" id="{9B26AD9B-1B80-7E47-AF86-80946AD128FC}"/>
              </a:ext>
            </a:extLst>
          </p:cNvPr>
          <p:cNvSpPr/>
          <p:nvPr userDrawn="1"/>
        </p:nvSpPr>
        <p:spPr>
          <a:xfrm>
            <a:off x="-4" y="3037594"/>
            <a:ext cx="5504180" cy="0"/>
          </a:xfrm>
          <a:custGeom>
            <a:avLst/>
            <a:gdLst/>
            <a:ahLst/>
            <a:cxnLst/>
            <a:rect l="l" t="t" r="r" b="b"/>
            <a:pathLst>
              <a:path w="5504180">
                <a:moveTo>
                  <a:pt x="5503759" y="0"/>
                </a:moveTo>
                <a:lnTo>
                  <a:pt x="0" y="0"/>
                </a:lnTo>
              </a:path>
            </a:pathLst>
          </a:custGeom>
          <a:ln w="12565">
            <a:solidFill>
              <a:srgbClr val="8DC63F"/>
            </a:solidFill>
          </a:ln>
        </p:spPr>
        <p:txBody>
          <a:bodyPr wrap="square" lIns="0" tIns="0" rIns="0" bIns="0" rtlCol="0"/>
          <a:lstStyle/>
          <a:p>
            <a:endParaRPr/>
          </a:p>
        </p:txBody>
      </p:sp>
      <p:sp>
        <p:nvSpPr>
          <p:cNvPr id="8" name="object 5">
            <a:extLst>
              <a:ext uri="{FF2B5EF4-FFF2-40B4-BE49-F238E27FC236}">
                <a16:creationId xmlns:a16="http://schemas.microsoft.com/office/drawing/2014/main" id="{B99E435E-EF46-CD40-A9A5-B0BC324F35AC}"/>
              </a:ext>
            </a:extLst>
          </p:cNvPr>
          <p:cNvSpPr/>
          <p:nvPr userDrawn="1"/>
        </p:nvSpPr>
        <p:spPr>
          <a:xfrm>
            <a:off x="5681653" y="2705441"/>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chemeClr val="accent2"/>
          </a:solidFill>
        </p:spPr>
        <p:txBody>
          <a:bodyPr wrap="square" lIns="0" tIns="0" rIns="0" bIns="0" rtlCol="0"/>
          <a:lstStyle/>
          <a:p>
            <a:endParaRPr/>
          </a:p>
        </p:txBody>
      </p:sp>
      <p:sp>
        <p:nvSpPr>
          <p:cNvPr id="10" name="Holder 4">
            <a:extLst>
              <a:ext uri="{FF2B5EF4-FFF2-40B4-BE49-F238E27FC236}">
                <a16:creationId xmlns:a16="http://schemas.microsoft.com/office/drawing/2014/main" id="{755B4D20-9462-B943-9240-ECBFE5919AF7}"/>
              </a:ext>
            </a:extLst>
          </p:cNvPr>
          <p:cNvSpPr>
            <a:spLocks noGrp="1"/>
          </p:cNvSpPr>
          <p:nvPr>
            <p:ph sz="half" idx="3"/>
          </p:nvPr>
        </p:nvSpPr>
        <p:spPr>
          <a:xfrm>
            <a:off x="911606" y="3744611"/>
            <a:ext cx="18280887" cy="6876000"/>
          </a:xfrm>
          <a:prstGeom prst="rect">
            <a:avLst/>
          </a:prstGeom>
        </p:spPr>
        <p:txBody>
          <a:bodyPr wrap="square" lIns="0" tIns="0" rIns="0" bIns="0">
            <a:spAutoFit/>
          </a:bodyPr>
          <a:lstStyle>
            <a:lvl1pPr>
              <a:defRPr/>
            </a:lvl1pPr>
          </a:lstStyle>
          <a:p>
            <a:endParaRPr/>
          </a:p>
        </p:txBody>
      </p:sp>
    </p:spTree>
    <p:extLst>
      <p:ext uri="{BB962C8B-B14F-4D97-AF65-F5344CB8AC3E}">
        <p14:creationId xmlns:p14="http://schemas.microsoft.com/office/powerpoint/2010/main" val="2569831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Background Object slide ">
    <p:spTree>
      <p:nvGrpSpPr>
        <p:cNvPr id="1" name=""/>
        <p:cNvGrpSpPr/>
        <p:nvPr/>
      </p:nvGrpSpPr>
      <p:grpSpPr>
        <a:xfrm>
          <a:off x="0" y="0"/>
          <a:ext cx="0" cy="0"/>
          <a:chOff x="0" y="0"/>
          <a:chExt cx="0" cy="0"/>
        </a:xfrm>
      </p:grpSpPr>
      <p:sp>
        <p:nvSpPr>
          <p:cNvPr id="29" name="object 2">
            <a:extLst>
              <a:ext uri="{FF2B5EF4-FFF2-40B4-BE49-F238E27FC236}">
                <a16:creationId xmlns:a16="http://schemas.microsoft.com/office/drawing/2014/main" id="{640651B7-A930-C54D-A49E-320E012F9057}"/>
              </a:ext>
            </a:extLst>
          </p:cNvPr>
          <p:cNvSpPr/>
          <p:nvPr userDrawn="1"/>
        </p:nvSpPr>
        <p:spPr>
          <a:xfrm>
            <a:off x="0" y="0"/>
            <a:ext cx="20104100" cy="11327628"/>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00AEEF"/>
          </a:solidFill>
        </p:spPr>
        <p:txBody>
          <a:bodyPr wrap="square" lIns="0" tIns="0" rIns="0" bIns="0" rtlCol="0"/>
          <a:lstStyle/>
          <a:p>
            <a:endParaRPr/>
          </a:p>
        </p:txBody>
      </p:sp>
      <p:sp>
        <p:nvSpPr>
          <p:cNvPr id="7" name="Text Placeholder 5">
            <a:extLst>
              <a:ext uri="{FF2B5EF4-FFF2-40B4-BE49-F238E27FC236}">
                <a16:creationId xmlns:a16="http://schemas.microsoft.com/office/drawing/2014/main" id="{B3635F49-9ACF-3D44-87FF-82B6A4319CB1}"/>
              </a:ext>
            </a:extLst>
          </p:cNvPr>
          <p:cNvSpPr>
            <a:spLocks noGrp="1"/>
          </p:cNvSpPr>
          <p:nvPr>
            <p:ph type="body" sz="quarter" idx="11" hasCustomPrompt="1"/>
          </p:nvPr>
        </p:nvSpPr>
        <p:spPr>
          <a:xfrm>
            <a:off x="930998" y="1800521"/>
            <a:ext cx="18267207" cy="842136"/>
          </a:xfrm>
          <a:prstGeom prst="rect">
            <a:avLst/>
          </a:prstGeom>
        </p:spPr>
        <p:txBody>
          <a:bodyPr anchor="ctr"/>
          <a:lstStyle>
            <a:lvl1pPr>
              <a:buNone/>
              <a:defRPr sz="4000" b="1" i="0">
                <a:solidFill>
                  <a:schemeClr val="tx1"/>
                </a:solidFill>
                <a:latin typeface="Arial" panose="020B0604020202020204" pitchFamily="34" charset="0"/>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8" name="object 4">
            <a:extLst>
              <a:ext uri="{FF2B5EF4-FFF2-40B4-BE49-F238E27FC236}">
                <a16:creationId xmlns:a16="http://schemas.microsoft.com/office/drawing/2014/main" id="{1CD3E000-A1C6-E241-B74E-19233909847D}"/>
              </a:ext>
            </a:extLst>
          </p:cNvPr>
          <p:cNvSpPr/>
          <p:nvPr userDrawn="1"/>
        </p:nvSpPr>
        <p:spPr>
          <a:xfrm>
            <a:off x="-4" y="3037594"/>
            <a:ext cx="5504180" cy="0"/>
          </a:xfrm>
          <a:custGeom>
            <a:avLst/>
            <a:gdLst/>
            <a:ahLst/>
            <a:cxnLst/>
            <a:rect l="l" t="t" r="r" b="b"/>
            <a:pathLst>
              <a:path w="5504180">
                <a:moveTo>
                  <a:pt x="5503759" y="0"/>
                </a:moveTo>
                <a:lnTo>
                  <a:pt x="0" y="0"/>
                </a:lnTo>
              </a:path>
            </a:pathLst>
          </a:custGeom>
          <a:ln w="12565">
            <a:solidFill>
              <a:schemeClr val="tx1"/>
            </a:solidFill>
          </a:ln>
        </p:spPr>
        <p:txBody>
          <a:bodyPr wrap="square" lIns="0" tIns="0" rIns="0" bIns="0" rtlCol="0"/>
          <a:lstStyle/>
          <a:p>
            <a:endParaRPr/>
          </a:p>
        </p:txBody>
      </p:sp>
      <p:sp>
        <p:nvSpPr>
          <p:cNvPr id="9" name="object 5">
            <a:extLst>
              <a:ext uri="{FF2B5EF4-FFF2-40B4-BE49-F238E27FC236}">
                <a16:creationId xmlns:a16="http://schemas.microsoft.com/office/drawing/2014/main" id="{9BDD7DAC-CE27-3740-BBED-B7FD041CEE11}"/>
              </a:ext>
            </a:extLst>
          </p:cNvPr>
          <p:cNvSpPr/>
          <p:nvPr userDrawn="1"/>
        </p:nvSpPr>
        <p:spPr>
          <a:xfrm>
            <a:off x="5681653" y="2705441"/>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chemeClr val="tx1"/>
          </a:solidFill>
        </p:spPr>
        <p:txBody>
          <a:bodyPr wrap="square" lIns="0" tIns="0" rIns="0" bIns="0" rtlCol="0"/>
          <a:lstStyle/>
          <a:p>
            <a:endParaRPr/>
          </a:p>
        </p:txBody>
      </p:sp>
      <p:grpSp>
        <p:nvGrpSpPr>
          <p:cNvPr id="10" name="Group 9">
            <a:extLst>
              <a:ext uri="{FF2B5EF4-FFF2-40B4-BE49-F238E27FC236}">
                <a16:creationId xmlns:a16="http://schemas.microsoft.com/office/drawing/2014/main" id="{72066CED-0A99-1748-8659-94678570F04E}"/>
              </a:ext>
            </a:extLst>
          </p:cNvPr>
          <p:cNvGrpSpPr/>
          <p:nvPr userDrawn="1"/>
        </p:nvGrpSpPr>
        <p:grpSpPr>
          <a:xfrm>
            <a:off x="679450" y="701675"/>
            <a:ext cx="2096927" cy="575311"/>
            <a:chOff x="6282009" y="912929"/>
            <a:chExt cx="4187195" cy="1148795"/>
          </a:xfrm>
        </p:grpSpPr>
        <p:sp>
          <p:nvSpPr>
            <p:cNvPr id="11" name="object 12">
              <a:extLst>
                <a:ext uri="{FF2B5EF4-FFF2-40B4-BE49-F238E27FC236}">
                  <a16:creationId xmlns:a16="http://schemas.microsoft.com/office/drawing/2014/main" id="{9D5088DA-4AC4-3548-BA84-3C6F6DCFAECC}"/>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12" name="object 13">
              <a:extLst>
                <a:ext uri="{FF2B5EF4-FFF2-40B4-BE49-F238E27FC236}">
                  <a16:creationId xmlns:a16="http://schemas.microsoft.com/office/drawing/2014/main" id="{B8F0E152-5C29-7F40-859B-F966E441EE55}"/>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13" name="object 14">
              <a:extLst>
                <a:ext uri="{FF2B5EF4-FFF2-40B4-BE49-F238E27FC236}">
                  <a16:creationId xmlns:a16="http://schemas.microsoft.com/office/drawing/2014/main" id="{C5670308-1007-4541-A262-A771917A80ED}"/>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14" name="object 15">
              <a:extLst>
                <a:ext uri="{FF2B5EF4-FFF2-40B4-BE49-F238E27FC236}">
                  <a16:creationId xmlns:a16="http://schemas.microsoft.com/office/drawing/2014/main" id="{0097EFFA-DE54-F443-8B8B-28BF86B71534}"/>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15" name="object 16">
              <a:extLst>
                <a:ext uri="{FF2B5EF4-FFF2-40B4-BE49-F238E27FC236}">
                  <a16:creationId xmlns:a16="http://schemas.microsoft.com/office/drawing/2014/main" id="{AD59B71A-45BF-DD44-AAFD-AE7BD36E5CD9}"/>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16" name="object 17">
              <a:extLst>
                <a:ext uri="{FF2B5EF4-FFF2-40B4-BE49-F238E27FC236}">
                  <a16:creationId xmlns:a16="http://schemas.microsoft.com/office/drawing/2014/main" id="{1A413025-733A-CC4E-9E75-4C7848A337C4}"/>
                </a:ext>
              </a:extLst>
            </p:cNvPr>
            <p:cNvGrpSpPr/>
            <p:nvPr userDrawn="1"/>
          </p:nvGrpSpPr>
          <p:grpSpPr>
            <a:xfrm>
              <a:off x="6369216" y="1893249"/>
              <a:ext cx="957580" cy="168275"/>
              <a:chOff x="3686325" y="4950352"/>
              <a:chExt cx="957580" cy="168275"/>
            </a:xfrm>
          </p:grpSpPr>
          <p:pic>
            <p:nvPicPr>
              <p:cNvPr id="24" name="object 18">
                <a:extLst>
                  <a:ext uri="{FF2B5EF4-FFF2-40B4-BE49-F238E27FC236}">
                    <a16:creationId xmlns:a16="http://schemas.microsoft.com/office/drawing/2014/main" id="{B631E20D-98AA-B547-AFC9-864855F85C7F}"/>
                  </a:ext>
                </a:extLst>
              </p:cNvPr>
              <p:cNvPicPr/>
              <p:nvPr/>
            </p:nvPicPr>
            <p:blipFill>
              <a:blip r:embed="rId2" cstate="print"/>
              <a:stretch>
                <a:fillRect/>
              </a:stretch>
            </p:blipFill>
            <p:spPr>
              <a:xfrm>
                <a:off x="3686325" y="4955722"/>
                <a:ext cx="98300" cy="134760"/>
              </a:xfrm>
              <a:prstGeom prst="rect">
                <a:avLst/>
              </a:prstGeom>
            </p:spPr>
          </p:pic>
          <p:pic>
            <p:nvPicPr>
              <p:cNvPr id="25" name="object 19">
                <a:extLst>
                  <a:ext uri="{FF2B5EF4-FFF2-40B4-BE49-F238E27FC236}">
                    <a16:creationId xmlns:a16="http://schemas.microsoft.com/office/drawing/2014/main" id="{8EC314F2-08AD-B44E-9021-1E2F364EA8EE}"/>
                  </a:ext>
                </a:extLst>
              </p:cNvPr>
              <p:cNvPicPr/>
              <p:nvPr/>
            </p:nvPicPr>
            <p:blipFill>
              <a:blip r:embed="rId3" cstate="print"/>
              <a:stretch>
                <a:fillRect/>
              </a:stretch>
            </p:blipFill>
            <p:spPr>
              <a:xfrm>
                <a:off x="3803771" y="4984513"/>
                <a:ext cx="78175" cy="102928"/>
              </a:xfrm>
              <a:prstGeom prst="rect">
                <a:avLst/>
              </a:prstGeom>
            </p:spPr>
          </p:pic>
          <p:sp>
            <p:nvSpPr>
              <p:cNvPr id="26" name="object 20">
                <a:extLst>
                  <a:ext uri="{FF2B5EF4-FFF2-40B4-BE49-F238E27FC236}">
                    <a16:creationId xmlns:a16="http://schemas.microsoft.com/office/drawing/2014/main" id="{2CFF462A-2269-9F4A-AC17-4C526EE4A621}"/>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27" name="object 21">
                <a:extLst>
                  <a:ext uri="{FF2B5EF4-FFF2-40B4-BE49-F238E27FC236}">
                    <a16:creationId xmlns:a16="http://schemas.microsoft.com/office/drawing/2014/main" id="{DE49BA56-0A4D-4D4B-87C5-51F4B26E2E3B}"/>
                  </a:ext>
                </a:extLst>
              </p:cNvPr>
              <p:cNvPicPr/>
              <p:nvPr/>
            </p:nvPicPr>
            <p:blipFill>
              <a:blip r:embed="rId4" cstate="print"/>
              <a:stretch>
                <a:fillRect/>
              </a:stretch>
            </p:blipFill>
            <p:spPr>
              <a:xfrm>
                <a:off x="4489871" y="4950352"/>
                <a:ext cx="153542" cy="139098"/>
              </a:xfrm>
              <a:prstGeom prst="rect">
                <a:avLst/>
              </a:prstGeom>
            </p:spPr>
          </p:pic>
          <p:sp>
            <p:nvSpPr>
              <p:cNvPr id="28" name="object 22">
                <a:extLst>
                  <a:ext uri="{FF2B5EF4-FFF2-40B4-BE49-F238E27FC236}">
                    <a16:creationId xmlns:a16="http://schemas.microsoft.com/office/drawing/2014/main" id="{5E1C6544-73D2-654E-8ECC-24DF836DA935}"/>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17" name="object 23">
              <a:extLst>
                <a:ext uri="{FF2B5EF4-FFF2-40B4-BE49-F238E27FC236}">
                  <a16:creationId xmlns:a16="http://schemas.microsoft.com/office/drawing/2014/main" id="{B1F24BA4-93B2-5F40-A07B-E25158BDF13A}"/>
                </a:ext>
              </a:extLst>
            </p:cNvPr>
            <p:cNvGrpSpPr/>
            <p:nvPr userDrawn="1"/>
          </p:nvGrpSpPr>
          <p:grpSpPr>
            <a:xfrm>
              <a:off x="7372949" y="1898410"/>
              <a:ext cx="838200" cy="163195"/>
              <a:chOff x="4690058" y="4955513"/>
              <a:chExt cx="838200" cy="163195"/>
            </a:xfrm>
          </p:grpSpPr>
          <p:pic>
            <p:nvPicPr>
              <p:cNvPr id="22" name="object 24">
                <a:extLst>
                  <a:ext uri="{FF2B5EF4-FFF2-40B4-BE49-F238E27FC236}">
                    <a16:creationId xmlns:a16="http://schemas.microsoft.com/office/drawing/2014/main" id="{C482FCDA-05BE-7E48-95A2-47B1E9EDC4F7}"/>
                  </a:ext>
                </a:extLst>
              </p:cNvPr>
              <p:cNvPicPr/>
              <p:nvPr/>
            </p:nvPicPr>
            <p:blipFill>
              <a:blip r:embed="rId5" cstate="print"/>
              <a:stretch>
                <a:fillRect/>
              </a:stretch>
            </p:blipFill>
            <p:spPr>
              <a:xfrm>
                <a:off x="5449226" y="4985049"/>
                <a:ext cx="78524" cy="104478"/>
              </a:xfrm>
              <a:prstGeom prst="rect">
                <a:avLst/>
              </a:prstGeom>
            </p:spPr>
          </p:pic>
          <p:sp>
            <p:nvSpPr>
              <p:cNvPr id="23" name="object 25">
                <a:extLst>
                  <a:ext uri="{FF2B5EF4-FFF2-40B4-BE49-F238E27FC236}">
                    <a16:creationId xmlns:a16="http://schemas.microsoft.com/office/drawing/2014/main" id="{7331CD2C-502E-7049-A046-6C8AB4B2FBAF}"/>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18" name="object 26">
              <a:extLst>
                <a:ext uri="{FF2B5EF4-FFF2-40B4-BE49-F238E27FC236}">
                  <a16:creationId xmlns:a16="http://schemas.microsoft.com/office/drawing/2014/main" id="{31F06331-C229-1048-987C-DB407FC72C8C}"/>
                </a:ext>
              </a:extLst>
            </p:cNvPr>
            <p:cNvGrpSpPr/>
            <p:nvPr userDrawn="1"/>
          </p:nvGrpSpPr>
          <p:grpSpPr>
            <a:xfrm>
              <a:off x="6818819" y="912939"/>
              <a:ext cx="1391920" cy="873125"/>
              <a:chOff x="4135928" y="3970042"/>
              <a:chExt cx="1391920" cy="873125"/>
            </a:xfrm>
          </p:grpSpPr>
          <p:sp>
            <p:nvSpPr>
              <p:cNvPr id="19" name="object 27">
                <a:extLst>
                  <a:ext uri="{FF2B5EF4-FFF2-40B4-BE49-F238E27FC236}">
                    <a16:creationId xmlns:a16="http://schemas.microsoft.com/office/drawing/2014/main" id="{4F8E9A33-074A-7F45-8A57-31BA52B7271C}"/>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20" name="object 28">
                <a:extLst>
                  <a:ext uri="{FF2B5EF4-FFF2-40B4-BE49-F238E27FC236}">
                    <a16:creationId xmlns:a16="http://schemas.microsoft.com/office/drawing/2014/main" id="{2CBEA56D-1A77-0A47-9AD9-215A314A36CF}"/>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21" name="object 29">
                <a:extLst>
                  <a:ext uri="{FF2B5EF4-FFF2-40B4-BE49-F238E27FC236}">
                    <a16:creationId xmlns:a16="http://schemas.microsoft.com/office/drawing/2014/main" id="{C97428B3-9B4F-F044-98D5-05F4BB2F5DB3}"/>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
        <p:nvSpPr>
          <p:cNvPr id="31" name="Holder 4">
            <a:extLst>
              <a:ext uri="{FF2B5EF4-FFF2-40B4-BE49-F238E27FC236}">
                <a16:creationId xmlns:a16="http://schemas.microsoft.com/office/drawing/2014/main" id="{DF993A9F-F257-4F42-A27D-D702909F41FA}"/>
              </a:ext>
            </a:extLst>
          </p:cNvPr>
          <p:cNvSpPr>
            <a:spLocks noGrp="1"/>
          </p:cNvSpPr>
          <p:nvPr>
            <p:ph sz="half" idx="3"/>
          </p:nvPr>
        </p:nvSpPr>
        <p:spPr>
          <a:xfrm>
            <a:off x="911606" y="3744611"/>
            <a:ext cx="18280887" cy="6876000"/>
          </a:xfrm>
          <a:prstGeom prst="rect">
            <a:avLst/>
          </a:prstGeom>
        </p:spPr>
        <p:txBody>
          <a:bodyPr wrap="square" lIns="0" tIns="0" rIns="0" bIns="0">
            <a:spAutoFit/>
          </a:bodyPr>
          <a:lstStyle>
            <a:lvl1pPr>
              <a:defRPr/>
            </a:lvl1pPr>
          </a:lstStyle>
          <a:p>
            <a:endParaRPr/>
          </a:p>
        </p:txBody>
      </p:sp>
    </p:spTree>
    <p:extLst>
      <p:ext uri="{BB962C8B-B14F-4D97-AF65-F5344CB8AC3E}">
        <p14:creationId xmlns:p14="http://schemas.microsoft.com/office/powerpoint/2010/main" val="1675785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lue Background Cover slide: PC">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8AA7790A-329F-974A-9A1E-F1492AFA7EF0}"/>
              </a:ext>
            </a:extLst>
          </p:cNvPr>
          <p:cNvSpPr/>
          <p:nvPr userDrawn="1"/>
        </p:nvSpPr>
        <p:spPr>
          <a:xfrm>
            <a:off x="0" y="5235"/>
            <a:ext cx="20104100" cy="7251065"/>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chemeClr val="accent5"/>
          </a:solidFill>
        </p:spPr>
        <p:txBody>
          <a:bodyPr wrap="square" lIns="0" tIns="0" rIns="0" bIns="0" rtlCol="0"/>
          <a:lstStyle/>
          <a:p>
            <a:endParaRPr/>
          </a:p>
        </p:txBody>
      </p:sp>
      <p:sp>
        <p:nvSpPr>
          <p:cNvPr id="7" name="object 3">
            <a:extLst>
              <a:ext uri="{FF2B5EF4-FFF2-40B4-BE49-F238E27FC236}">
                <a16:creationId xmlns:a16="http://schemas.microsoft.com/office/drawing/2014/main" id="{4AA109B1-BC2A-594E-8C2E-53323D7B4C6F}"/>
              </a:ext>
            </a:extLst>
          </p:cNvPr>
          <p:cNvSpPr/>
          <p:nvPr userDrawn="1"/>
        </p:nvSpPr>
        <p:spPr>
          <a:xfrm>
            <a:off x="0" y="7255998"/>
            <a:ext cx="20104100" cy="4052570"/>
          </a:xfrm>
          <a:custGeom>
            <a:avLst/>
            <a:gdLst/>
            <a:ahLst/>
            <a:cxnLst/>
            <a:rect l="l" t="t" r="r" b="b"/>
            <a:pathLst>
              <a:path w="20104100" h="4052570">
                <a:moveTo>
                  <a:pt x="20104099" y="0"/>
                </a:moveTo>
                <a:lnTo>
                  <a:pt x="0" y="0"/>
                </a:lnTo>
                <a:lnTo>
                  <a:pt x="0" y="4052557"/>
                </a:lnTo>
                <a:lnTo>
                  <a:pt x="20104099" y="4052557"/>
                </a:lnTo>
                <a:lnTo>
                  <a:pt x="20104099" y="0"/>
                </a:lnTo>
                <a:close/>
              </a:path>
            </a:pathLst>
          </a:custGeom>
          <a:solidFill>
            <a:srgbClr val="C7C1BF"/>
          </a:solidFill>
        </p:spPr>
        <p:txBody>
          <a:bodyPr wrap="square" lIns="0" tIns="0" rIns="0" bIns="0" rtlCol="0"/>
          <a:lstStyle/>
          <a:p>
            <a:endParaRPr/>
          </a:p>
        </p:txBody>
      </p:sp>
      <p:sp>
        <p:nvSpPr>
          <p:cNvPr id="8" name="object 4">
            <a:extLst>
              <a:ext uri="{FF2B5EF4-FFF2-40B4-BE49-F238E27FC236}">
                <a16:creationId xmlns:a16="http://schemas.microsoft.com/office/drawing/2014/main" id="{58BA706C-FC71-3C4D-A0A7-8DB66CCE7340}"/>
              </a:ext>
            </a:extLst>
          </p:cNvPr>
          <p:cNvSpPr/>
          <p:nvPr userDrawn="1"/>
        </p:nvSpPr>
        <p:spPr>
          <a:xfrm>
            <a:off x="-4" y="1844154"/>
            <a:ext cx="5504180" cy="0"/>
          </a:xfrm>
          <a:custGeom>
            <a:avLst/>
            <a:gdLst/>
            <a:ahLst/>
            <a:cxnLst/>
            <a:rect l="l" t="t" r="r" b="b"/>
            <a:pathLst>
              <a:path w="5504180">
                <a:moveTo>
                  <a:pt x="5503759" y="0"/>
                </a:moveTo>
                <a:lnTo>
                  <a:pt x="0" y="0"/>
                </a:lnTo>
              </a:path>
            </a:pathLst>
          </a:custGeom>
          <a:ln w="12565">
            <a:solidFill>
              <a:srgbClr val="000000"/>
            </a:solidFill>
          </a:ln>
        </p:spPr>
        <p:txBody>
          <a:bodyPr wrap="square" lIns="0" tIns="0" rIns="0" bIns="0" rtlCol="0"/>
          <a:lstStyle/>
          <a:p>
            <a:endParaRPr/>
          </a:p>
        </p:txBody>
      </p:sp>
      <p:sp>
        <p:nvSpPr>
          <p:cNvPr id="9" name="object 5">
            <a:extLst>
              <a:ext uri="{FF2B5EF4-FFF2-40B4-BE49-F238E27FC236}">
                <a16:creationId xmlns:a16="http://schemas.microsoft.com/office/drawing/2014/main" id="{84E74914-6F3A-4F48-B697-80731F870E07}"/>
              </a:ext>
            </a:extLst>
          </p:cNvPr>
          <p:cNvSpPr/>
          <p:nvPr userDrawn="1"/>
        </p:nvSpPr>
        <p:spPr>
          <a:xfrm>
            <a:off x="5681653" y="1511995"/>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rgbClr val="000000"/>
          </a:solidFill>
        </p:spPr>
        <p:txBody>
          <a:bodyPr wrap="square" lIns="0" tIns="0" rIns="0" bIns="0" rtlCol="0"/>
          <a:lstStyle/>
          <a:p>
            <a:endParaRPr/>
          </a:p>
        </p:txBody>
      </p:sp>
      <p:sp>
        <p:nvSpPr>
          <p:cNvPr id="35" name="Holder 3">
            <a:extLst>
              <a:ext uri="{FF2B5EF4-FFF2-40B4-BE49-F238E27FC236}">
                <a16:creationId xmlns:a16="http://schemas.microsoft.com/office/drawing/2014/main" id="{53319424-C025-F045-B1E5-5187A69BF635}"/>
              </a:ext>
            </a:extLst>
          </p:cNvPr>
          <p:cNvSpPr>
            <a:spLocks noGrp="1"/>
          </p:cNvSpPr>
          <p:nvPr>
            <p:ph sz="half" idx="2"/>
          </p:nvPr>
        </p:nvSpPr>
        <p:spPr>
          <a:xfrm>
            <a:off x="0" y="7224686"/>
            <a:ext cx="20104100" cy="4084664"/>
          </a:xfrm>
          <a:prstGeom prst="rect">
            <a:avLst/>
          </a:prstGeom>
        </p:spPr>
        <p:txBody>
          <a:bodyPr wrap="square" lIns="0" tIns="0" rIns="0" bIns="0">
            <a:spAutoFit/>
          </a:bodyPr>
          <a:lstStyle>
            <a:lvl1pPr>
              <a:defRPr/>
            </a:lvl1pPr>
          </a:lstStyle>
          <a:p>
            <a:endParaRPr/>
          </a:p>
        </p:txBody>
      </p:sp>
      <p:pic>
        <p:nvPicPr>
          <p:cNvPr id="57" name="object 11">
            <a:extLst>
              <a:ext uri="{FF2B5EF4-FFF2-40B4-BE49-F238E27FC236}">
                <a16:creationId xmlns:a16="http://schemas.microsoft.com/office/drawing/2014/main" id="{5BE7AC87-E244-B543-9322-E27BF93F2396}"/>
              </a:ext>
            </a:extLst>
          </p:cNvPr>
          <p:cNvPicPr/>
          <p:nvPr userDrawn="1"/>
        </p:nvPicPr>
        <p:blipFill>
          <a:blip r:embed="rId2" cstate="print"/>
          <a:stretch>
            <a:fillRect/>
          </a:stretch>
        </p:blipFill>
        <p:spPr>
          <a:xfrm>
            <a:off x="9463760" y="4985049"/>
            <a:ext cx="78524" cy="104478"/>
          </a:xfrm>
          <a:prstGeom prst="rect">
            <a:avLst/>
          </a:prstGeom>
        </p:spPr>
      </p:pic>
      <p:sp>
        <p:nvSpPr>
          <p:cNvPr id="58" name="object 12">
            <a:extLst>
              <a:ext uri="{FF2B5EF4-FFF2-40B4-BE49-F238E27FC236}">
                <a16:creationId xmlns:a16="http://schemas.microsoft.com/office/drawing/2014/main" id="{8550C6AA-BB07-A849-9092-D8EDF9D5813A}"/>
              </a:ext>
            </a:extLst>
          </p:cNvPr>
          <p:cNvSpPr/>
          <p:nvPr userDrawn="1"/>
        </p:nvSpPr>
        <p:spPr>
          <a:xfrm>
            <a:off x="7613650" y="3970038"/>
            <a:ext cx="4187190" cy="1148715"/>
          </a:xfrm>
          <a:custGeom>
            <a:avLst/>
            <a:gdLst/>
            <a:ahLst/>
            <a:cxnLst/>
            <a:rect l="l" t="t" r="r" b="b"/>
            <a:pathLst>
              <a:path w="4187190" h="1148714">
                <a:moveTo>
                  <a:pt x="474865" y="858418"/>
                </a:moveTo>
                <a:lnTo>
                  <a:pt x="422148" y="854900"/>
                </a:lnTo>
                <a:lnTo>
                  <a:pt x="351942" y="827684"/>
                </a:lnTo>
                <a:lnTo>
                  <a:pt x="322237" y="802551"/>
                </a:lnTo>
                <a:lnTo>
                  <a:pt x="296799" y="768997"/>
                </a:lnTo>
                <a:lnTo>
                  <a:pt x="276136" y="726478"/>
                </a:lnTo>
                <a:lnTo>
                  <a:pt x="260756" y="674446"/>
                </a:lnTo>
                <a:lnTo>
                  <a:pt x="251167" y="612330"/>
                </a:lnTo>
                <a:lnTo>
                  <a:pt x="247853" y="539597"/>
                </a:lnTo>
                <a:lnTo>
                  <a:pt x="247853" y="193649"/>
                </a:lnTo>
                <a:lnTo>
                  <a:pt x="253911" y="131102"/>
                </a:lnTo>
                <a:lnTo>
                  <a:pt x="271094" y="84836"/>
                </a:lnTo>
                <a:lnTo>
                  <a:pt x="297929" y="53479"/>
                </a:lnTo>
                <a:lnTo>
                  <a:pt x="332943" y="35687"/>
                </a:lnTo>
                <a:lnTo>
                  <a:pt x="374650" y="30048"/>
                </a:lnTo>
                <a:lnTo>
                  <a:pt x="374650" y="15976"/>
                </a:lnTo>
                <a:lnTo>
                  <a:pt x="0" y="15976"/>
                </a:lnTo>
                <a:lnTo>
                  <a:pt x="0" y="29883"/>
                </a:lnTo>
                <a:lnTo>
                  <a:pt x="41313" y="40373"/>
                </a:lnTo>
                <a:lnTo>
                  <a:pt x="68732" y="67703"/>
                </a:lnTo>
                <a:lnTo>
                  <a:pt x="83947" y="108419"/>
                </a:lnTo>
                <a:lnTo>
                  <a:pt x="88646" y="159105"/>
                </a:lnTo>
                <a:lnTo>
                  <a:pt x="88646" y="500062"/>
                </a:lnTo>
                <a:lnTo>
                  <a:pt x="90817" y="556869"/>
                </a:lnTo>
                <a:lnTo>
                  <a:pt x="97294" y="608749"/>
                </a:lnTo>
                <a:lnTo>
                  <a:pt x="108026" y="655739"/>
                </a:lnTo>
                <a:lnTo>
                  <a:pt x="122936" y="697941"/>
                </a:lnTo>
                <a:lnTo>
                  <a:pt x="141973" y="735418"/>
                </a:lnTo>
                <a:lnTo>
                  <a:pt x="165061" y="768223"/>
                </a:lnTo>
                <a:lnTo>
                  <a:pt x="192138" y="796429"/>
                </a:lnTo>
                <a:lnTo>
                  <a:pt x="223151" y="820102"/>
                </a:lnTo>
                <a:lnTo>
                  <a:pt x="258025" y="839330"/>
                </a:lnTo>
                <a:lnTo>
                  <a:pt x="296697" y="854163"/>
                </a:lnTo>
                <a:lnTo>
                  <a:pt x="339128" y="864666"/>
                </a:lnTo>
                <a:lnTo>
                  <a:pt x="385216" y="870927"/>
                </a:lnTo>
                <a:lnTo>
                  <a:pt x="434936" y="872998"/>
                </a:lnTo>
                <a:lnTo>
                  <a:pt x="474827" y="872998"/>
                </a:lnTo>
                <a:lnTo>
                  <a:pt x="474865" y="858418"/>
                </a:lnTo>
                <a:close/>
              </a:path>
              <a:path w="4187190" h="1148714">
                <a:moveTo>
                  <a:pt x="2365324" y="12"/>
                </a:moveTo>
                <a:lnTo>
                  <a:pt x="2322233" y="12"/>
                </a:lnTo>
                <a:lnTo>
                  <a:pt x="2322233" y="1146759"/>
                </a:lnTo>
                <a:lnTo>
                  <a:pt x="2365324" y="1146759"/>
                </a:lnTo>
                <a:lnTo>
                  <a:pt x="2365324" y="12"/>
                </a:lnTo>
                <a:close/>
              </a:path>
              <a:path w="4187190" h="1148714">
                <a:moveTo>
                  <a:pt x="2940824" y="14757"/>
                </a:moveTo>
                <a:lnTo>
                  <a:pt x="2938957" y="8305"/>
                </a:lnTo>
                <a:lnTo>
                  <a:pt x="2933928" y="3683"/>
                </a:lnTo>
                <a:lnTo>
                  <a:pt x="2926600" y="914"/>
                </a:lnTo>
                <a:lnTo>
                  <a:pt x="2917863" y="0"/>
                </a:lnTo>
                <a:lnTo>
                  <a:pt x="2783103" y="0"/>
                </a:lnTo>
                <a:lnTo>
                  <a:pt x="2774378" y="914"/>
                </a:lnTo>
                <a:lnTo>
                  <a:pt x="2767063" y="3683"/>
                </a:lnTo>
                <a:lnTo>
                  <a:pt x="2762034" y="8305"/>
                </a:lnTo>
                <a:lnTo>
                  <a:pt x="2760167" y="14757"/>
                </a:lnTo>
                <a:lnTo>
                  <a:pt x="2760167" y="56540"/>
                </a:lnTo>
                <a:lnTo>
                  <a:pt x="2761881" y="63665"/>
                </a:lnTo>
                <a:lnTo>
                  <a:pt x="2766568" y="67843"/>
                </a:lnTo>
                <a:lnTo>
                  <a:pt x="2773553" y="69811"/>
                </a:lnTo>
                <a:lnTo>
                  <a:pt x="2782151" y="70307"/>
                </a:lnTo>
                <a:lnTo>
                  <a:pt x="2787980" y="70307"/>
                </a:lnTo>
                <a:lnTo>
                  <a:pt x="2792882" y="69824"/>
                </a:lnTo>
                <a:lnTo>
                  <a:pt x="2806547" y="69824"/>
                </a:lnTo>
                <a:lnTo>
                  <a:pt x="2808986" y="72745"/>
                </a:lnTo>
                <a:lnTo>
                  <a:pt x="2809100" y="313156"/>
                </a:lnTo>
                <a:lnTo>
                  <a:pt x="2809456" y="324167"/>
                </a:lnTo>
                <a:lnTo>
                  <a:pt x="2812656" y="336765"/>
                </a:lnTo>
                <a:lnTo>
                  <a:pt x="2821343" y="345681"/>
                </a:lnTo>
                <a:lnTo>
                  <a:pt x="2838285" y="349072"/>
                </a:lnTo>
                <a:lnTo>
                  <a:pt x="2862681" y="349072"/>
                </a:lnTo>
                <a:lnTo>
                  <a:pt x="2878671" y="346087"/>
                </a:lnTo>
                <a:lnTo>
                  <a:pt x="2887230" y="338124"/>
                </a:lnTo>
                <a:lnTo>
                  <a:pt x="2890850" y="326656"/>
                </a:lnTo>
                <a:lnTo>
                  <a:pt x="2892006" y="313156"/>
                </a:lnTo>
                <a:lnTo>
                  <a:pt x="2892006" y="72745"/>
                </a:lnTo>
                <a:lnTo>
                  <a:pt x="2892971" y="69824"/>
                </a:lnTo>
                <a:lnTo>
                  <a:pt x="2911030" y="69824"/>
                </a:lnTo>
                <a:lnTo>
                  <a:pt x="2915412" y="70307"/>
                </a:lnTo>
                <a:lnTo>
                  <a:pt x="2918853" y="70307"/>
                </a:lnTo>
                <a:lnTo>
                  <a:pt x="2927197" y="69824"/>
                </a:lnTo>
                <a:lnTo>
                  <a:pt x="2927426" y="69811"/>
                </a:lnTo>
                <a:lnTo>
                  <a:pt x="2934411" y="67843"/>
                </a:lnTo>
                <a:lnTo>
                  <a:pt x="2939110" y="63665"/>
                </a:lnTo>
                <a:lnTo>
                  <a:pt x="2940824" y="56540"/>
                </a:lnTo>
                <a:lnTo>
                  <a:pt x="2940824" y="14757"/>
                </a:lnTo>
                <a:close/>
              </a:path>
              <a:path w="4187190" h="1148714">
                <a:moveTo>
                  <a:pt x="3015958" y="908989"/>
                </a:moveTo>
                <a:lnTo>
                  <a:pt x="3010573" y="863269"/>
                </a:lnTo>
                <a:lnTo>
                  <a:pt x="2994469" y="827138"/>
                </a:lnTo>
                <a:lnTo>
                  <a:pt x="2933420" y="796899"/>
                </a:lnTo>
                <a:lnTo>
                  <a:pt x="2930017" y="796899"/>
                </a:lnTo>
                <a:lnTo>
                  <a:pt x="2930017" y="912431"/>
                </a:lnTo>
                <a:lnTo>
                  <a:pt x="2929445" y="928611"/>
                </a:lnTo>
                <a:lnTo>
                  <a:pt x="2926283" y="942619"/>
                </a:lnTo>
                <a:lnTo>
                  <a:pt x="2918256" y="952487"/>
                </a:lnTo>
                <a:lnTo>
                  <a:pt x="2903131" y="956208"/>
                </a:lnTo>
                <a:lnTo>
                  <a:pt x="2891383" y="955497"/>
                </a:lnTo>
                <a:lnTo>
                  <a:pt x="2884576" y="952703"/>
                </a:lnTo>
                <a:lnTo>
                  <a:pt x="2881439" y="946861"/>
                </a:lnTo>
                <a:lnTo>
                  <a:pt x="2880677" y="937018"/>
                </a:lnTo>
                <a:lnTo>
                  <a:pt x="2880677" y="930922"/>
                </a:lnTo>
                <a:lnTo>
                  <a:pt x="2881160" y="922286"/>
                </a:lnTo>
                <a:lnTo>
                  <a:pt x="2881160" y="902131"/>
                </a:lnTo>
                <a:lnTo>
                  <a:pt x="2880766" y="895426"/>
                </a:lnTo>
                <a:lnTo>
                  <a:pt x="2880677" y="887374"/>
                </a:lnTo>
                <a:lnTo>
                  <a:pt x="2881439" y="876147"/>
                </a:lnTo>
                <a:lnTo>
                  <a:pt x="2884576" y="868692"/>
                </a:lnTo>
                <a:lnTo>
                  <a:pt x="2891383" y="864552"/>
                </a:lnTo>
                <a:lnTo>
                  <a:pt x="2903131" y="863269"/>
                </a:lnTo>
                <a:lnTo>
                  <a:pt x="2916605" y="867841"/>
                </a:lnTo>
                <a:lnTo>
                  <a:pt x="2924810" y="879563"/>
                </a:lnTo>
                <a:lnTo>
                  <a:pt x="2928899" y="895426"/>
                </a:lnTo>
                <a:lnTo>
                  <a:pt x="2930017" y="912431"/>
                </a:lnTo>
                <a:lnTo>
                  <a:pt x="2930017" y="796899"/>
                </a:lnTo>
                <a:lnTo>
                  <a:pt x="2827464" y="796899"/>
                </a:lnTo>
                <a:lnTo>
                  <a:pt x="2810522" y="800290"/>
                </a:lnTo>
                <a:lnTo>
                  <a:pt x="2801836" y="809205"/>
                </a:lnTo>
                <a:lnTo>
                  <a:pt x="2798635" y="821804"/>
                </a:lnTo>
                <a:lnTo>
                  <a:pt x="2798178" y="836244"/>
                </a:lnTo>
                <a:lnTo>
                  <a:pt x="2798178" y="1106627"/>
                </a:lnTo>
                <a:lnTo>
                  <a:pt x="2798635" y="1121067"/>
                </a:lnTo>
                <a:lnTo>
                  <a:pt x="2801836" y="1133678"/>
                </a:lnTo>
                <a:lnTo>
                  <a:pt x="2810522" y="1142593"/>
                </a:lnTo>
                <a:lnTo>
                  <a:pt x="2827464" y="1145971"/>
                </a:lnTo>
                <a:lnTo>
                  <a:pt x="2851874" y="1145971"/>
                </a:lnTo>
                <a:lnTo>
                  <a:pt x="2881160" y="1106627"/>
                </a:lnTo>
                <a:lnTo>
                  <a:pt x="2881160" y="1029919"/>
                </a:lnTo>
                <a:lnTo>
                  <a:pt x="2881680" y="1026007"/>
                </a:lnTo>
                <a:lnTo>
                  <a:pt x="2893390" y="1026007"/>
                </a:lnTo>
                <a:lnTo>
                  <a:pt x="2899257" y="1026998"/>
                </a:lnTo>
                <a:lnTo>
                  <a:pt x="2911449" y="1026998"/>
                </a:lnTo>
                <a:lnTo>
                  <a:pt x="2960535" y="1020356"/>
                </a:lnTo>
                <a:lnTo>
                  <a:pt x="3000819" y="988656"/>
                </a:lnTo>
                <a:lnTo>
                  <a:pt x="3010458" y="956208"/>
                </a:lnTo>
                <a:lnTo>
                  <a:pt x="3011132" y="953439"/>
                </a:lnTo>
                <a:lnTo>
                  <a:pt x="3014624" y="930922"/>
                </a:lnTo>
                <a:lnTo>
                  <a:pt x="3015958" y="908989"/>
                </a:lnTo>
                <a:close/>
              </a:path>
              <a:path w="4187190" h="1148714">
                <a:moveTo>
                  <a:pt x="3184728" y="324485"/>
                </a:moveTo>
                <a:lnTo>
                  <a:pt x="3183229" y="307098"/>
                </a:lnTo>
                <a:lnTo>
                  <a:pt x="3178810" y="282219"/>
                </a:lnTo>
                <a:lnTo>
                  <a:pt x="3177413" y="275323"/>
                </a:lnTo>
                <a:lnTo>
                  <a:pt x="3171533" y="246418"/>
                </a:lnTo>
                <a:lnTo>
                  <a:pt x="3162554" y="201574"/>
                </a:lnTo>
                <a:lnTo>
                  <a:pt x="3161487" y="196278"/>
                </a:lnTo>
                <a:lnTo>
                  <a:pt x="3148761" y="128397"/>
                </a:lnTo>
                <a:lnTo>
                  <a:pt x="3140202" y="78651"/>
                </a:lnTo>
                <a:lnTo>
                  <a:pt x="3133445" y="39344"/>
                </a:lnTo>
                <a:lnTo>
                  <a:pt x="3128797" y="22834"/>
                </a:lnTo>
                <a:lnTo>
                  <a:pt x="3121850" y="10452"/>
                </a:lnTo>
                <a:lnTo>
                  <a:pt x="3112173" y="2692"/>
                </a:lnTo>
                <a:lnTo>
                  <a:pt x="3099282" y="0"/>
                </a:lnTo>
                <a:lnTo>
                  <a:pt x="3080702" y="0"/>
                </a:lnTo>
                <a:lnTo>
                  <a:pt x="3080702" y="201574"/>
                </a:lnTo>
                <a:lnTo>
                  <a:pt x="3042628" y="201574"/>
                </a:lnTo>
                <a:lnTo>
                  <a:pt x="3042628" y="189280"/>
                </a:lnTo>
                <a:lnTo>
                  <a:pt x="3043110" y="186334"/>
                </a:lnTo>
                <a:lnTo>
                  <a:pt x="3046628" y="148971"/>
                </a:lnTo>
                <a:lnTo>
                  <a:pt x="3050375" y="114249"/>
                </a:lnTo>
                <a:lnTo>
                  <a:pt x="3055124" y="88633"/>
                </a:lnTo>
                <a:lnTo>
                  <a:pt x="3061678" y="78651"/>
                </a:lnTo>
                <a:lnTo>
                  <a:pt x="3068269" y="88709"/>
                </a:lnTo>
                <a:lnTo>
                  <a:pt x="3072765" y="114427"/>
                </a:lnTo>
                <a:lnTo>
                  <a:pt x="3076359" y="149174"/>
                </a:lnTo>
                <a:lnTo>
                  <a:pt x="3080220" y="186334"/>
                </a:lnTo>
                <a:lnTo>
                  <a:pt x="3080639" y="189280"/>
                </a:lnTo>
                <a:lnTo>
                  <a:pt x="3080702" y="201574"/>
                </a:lnTo>
                <a:lnTo>
                  <a:pt x="3080702" y="0"/>
                </a:lnTo>
                <a:lnTo>
                  <a:pt x="3024047" y="0"/>
                </a:lnTo>
                <a:lnTo>
                  <a:pt x="3011195" y="2692"/>
                </a:lnTo>
                <a:lnTo>
                  <a:pt x="3001607" y="10452"/>
                </a:lnTo>
                <a:lnTo>
                  <a:pt x="2994952" y="22834"/>
                </a:lnTo>
                <a:lnTo>
                  <a:pt x="2990850" y="39344"/>
                </a:lnTo>
                <a:lnTo>
                  <a:pt x="2973946" y="138137"/>
                </a:lnTo>
                <a:lnTo>
                  <a:pt x="2961017" y="208749"/>
                </a:lnTo>
                <a:lnTo>
                  <a:pt x="2951683" y="256933"/>
                </a:lnTo>
                <a:lnTo>
                  <a:pt x="2945511" y="288455"/>
                </a:lnTo>
                <a:lnTo>
                  <a:pt x="2942120" y="309054"/>
                </a:lnTo>
                <a:lnTo>
                  <a:pt x="2964548" y="348399"/>
                </a:lnTo>
                <a:lnTo>
                  <a:pt x="2981579" y="349072"/>
                </a:lnTo>
                <a:lnTo>
                  <a:pt x="3004553" y="349072"/>
                </a:lnTo>
                <a:lnTo>
                  <a:pt x="3020034" y="337540"/>
                </a:lnTo>
                <a:lnTo>
                  <a:pt x="3027007" y="312191"/>
                </a:lnTo>
                <a:lnTo>
                  <a:pt x="3032150" y="286842"/>
                </a:lnTo>
                <a:lnTo>
                  <a:pt x="3042145" y="275323"/>
                </a:lnTo>
                <a:lnTo>
                  <a:pt x="3081185" y="275323"/>
                </a:lnTo>
                <a:lnTo>
                  <a:pt x="3090583" y="286842"/>
                </a:lnTo>
                <a:lnTo>
                  <a:pt x="3094494" y="312191"/>
                </a:lnTo>
                <a:lnTo>
                  <a:pt x="3100413" y="337540"/>
                </a:lnTo>
                <a:lnTo>
                  <a:pt x="3115856" y="349072"/>
                </a:lnTo>
                <a:lnTo>
                  <a:pt x="3141751" y="349072"/>
                </a:lnTo>
                <a:lnTo>
                  <a:pt x="3160204" y="348399"/>
                </a:lnTo>
                <a:lnTo>
                  <a:pt x="3173679" y="345249"/>
                </a:lnTo>
                <a:lnTo>
                  <a:pt x="3181934" y="337858"/>
                </a:lnTo>
                <a:lnTo>
                  <a:pt x="3184728" y="324485"/>
                </a:lnTo>
                <a:close/>
              </a:path>
              <a:path w="4187190" h="1148714">
                <a:moveTo>
                  <a:pt x="3210966" y="1100239"/>
                </a:moveTo>
                <a:lnTo>
                  <a:pt x="3187992" y="1074661"/>
                </a:lnTo>
                <a:lnTo>
                  <a:pt x="3179838" y="1074813"/>
                </a:lnTo>
                <a:lnTo>
                  <a:pt x="3157093" y="1075499"/>
                </a:lnTo>
                <a:lnTo>
                  <a:pt x="3140138" y="1075651"/>
                </a:lnTo>
                <a:lnTo>
                  <a:pt x="3131401" y="1072807"/>
                </a:lnTo>
                <a:lnTo>
                  <a:pt x="3126917" y="1066139"/>
                </a:lnTo>
                <a:lnTo>
                  <a:pt x="3125266" y="1057338"/>
                </a:lnTo>
                <a:lnTo>
                  <a:pt x="3125025" y="1048118"/>
                </a:lnTo>
                <a:lnTo>
                  <a:pt x="3125025" y="836244"/>
                </a:lnTo>
                <a:lnTo>
                  <a:pt x="3124568" y="821804"/>
                </a:lnTo>
                <a:lnTo>
                  <a:pt x="3121368" y="809205"/>
                </a:lnTo>
                <a:lnTo>
                  <a:pt x="3112668" y="800290"/>
                </a:lnTo>
                <a:lnTo>
                  <a:pt x="3095714" y="796899"/>
                </a:lnTo>
                <a:lnTo>
                  <a:pt x="3071291" y="796899"/>
                </a:lnTo>
                <a:lnTo>
                  <a:pt x="3054362" y="800290"/>
                </a:lnTo>
                <a:lnTo>
                  <a:pt x="3045663" y="809205"/>
                </a:lnTo>
                <a:lnTo>
                  <a:pt x="3042462" y="821804"/>
                </a:lnTo>
                <a:lnTo>
                  <a:pt x="3042005" y="836244"/>
                </a:lnTo>
                <a:lnTo>
                  <a:pt x="3042005" y="1106627"/>
                </a:lnTo>
                <a:lnTo>
                  <a:pt x="3042462" y="1121067"/>
                </a:lnTo>
                <a:lnTo>
                  <a:pt x="3045663" y="1133678"/>
                </a:lnTo>
                <a:lnTo>
                  <a:pt x="3054362" y="1142593"/>
                </a:lnTo>
                <a:lnTo>
                  <a:pt x="3071291" y="1145971"/>
                </a:lnTo>
                <a:lnTo>
                  <a:pt x="3181642" y="1145971"/>
                </a:lnTo>
                <a:lnTo>
                  <a:pt x="3198596" y="1142593"/>
                </a:lnTo>
                <a:lnTo>
                  <a:pt x="3207296" y="1133678"/>
                </a:lnTo>
                <a:lnTo>
                  <a:pt x="3210509" y="1121067"/>
                </a:lnTo>
                <a:lnTo>
                  <a:pt x="3210966" y="1106627"/>
                </a:lnTo>
                <a:lnTo>
                  <a:pt x="3210966" y="1100239"/>
                </a:lnTo>
                <a:close/>
              </a:path>
              <a:path w="4187190" h="1148714">
                <a:moveTo>
                  <a:pt x="3437013" y="334302"/>
                </a:moveTo>
                <a:lnTo>
                  <a:pt x="3404844" y="244398"/>
                </a:lnTo>
                <a:lnTo>
                  <a:pt x="3386302" y="201574"/>
                </a:lnTo>
                <a:lnTo>
                  <a:pt x="3370135" y="165176"/>
                </a:lnTo>
                <a:lnTo>
                  <a:pt x="3364750" y="154876"/>
                </a:lnTo>
                <a:lnTo>
                  <a:pt x="3364750" y="152882"/>
                </a:lnTo>
                <a:lnTo>
                  <a:pt x="3371710" y="138531"/>
                </a:lnTo>
                <a:lnTo>
                  <a:pt x="3378162" y="126352"/>
                </a:lnTo>
                <a:lnTo>
                  <a:pt x="3407600" y="70764"/>
                </a:lnTo>
                <a:lnTo>
                  <a:pt x="3427107" y="31597"/>
                </a:lnTo>
                <a:lnTo>
                  <a:pt x="3431654" y="13766"/>
                </a:lnTo>
                <a:lnTo>
                  <a:pt x="3429254" y="5803"/>
                </a:lnTo>
                <a:lnTo>
                  <a:pt x="3422726" y="1714"/>
                </a:lnTo>
                <a:lnTo>
                  <a:pt x="3413099" y="215"/>
                </a:lnTo>
                <a:lnTo>
                  <a:pt x="3401377" y="0"/>
                </a:lnTo>
                <a:lnTo>
                  <a:pt x="3373043" y="0"/>
                </a:lnTo>
                <a:lnTo>
                  <a:pt x="3340506" y="31330"/>
                </a:lnTo>
                <a:lnTo>
                  <a:pt x="3325380" y="72415"/>
                </a:lnTo>
                <a:lnTo>
                  <a:pt x="3317621" y="95859"/>
                </a:lnTo>
                <a:lnTo>
                  <a:pt x="3308032" y="117094"/>
                </a:lnTo>
                <a:lnTo>
                  <a:pt x="3297339" y="126352"/>
                </a:lnTo>
                <a:lnTo>
                  <a:pt x="3295942" y="124993"/>
                </a:lnTo>
                <a:lnTo>
                  <a:pt x="3295218" y="115481"/>
                </a:lnTo>
                <a:lnTo>
                  <a:pt x="3295015" y="95859"/>
                </a:lnTo>
                <a:lnTo>
                  <a:pt x="3294913" y="39344"/>
                </a:lnTo>
                <a:lnTo>
                  <a:pt x="3294456" y="24904"/>
                </a:lnTo>
                <a:lnTo>
                  <a:pt x="3291255" y="12293"/>
                </a:lnTo>
                <a:lnTo>
                  <a:pt x="3282556" y="3378"/>
                </a:lnTo>
                <a:lnTo>
                  <a:pt x="3265627" y="0"/>
                </a:lnTo>
                <a:lnTo>
                  <a:pt x="3241205" y="0"/>
                </a:lnTo>
                <a:lnTo>
                  <a:pt x="3224276" y="3378"/>
                </a:lnTo>
                <a:lnTo>
                  <a:pt x="3215589" y="12293"/>
                </a:lnTo>
                <a:lnTo>
                  <a:pt x="3212376" y="24904"/>
                </a:lnTo>
                <a:lnTo>
                  <a:pt x="3211919" y="39344"/>
                </a:lnTo>
                <a:lnTo>
                  <a:pt x="3211931" y="310197"/>
                </a:lnTo>
                <a:lnTo>
                  <a:pt x="3212376" y="324167"/>
                </a:lnTo>
                <a:lnTo>
                  <a:pt x="3215589" y="336765"/>
                </a:lnTo>
                <a:lnTo>
                  <a:pt x="3224276" y="345681"/>
                </a:lnTo>
                <a:lnTo>
                  <a:pt x="3241205" y="349072"/>
                </a:lnTo>
                <a:lnTo>
                  <a:pt x="3265627" y="349072"/>
                </a:lnTo>
                <a:lnTo>
                  <a:pt x="3294900" y="310197"/>
                </a:lnTo>
                <a:lnTo>
                  <a:pt x="3294913" y="227622"/>
                </a:lnTo>
                <a:lnTo>
                  <a:pt x="3293948" y="218770"/>
                </a:lnTo>
                <a:lnTo>
                  <a:pt x="3293948" y="206006"/>
                </a:lnTo>
                <a:lnTo>
                  <a:pt x="3294913" y="201574"/>
                </a:lnTo>
                <a:lnTo>
                  <a:pt x="3297859" y="201574"/>
                </a:lnTo>
                <a:lnTo>
                  <a:pt x="3307677" y="209499"/>
                </a:lnTo>
                <a:lnTo>
                  <a:pt x="3317138" y="231749"/>
                </a:lnTo>
                <a:lnTo>
                  <a:pt x="3328060" y="266065"/>
                </a:lnTo>
                <a:lnTo>
                  <a:pt x="3342284" y="310197"/>
                </a:lnTo>
                <a:lnTo>
                  <a:pt x="3349294" y="329755"/>
                </a:lnTo>
                <a:lnTo>
                  <a:pt x="3356572" y="341617"/>
                </a:lnTo>
                <a:lnTo>
                  <a:pt x="3367697" y="347484"/>
                </a:lnTo>
                <a:lnTo>
                  <a:pt x="3386226" y="349072"/>
                </a:lnTo>
                <a:lnTo>
                  <a:pt x="3411613" y="349072"/>
                </a:lnTo>
                <a:lnTo>
                  <a:pt x="3422993" y="348005"/>
                </a:lnTo>
                <a:lnTo>
                  <a:pt x="3430905" y="345008"/>
                </a:lnTo>
                <a:lnTo>
                  <a:pt x="3435515" y="340347"/>
                </a:lnTo>
                <a:lnTo>
                  <a:pt x="3437013" y="334302"/>
                </a:lnTo>
                <a:close/>
              </a:path>
              <a:path w="4187190" h="1148714">
                <a:moveTo>
                  <a:pt x="3454323" y="398462"/>
                </a:moveTo>
                <a:lnTo>
                  <a:pt x="3390836" y="398462"/>
                </a:lnTo>
                <a:lnTo>
                  <a:pt x="3379686" y="402056"/>
                </a:lnTo>
                <a:lnTo>
                  <a:pt x="3371977" y="411314"/>
                </a:lnTo>
                <a:lnTo>
                  <a:pt x="3366732" y="423964"/>
                </a:lnTo>
                <a:lnTo>
                  <a:pt x="3362998" y="437781"/>
                </a:lnTo>
                <a:lnTo>
                  <a:pt x="3356394" y="463600"/>
                </a:lnTo>
                <a:lnTo>
                  <a:pt x="3352190" y="479894"/>
                </a:lnTo>
                <a:lnTo>
                  <a:pt x="3346577" y="502031"/>
                </a:lnTo>
                <a:lnTo>
                  <a:pt x="3343935" y="513511"/>
                </a:lnTo>
                <a:lnTo>
                  <a:pt x="3343452" y="516940"/>
                </a:lnTo>
                <a:lnTo>
                  <a:pt x="3341497" y="518426"/>
                </a:lnTo>
                <a:lnTo>
                  <a:pt x="3337115" y="518426"/>
                </a:lnTo>
                <a:lnTo>
                  <a:pt x="3334677" y="516432"/>
                </a:lnTo>
                <a:lnTo>
                  <a:pt x="3334194" y="513003"/>
                </a:lnTo>
                <a:lnTo>
                  <a:pt x="3331045" y="501586"/>
                </a:lnTo>
                <a:lnTo>
                  <a:pt x="3324847" y="479640"/>
                </a:lnTo>
                <a:lnTo>
                  <a:pt x="3318192" y="455549"/>
                </a:lnTo>
                <a:lnTo>
                  <a:pt x="3313684" y="437781"/>
                </a:lnTo>
                <a:lnTo>
                  <a:pt x="3310420" y="423964"/>
                </a:lnTo>
                <a:lnTo>
                  <a:pt x="3305873" y="411314"/>
                </a:lnTo>
                <a:lnTo>
                  <a:pt x="3299117" y="402056"/>
                </a:lnTo>
                <a:lnTo>
                  <a:pt x="3289249" y="398462"/>
                </a:lnTo>
                <a:lnTo>
                  <a:pt x="3219450" y="398462"/>
                </a:lnTo>
                <a:lnTo>
                  <a:pt x="3235134" y="463600"/>
                </a:lnTo>
                <a:lnTo>
                  <a:pt x="3258007" y="521855"/>
                </a:lnTo>
                <a:lnTo>
                  <a:pt x="3259480" y="525297"/>
                </a:lnTo>
                <a:lnTo>
                  <a:pt x="3268522" y="547255"/>
                </a:lnTo>
                <a:lnTo>
                  <a:pt x="3279851" y="577405"/>
                </a:lnTo>
                <a:lnTo>
                  <a:pt x="3289541" y="608672"/>
                </a:lnTo>
                <a:lnTo>
                  <a:pt x="3293630" y="633958"/>
                </a:lnTo>
                <a:lnTo>
                  <a:pt x="3293694" y="710133"/>
                </a:lnTo>
                <a:lnTo>
                  <a:pt x="3294100" y="722630"/>
                </a:lnTo>
                <a:lnTo>
                  <a:pt x="3297301" y="735215"/>
                </a:lnTo>
                <a:lnTo>
                  <a:pt x="3306013" y="744118"/>
                </a:lnTo>
                <a:lnTo>
                  <a:pt x="3322967" y="747496"/>
                </a:lnTo>
                <a:lnTo>
                  <a:pt x="3347377" y="747496"/>
                </a:lnTo>
                <a:lnTo>
                  <a:pt x="3364306" y="744359"/>
                </a:lnTo>
                <a:lnTo>
                  <a:pt x="3373005" y="736015"/>
                </a:lnTo>
                <a:lnTo>
                  <a:pt x="3376206" y="724077"/>
                </a:lnTo>
                <a:lnTo>
                  <a:pt x="3376663" y="710133"/>
                </a:lnTo>
                <a:lnTo>
                  <a:pt x="3376663" y="666394"/>
                </a:lnTo>
                <a:lnTo>
                  <a:pt x="3377133" y="640016"/>
                </a:lnTo>
                <a:lnTo>
                  <a:pt x="3379292" y="621284"/>
                </a:lnTo>
                <a:lnTo>
                  <a:pt x="3384296" y="603478"/>
                </a:lnTo>
                <a:lnTo>
                  <a:pt x="3393275" y="579882"/>
                </a:lnTo>
                <a:lnTo>
                  <a:pt x="3400564" y="561403"/>
                </a:lnTo>
                <a:lnTo>
                  <a:pt x="3406940" y="544957"/>
                </a:lnTo>
                <a:lnTo>
                  <a:pt x="3412210" y="531469"/>
                </a:lnTo>
                <a:lnTo>
                  <a:pt x="3417620" y="518426"/>
                </a:lnTo>
                <a:lnTo>
                  <a:pt x="3426371" y="497179"/>
                </a:lnTo>
                <a:lnTo>
                  <a:pt x="3438995" y="463410"/>
                </a:lnTo>
                <a:lnTo>
                  <a:pt x="3449764" y="431215"/>
                </a:lnTo>
                <a:lnTo>
                  <a:pt x="3454311" y="411314"/>
                </a:lnTo>
                <a:lnTo>
                  <a:pt x="3454323" y="398462"/>
                </a:lnTo>
                <a:close/>
              </a:path>
              <a:path w="4187190" h="1148714">
                <a:moveTo>
                  <a:pt x="3478669" y="1121384"/>
                </a:moveTo>
                <a:lnTo>
                  <a:pt x="3477171" y="1104023"/>
                </a:lnTo>
                <a:lnTo>
                  <a:pt x="3472751" y="1079144"/>
                </a:lnTo>
                <a:lnTo>
                  <a:pt x="3471341" y="1072210"/>
                </a:lnTo>
                <a:lnTo>
                  <a:pt x="3465487" y="1043343"/>
                </a:lnTo>
                <a:lnTo>
                  <a:pt x="3456495" y="998474"/>
                </a:lnTo>
                <a:lnTo>
                  <a:pt x="3455441" y="993203"/>
                </a:lnTo>
                <a:lnTo>
                  <a:pt x="3442728" y="925309"/>
                </a:lnTo>
                <a:lnTo>
                  <a:pt x="3434169" y="875563"/>
                </a:lnTo>
                <a:lnTo>
                  <a:pt x="3427399" y="836244"/>
                </a:lnTo>
                <a:lnTo>
                  <a:pt x="3422751" y="819734"/>
                </a:lnTo>
                <a:lnTo>
                  <a:pt x="3415804" y="807364"/>
                </a:lnTo>
                <a:lnTo>
                  <a:pt x="3406114" y="799592"/>
                </a:lnTo>
                <a:lnTo>
                  <a:pt x="3393249" y="796899"/>
                </a:lnTo>
                <a:lnTo>
                  <a:pt x="3374669" y="796899"/>
                </a:lnTo>
                <a:lnTo>
                  <a:pt x="3374669" y="998474"/>
                </a:lnTo>
                <a:lnTo>
                  <a:pt x="3336594" y="998474"/>
                </a:lnTo>
                <a:lnTo>
                  <a:pt x="3336594" y="986180"/>
                </a:lnTo>
                <a:lnTo>
                  <a:pt x="3337077" y="983221"/>
                </a:lnTo>
                <a:lnTo>
                  <a:pt x="3340582" y="945883"/>
                </a:lnTo>
                <a:lnTo>
                  <a:pt x="3344329" y="911148"/>
                </a:lnTo>
                <a:lnTo>
                  <a:pt x="3349079" y="885545"/>
                </a:lnTo>
                <a:lnTo>
                  <a:pt x="3355606" y="875563"/>
                </a:lnTo>
                <a:lnTo>
                  <a:pt x="3362223" y="885609"/>
                </a:lnTo>
                <a:lnTo>
                  <a:pt x="3366732" y="911326"/>
                </a:lnTo>
                <a:lnTo>
                  <a:pt x="3370313" y="946086"/>
                </a:lnTo>
                <a:lnTo>
                  <a:pt x="3374186" y="983221"/>
                </a:lnTo>
                <a:lnTo>
                  <a:pt x="3374606" y="986180"/>
                </a:lnTo>
                <a:lnTo>
                  <a:pt x="3374669" y="998474"/>
                </a:lnTo>
                <a:lnTo>
                  <a:pt x="3374669" y="796899"/>
                </a:lnTo>
                <a:lnTo>
                  <a:pt x="3318014" y="796899"/>
                </a:lnTo>
                <a:lnTo>
                  <a:pt x="3305137" y="799592"/>
                </a:lnTo>
                <a:lnTo>
                  <a:pt x="3295561" y="807364"/>
                </a:lnTo>
                <a:lnTo>
                  <a:pt x="3288906" y="819734"/>
                </a:lnTo>
                <a:lnTo>
                  <a:pt x="3284817" y="836244"/>
                </a:lnTo>
                <a:lnTo>
                  <a:pt x="3267913" y="935037"/>
                </a:lnTo>
                <a:lnTo>
                  <a:pt x="3254984" y="1005662"/>
                </a:lnTo>
                <a:lnTo>
                  <a:pt x="3245650" y="1053858"/>
                </a:lnTo>
                <a:lnTo>
                  <a:pt x="3239478" y="1085367"/>
                </a:lnTo>
                <a:lnTo>
                  <a:pt x="3236074" y="1105966"/>
                </a:lnTo>
                <a:lnTo>
                  <a:pt x="3258502" y="1145311"/>
                </a:lnTo>
                <a:lnTo>
                  <a:pt x="3275546" y="1145971"/>
                </a:lnTo>
                <a:lnTo>
                  <a:pt x="3298482" y="1145971"/>
                </a:lnTo>
                <a:lnTo>
                  <a:pt x="3313988" y="1134452"/>
                </a:lnTo>
                <a:lnTo>
                  <a:pt x="3320961" y="1109091"/>
                </a:lnTo>
                <a:lnTo>
                  <a:pt x="3326117" y="1083741"/>
                </a:lnTo>
                <a:lnTo>
                  <a:pt x="3336112" y="1072210"/>
                </a:lnTo>
                <a:lnTo>
                  <a:pt x="3375152" y="1072210"/>
                </a:lnTo>
                <a:lnTo>
                  <a:pt x="3384550" y="1083741"/>
                </a:lnTo>
                <a:lnTo>
                  <a:pt x="3388461" y="1109091"/>
                </a:lnTo>
                <a:lnTo>
                  <a:pt x="3394379" y="1134452"/>
                </a:lnTo>
                <a:lnTo>
                  <a:pt x="3409823" y="1145971"/>
                </a:lnTo>
                <a:lnTo>
                  <a:pt x="3435718" y="1145971"/>
                </a:lnTo>
                <a:lnTo>
                  <a:pt x="3454158" y="1145311"/>
                </a:lnTo>
                <a:lnTo>
                  <a:pt x="3467620" y="1142161"/>
                </a:lnTo>
                <a:lnTo>
                  <a:pt x="3475863" y="1134770"/>
                </a:lnTo>
                <a:lnTo>
                  <a:pt x="3478669" y="1121384"/>
                </a:lnTo>
                <a:close/>
              </a:path>
              <a:path w="4187190" h="1148714">
                <a:moveTo>
                  <a:pt x="3641636" y="14757"/>
                </a:moveTo>
                <a:lnTo>
                  <a:pt x="3639769" y="8305"/>
                </a:lnTo>
                <a:lnTo>
                  <a:pt x="3634740" y="3683"/>
                </a:lnTo>
                <a:lnTo>
                  <a:pt x="3627424" y="914"/>
                </a:lnTo>
                <a:lnTo>
                  <a:pt x="3618700" y="0"/>
                </a:lnTo>
                <a:lnTo>
                  <a:pt x="3492741" y="0"/>
                </a:lnTo>
                <a:lnTo>
                  <a:pt x="3475786" y="3378"/>
                </a:lnTo>
                <a:lnTo>
                  <a:pt x="3467074" y="12293"/>
                </a:lnTo>
                <a:lnTo>
                  <a:pt x="3463874" y="24904"/>
                </a:lnTo>
                <a:lnTo>
                  <a:pt x="3463417" y="39344"/>
                </a:lnTo>
                <a:lnTo>
                  <a:pt x="3463417" y="309714"/>
                </a:lnTo>
                <a:lnTo>
                  <a:pt x="3463874" y="320014"/>
                </a:lnTo>
                <a:lnTo>
                  <a:pt x="3467074" y="333070"/>
                </a:lnTo>
                <a:lnTo>
                  <a:pt x="3475786" y="344297"/>
                </a:lnTo>
                <a:lnTo>
                  <a:pt x="3492741" y="349072"/>
                </a:lnTo>
                <a:lnTo>
                  <a:pt x="3621621" y="349072"/>
                </a:lnTo>
                <a:lnTo>
                  <a:pt x="3641166" y="294957"/>
                </a:lnTo>
                <a:lnTo>
                  <a:pt x="3625392" y="275323"/>
                </a:lnTo>
                <a:lnTo>
                  <a:pt x="3614305" y="274320"/>
                </a:lnTo>
                <a:lnTo>
                  <a:pt x="3606495" y="274485"/>
                </a:lnTo>
                <a:lnTo>
                  <a:pt x="3584638" y="275170"/>
                </a:lnTo>
                <a:lnTo>
                  <a:pt x="3566922" y="275323"/>
                </a:lnTo>
                <a:lnTo>
                  <a:pt x="3559746" y="274307"/>
                </a:lnTo>
                <a:lnTo>
                  <a:pt x="3553383" y="271259"/>
                </a:lnTo>
                <a:lnTo>
                  <a:pt x="3548672" y="266179"/>
                </a:lnTo>
                <a:lnTo>
                  <a:pt x="3546437" y="259080"/>
                </a:lnTo>
                <a:lnTo>
                  <a:pt x="3546437" y="224675"/>
                </a:lnTo>
                <a:lnTo>
                  <a:pt x="3546678" y="214210"/>
                </a:lnTo>
                <a:lnTo>
                  <a:pt x="3548392" y="207035"/>
                </a:lnTo>
                <a:lnTo>
                  <a:pt x="3553028" y="202895"/>
                </a:lnTo>
                <a:lnTo>
                  <a:pt x="3562058" y="201574"/>
                </a:lnTo>
                <a:lnTo>
                  <a:pt x="3595840" y="202412"/>
                </a:lnTo>
                <a:lnTo>
                  <a:pt x="3612832" y="202565"/>
                </a:lnTo>
                <a:lnTo>
                  <a:pt x="3621506" y="202184"/>
                </a:lnTo>
                <a:lnTo>
                  <a:pt x="3623729" y="201574"/>
                </a:lnTo>
                <a:lnTo>
                  <a:pt x="3628669" y="200228"/>
                </a:lnTo>
                <a:lnTo>
                  <a:pt x="3633533" y="195503"/>
                </a:lnTo>
                <a:lnTo>
                  <a:pt x="3635324" y="186804"/>
                </a:lnTo>
                <a:lnTo>
                  <a:pt x="3635324" y="155359"/>
                </a:lnTo>
                <a:lnTo>
                  <a:pt x="3617226" y="132727"/>
                </a:lnTo>
                <a:lnTo>
                  <a:pt x="3609505" y="132880"/>
                </a:lnTo>
                <a:lnTo>
                  <a:pt x="3601186" y="133235"/>
                </a:lnTo>
                <a:lnTo>
                  <a:pt x="3589286" y="133578"/>
                </a:lnTo>
                <a:lnTo>
                  <a:pt x="3549485" y="125552"/>
                </a:lnTo>
                <a:lnTo>
                  <a:pt x="3546437" y="93421"/>
                </a:lnTo>
                <a:lnTo>
                  <a:pt x="3546856" y="82778"/>
                </a:lnTo>
                <a:lnTo>
                  <a:pt x="3549789" y="74726"/>
                </a:lnTo>
                <a:lnTo>
                  <a:pt x="3557765" y="69621"/>
                </a:lnTo>
                <a:lnTo>
                  <a:pt x="3573284" y="67843"/>
                </a:lnTo>
                <a:lnTo>
                  <a:pt x="3583013" y="67995"/>
                </a:lnTo>
                <a:lnTo>
                  <a:pt x="3606114" y="68681"/>
                </a:lnTo>
                <a:lnTo>
                  <a:pt x="3619665" y="68834"/>
                </a:lnTo>
                <a:lnTo>
                  <a:pt x="3631882" y="68834"/>
                </a:lnTo>
                <a:lnTo>
                  <a:pt x="3641636" y="68326"/>
                </a:lnTo>
                <a:lnTo>
                  <a:pt x="3641636" y="67843"/>
                </a:lnTo>
                <a:lnTo>
                  <a:pt x="3641636" y="14757"/>
                </a:lnTo>
                <a:close/>
              </a:path>
              <a:path w="4187190" h="1148714">
                <a:moveTo>
                  <a:pt x="3661829" y="800366"/>
                </a:moveTo>
                <a:lnTo>
                  <a:pt x="3655479" y="794461"/>
                </a:lnTo>
                <a:lnTo>
                  <a:pt x="3643261" y="794461"/>
                </a:lnTo>
                <a:lnTo>
                  <a:pt x="3573589" y="807935"/>
                </a:lnTo>
                <a:lnTo>
                  <a:pt x="3516820" y="859637"/>
                </a:lnTo>
                <a:lnTo>
                  <a:pt x="3499650" y="905116"/>
                </a:lnTo>
                <a:lnTo>
                  <a:pt x="3493351" y="966508"/>
                </a:lnTo>
                <a:lnTo>
                  <a:pt x="3499650" y="1032052"/>
                </a:lnTo>
                <a:lnTo>
                  <a:pt x="3516820" y="1080325"/>
                </a:lnTo>
                <a:lnTo>
                  <a:pt x="3542309" y="1113688"/>
                </a:lnTo>
                <a:lnTo>
                  <a:pt x="3608082" y="1145336"/>
                </a:lnTo>
                <a:lnTo>
                  <a:pt x="3643261" y="1148397"/>
                </a:lnTo>
                <a:lnTo>
                  <a:pt x="3651313" y="1147292"/>
                </a:lnTo>
                <a:lnTo>
                  <a:pt x="3657130" y="1143914"/>
                </a:lnTo>
                <a:lnTo>
                  <a:pt x="3660648" y="1138250"/>
                </a:lnTo>
                <a:lnTo>
                  <a:pt x="3661829" y="1130249"/>
                </a:lnTo>
                <a:lnTo>
                  <a:pt x="3661829" y="1097280"/>
                </a:lnTo>
                <a:lnTo>
                  <a:pt x="3632035" y="1075651"/>
                </a:lnTo>
                <a:lnTo>
                  <a:pt x="3625723" y="1075651"/>
                </a:lnTo>
                <a:lnTo>
                  <a:pt x="3600208" y="1061110"/>
                </a:lnTo>
                <a:lnTo>
                  <a:pt x="3586988" y="1027849"/>
                </a:lnTo>
                <a:lnTo>
                  <a:pt x="3582009" y="991463"/>
                </a:lnTo>
                <a:lnTo>
                  <a:pt x="3581247" y="967511"/>
                </a:lnTo>
                <a:lnTo>
                  <a:pt x="3581971" y="943991"/>
                </a:lnTo>
                <a:lnTo>
                  <a:pt x="3587051" y="909497"/>
                </a:lnTo>
                <a:lnTo>
                  <a:pt x="3600818" y="878319"/>
                </a:lnTo>
                <a:lnTo>
                  <a:pt x="3627628" y="864743"/>
                </a:lnTo>
                <a:lnTo>
                  <a:pt x="3633025" y="864743"/>
                </a:lnTo>
                <a:lnTo>
                  <a:pt x="3633508" y="865746"/>
                </a:lnTo>
                <a:lnTo>
                  <a:pt x="3661829" y="865746"/>
                </a:lnTo>
                <a:lnTo>
                  <a:pt x="3661829" y="864743"/>
                </a:lnTo>
                <a:lnTo>
                  <a:pt x="3661829" y="800366"/>
                </a:lnTo>
                <a:close/>
              </a:path>
              <a:path w="4187190" h="1148714">
                <a:moveTo>
                  <a:pt x="3687610" y="615759"/>
                </a:moveTo>
                <a:lnTo>
                  <a:pt x="3687381" y="595693"/>
                </a:lnTo>
                <a:lnTo>
                  <a:pt x="3686365" y="553186"/>
                </a:lnTo>
                <a:lnTo>
                  <a:pt x="3686137" y="531202"/>
                </a:lnTo>
                <a:lnTo>
                  <a:pt x="3684638" y="487121"/>
                </a:lnTo>
                <a:lnTo>
                  <a:pt x="3660508" y="421068"/>
                </a:lnTo>
                <a:lnTo>
                  <a:pt x="3603129" y="398957"/>
                </a:lnTo>
                <a:lnTo>
                  <a:pt x="3603129" y="491845"/>
                </a:lnTo>
                <a:lnTo>
                  <a:pt x="3603129" y="646722"/>
                </a:lnTo>
                <a:lnTo>
                  <a:pt x="3602748" y="658317"/>
                </a:lnTo>
                <a:lnTo>
                  <a:pt x="3600069" y="669455"/>
                </a:lnTo>
                <a:lnTo>
                  <a:pt x="3592830" y="677824"/>
                </a:lnTo>
                <a:lnTo>
                  <a:pt x="3578720" y="681126"/>
                </a:lnTo>
                <a:lnTo>
                  <a:pt x="3564598" y="677824"/>
                </a:lnTo>
                <a:lnTo>
                  <a:pt x="3557346" y="669455"/>
                </a:lnTo>
                <a:lnTo>
                  <a:pt x="3554679" y="658317"/>
                </a:lnTo>
                <a:lnTo>
                  <a:pt x="3554298" y="646722"/>
                </a:lnTo>
                <a:lnTo>
                  <a:pt x="3554298" y="491845"/>
                </a:lnTo>
                <a:lnTo>
                  <a:pt x="3554679" y="482447"/>
                </a:lnTo>
                <a:lnTo>
                  <a:pt x="3557346" y="473735"/>
                </a:lnTo>
                <a:lnTo>
                  <a:pt x="3564598" y="467334"/>
                </a:lnTo>
                <a:lnTo>
                  <a:pt x="3578720" y="464832"/>
                </a:lnTo>
                <a:lnTo>
                  <a:pt x="3592830" y="467334"/>
                </a:lnTo>
                <a:lnTo>
                  <a:pt x="3600069" y="473735"/>
                </a:lnTo>
                <a:lnTo>
                  <a:pt x="3602748" y="482447"/>
                </a:lnTo>
                <a:lnTo>
                  <a:pt x="3603129" y="491845"/>
                </a:lnTo>
                <a:lnTo>
                  <a:pt x="3603129" y="398957"/>
                </a:lnTo>
                <a:lnTo>
                  <a:pt x="3530104" y="402653"/>
                </a:lnTo>
                <a:lnTo>
                  <a:pt x="3479965" y="450684"/>
                </a:lnTo>
                <a:lnTo>
                  <a:pt x="3472383" y="488505"/>
                </a:lnTo>
                <a:lnTo>
                  <a:pt x="3470872" y="531202"/>
                </a:lnTo>
                <a:lnTo>
                  <a:pt x="3470884" y="542848"/>
                </a:lnTo>
                <a:lnTo>
                  <a:pt x="3471214" y="562749"/>
                </a:lnTo>
                <a:lnTo>
                  <a:pt x="3471214" y="583222"/>
                </a:lnTo>
                <a:lnTo>
                  <a:pt x="3471011" y="595693"/>
                </a:lnTo>
                <a:lnTo>
                  <a:pt x="3470897" y="615759"/>
                </a:lnTo>
                <a:lnTo>
                  <a:pt x="3472383" y="657707"/>
                </a:lnTo>
                <a:lnTo>
                  <a:pt x="3479965" y="695375"/>
                </a:lnTo>
                <a:lnTo>
                  <a:pt x="3497796" y="724509"/>
                </a:lnTo>
                <a:lnTo>
                  <a:pt x="3530104" y="743305"/>
                </a:lnTo>
                <a:lnTo>
                  <a:pt x="3581146" y="749960"/>
                </a:lnTo>
                <a:lnTo>
                  <a:pt x="3628415" y="743458"/>
                </a:lnTo>
                <a:lnTo>
                  <a:pt x="3659340" y="725093"/>
                </a:lnTo>
                <a:lnTo>
                  <a:pt x="3677285" y="696544"/>
                </a:lnTo>
                <a:lnTo>
                  <a:pt x="3680739" y="681126"/>
                </a:lnTo>
                <a:lnTo>
                  <a:pt x="3685590" y="659536"/>
                </a:lnTo>
                <a:lnTo>
                  <a:pt x="3687610" y="615759"/>
                </a:lnTo>
                <a:close/>
              </a:path>
              <a:path w="4187190" h="1148714">
                <a:moveTo>
                  <a:pt x="3867632" y="811669"/>
                </a:moveTo>
                <a:lnTo>
                  <a:pt x="3865753" y="805218"/>
                </a:lnTo>
                <a:lnTo>
                  <a:pt x="3860736" y="800608"/>
                </a:lnTo>
                <a:lnTo>
                  <a:pt x="3853421" y="797826"/>
                </a:lnTo>
                <a:lnTo>
                  <a:pt x="3844696" y="796899"/>
                </a:lnTo>
                <a:lnTo>
                  <a:pt x="3718725" y="796899"/>
                </a:lnTo>
                <a:lnTo>
                  <a:pt x="3701770" y="800290"/>
                </a:lnTo>
                <a:lnTo>
                  <a:pt x="3693071" y="809205"/>
                </a:lnTo>
                <a:lnTo>
                  <a:pt x="3689858" y="821804"/>
                </a:lnTo>
                <a:lnTo>
                  <a:pt x="3689400" y="836244"/>
                </a:lnTo>
                <a:lnTo>
                  <a:pt x="3689400" y="1106627"/>
                </a:lnTo>
                <a:lnTo>
                  <a:pt x="3689858" y="1116926"/>
                </a:lnTo>
                <a:lnTo>
                  <a:pt x="3693071" y="1129995"/>
                </a:lnTo>
                <a:lnTo>
                  <a:pt x="3701770" y="1141209"/>
                </a:lnTo>
                <a:lnTo>
                  <a:pt x="3718725" y="1145971"/>
                </a:lnTo>
                <a:lnTo>
                  <a:pt x="3847604" y="1145971"/>
                </a:lnTo>
                <a:lnTo>
                  <a:pt x="3867150" y="1091895"/>
                </a:lnTo>
                <a:lnTo>
                  <a:pt x="3832479" y="1071372"/>
                </a:lnTo>
                <a:lnTo>
                  <a:pt x="3810622" y="1072057"/>
                </a:lnTo>
                <a:lnTo>
                  <a:pt x="3792918" y="1072210"/>
                </a:lnTo>
                <a:lnTo>
                  <a:pt x="3785730" y="1071206"/>
                </a:lnTo>
                <a:lnTo>
                  <a:pt x="3779367" y="1068158"/>
                </a:lnTo>
                <a:lnTo>
                  <a:pt x="3774656" y="1063078"/>
                </a:lnTo>
                <a:lnTo>
                  <a:pt x="3772420" y="1055992"/>
                </a:lnTo>
                <a:lnTo>
                  <a:pt x="3772420" y="1021575"/>
                </a:lnTo>
                <a:lnTo>
                  <a:pt x="3772674" y="1011135"/>
                </a:lnTo>
                <a:lnTo>
                  <a:pt x="3774376" y="1003947"/>
                </a:lnTo>
                <a:lnTo>
                  <a:pt x="3779012" y="999794"/>
                </a:lnTo>
                <a:lnTo>
                  <a:pt x="3788054" y="998474"/>
                </a:lnTo>
                <a:lnTo>
                  <a:pt x="3821836" y="999312"/>
                </a:lnTo>
                <a:lnTo>
                  <a:pt x="3838816" y="999464"/>
                </a:lnTo>
                <a:lnTo>
                  <a:pt x="3861308" y="983742"/>
                </a:lnTo>
                <a:lnTo>
                  <a:pt x="3861308" y="952258"/>
                </a:lnTo>
                <a:lnTo>
                  <a:pt x="3843223" y="929640"/>
                </a:lnTo>
                <a:lnTo>
                  <a:pt x="3835489" y="929792"/>
                </a:lnTo>
                <a:lnTo>
                  <a:pt x="3827170" y="930135"/>
                </a:lnTo>
                <a:lnTo>
                  <a:pt x="3815270" y="930478"/>
                </a:lnTo>
                <a:lnTo>
                  <a:pt x="3775481" y="922464"/>
                </a:lnTo>
                <a:lnTo>
                  <a:pt x="3772420" y="890320"/>
                </a:lnTo>
                <a:lnTo>
                  <a:pt x="3772839" y="879690"/>
                </a:lnTo>
                <a:lnTo>
                  <a:pt x="3775786" y="871639"/>
                </a:lnTo>
                <a:lnTo>
                  <a:pt x="3783749" y="866533"/>
                </a:lnTo>
                <a:lnTo>
                  <a:pt x="3799268" y="864743"/>
                </a:lnTo>
                <a:lnTo>
                  <a:pt x="3808996" y="864895"/>
                </a:lnTo>
                <a:lnTo>
                  <a:pt x="3832098" y="865581"/>
                </a:lnTo>
                <a:lnTo>
                  <a:pt x="3845661" y="865746"/>
                </a:lnTo>
                <a:lnTo>
                  <a:pt x="3857879" y="865746"/>
                </a:lnTo>
                <a:lnTo>
                  <a:pt x="3867632" y="865263"/>
                </a:lnTo>
                <a:lnTo>
                  <a:pt x="3867632" y="864743"/>
                </a:lnTo>
                <a:lnTo>
                  <a:pt x="3867632" y="811669"/>
                </a:lnTo>
                <a:close/>
              </a:path>
              <a:path w="4187190" h="1148714">
                <a:moveTo>
                  <a:pt x="3931424" y="437299"/>
                </a:moveTo>
                <a:lnTo>
                  <a:pt x="3930954" y="423138"/>
                </a:lnTo>
                <a:lnTo>
                  <a:pt x="3927754" y="410692"/>
                </a:lnTo>
                <a:lnTo>
                  <a:pt x="3919055" y="401840"/>
                </a:lnTo>
                <a:lnTo>
                  <a:pt x="3902100" y="398462"/>
                </a:lnTo>
                <a:lnTo>
                  <a:pt x="3877678" y="398462"/>
                </a:lnTo>
                <a:lnTo>
                  <a:pt x="3860749" y="401853"/>
                </a:lnTo>
                <a:lnTo>
                  <a:pt x="3852049" y="410692"/>
                </a:lnTo>
                <a:lnTo>
                  <a:pt x="3848849" y="423138"/>
                </a:lnTo>
                <a:lnTo>
                  <a:pt x="3848392" y="437299"/>
                </a:lnTo>
                <a:lnTo>
                  <a:pt x="3848392" y="654100"/>
                </a:lnTo>
                <a:lnTo>
                  <a:pt x="3848049" y="664540"/>
                </a:lnTo>
                <a:lnTo>
                  <a:pt x="3845649" y="673138"/>
                </a:lnTo>
                <a:lnTo>
                  <a:pt x="3839121" y="678980"/>
                </a:lnTo>
                <a:lnTo>
                  <a:pt x="3826421" y="681126"/>
                </a:lnTo>
                <a:lnTo>
                  <a:pt x="3810901" y="678980"/>
                </a:lnTo>
                <a:lnTo>
                  <a:pt x="3802938" y="673138"/>
                </a:lnTo>
                <a:lnTo>
                  <a:pt x="3800005" y="664540"/>
                </a:lnTo>
                <a:lnTo>
                  <a:pt x="3799586" y="654100"/>
                </a:lnTo>
                <a:lnTo>
                  <a:pt x="3799560" y="437299"/>
                </a:lnTo>
                <a:lnTo>
                  <a:pt x="3799116" y="423341"/>
                </a:lnTo>
                <a:lnTo>
                  <a:pt x="3795915" y="410756"/>
                </a:lnTo>
                <a:lnTo>
                  <a:pt x="3787216" y="401853"/>
                </a:lnTo>
                <a:lnTo>
                  <a:pt x="3770261" y="398462"/>
                </a:lnTo>
                <a:lnTo>
                  <a:pt x="3745839" y="398462"/>
                </a:lnTo>
                <a:lnTo>
                  <a:pt x="3716566" y="437781"/>
                </a:lnTo>
                <a:lnTo>
                  <a:pt x="3716134" y="501942"/>
                </a:lnTo>
                <a:lnTo>
                  <a:pt x="3716070" y="644245"/>
                </a:lnTo>
                <a:lnTo>
                  <a:pt x="3718826" y="687743"/>
                </a:lnTo>
                <a:lnTo>
                  <a:pt x="3732619" y="721080"/>
                </a:lnTo>
                <a:lnTo>
                  <a:pt x="3765715" y="742442"/>
                </a:lnTo>
                <a:lnTo>
                  <a:pt x="3826421" y="749960"/>
                </a:lnTo>
                <a:lnTo>
                  <a:pt x="3884231" y="742556"/>
                </a:lnTo>
                <a:lnTo>
                  <a:pt x="3915714" y="721702"/>
                </a:lnTo>
                <a:lnTo>
                  <a:pt x="3928808" y="689406"/>
                </a:lnTo>
                <a:lnTo>
                  <a:pt x="3929329" y="681126"/>
                </a:lnTo>
                <a:lnTo>
                  <a:pt x="3931424" y="647725"/>
                </a:lnTo>
                <a:lnTo>
                  <a:pt x="3931424" y="437299"/>
                </a:lnTo>
                <a:close/>
              </a:path>
              <a:path w="4187190" h="1148714">
                <a:moveTo>
                  <a:pt x="4186923" y="692454"/>
                </a:moveTo>
                <a:lnTo>
                  <a:pt x="4168864" y="656539"/>
                </a:lnTo>
                <a:lnTo>
                  <a:pt x="4167390" y="656539"/>
                </a:lnTo>
                <a:lnTo>
                  <a:pt x="4162044" y="659015"/>
                </a:lnTo>
                <a:lnTo>
                  <a:pt x="4153243" y="659015"/>
                </a:lnTo>
                <a:lnTo>
                  <a:pt x="4142917" y="654862"/>
                </a:lnTo>
                <a:lnTo>
                  <a:pt x="4135945" y="644207"/>
                </a:lnTo>
                <a:lnTo>
                  <a:pt x="4131995" y="629780"/>
                </a:lnTo>
                <a:lnTo>
                  <a:pt x="4131741" y="626579"/>
                </a:lnTo>
                <a:lnTo>
                  <a:pt x="4130751" y="614286"/>
                </a:lnTo>
                <a:lnTo>
                  <a:pt x="4132338" y="604367"/>
                </a:lnTo>
                <a:lnTo>
                  <a:pt x="4136860" y="599897"/>
                </a:lnTo>
                <a:lnTo>
                  <a:pt x="4143946" y="596722"/>
                </a:lnTo>
                <a:lnTo>
                  <a:pt x="4153243" y="590689"/>
                </a:lnTo>
                <a:lnTo>
                  <a:pt x="4176268" y="557745"/>
                </a:lnTo>
                <a:lnTo>
                  <a:pt x="4181538" y="509079"/>
                </a:lnTo>
                <a:lnTo>
                  <a:pt x="4177195" y="467321"/>
                </a:lnTo>
                <a:lnTo>
                  <a:pt x="4176141" y="464832"/>
                </a:lnTo>
                <a:lnTo>
                  <a:pt x="4162196" y="432015"/>
                </a:lnTo>
                <a:lnTo>
                  <a:pt x="4133545" y="407593"/>
                </a:lnTo>
                <a:lnTo>
                  <a:pt x="4095597" y="399948"/>
                </a:lnTo>
                <a:lnTo>
                  <a:pt x="4095597" y="513994"/>
                </a:lnTo>
                <a:lnTo>
                  <a:pt x="4094492" y="530161"/>
                </a:lnTo>
                <a:lnTo>
                  <a:pt x="4090416" y="544156"/>
                </a:lnTo>
                <a:lnTo>
                  <a:pt x="4082211" y="554012"/>
                </a:lnTo>
                <a:lnTo>
                  <a:pt x="4068749" y="557745"/>
                </a:lnTo>
                <a:lnTo>
                  <a:pt x="4057002" y="557022"/>
                </a:lnTo>
                <a:lnTo>
                  <a:pt x="4050195" y="554228"/>
                </a:lnTo>
                <a:lnTo>
                  <a:pt x="4047058" y="548411"/>
                </a:lnTo>
                <a:lnTo>
                  <a:pt x="4046296" y="538581"/>
                </a:lnTo>
                <a:lnTo>
                  <a:pt x="4046296" y="532676"/>
                </a:lnTo>
                <a:lnTo>
                  <a:pt x="4046778" y="523811"/>
                </a:lnTo>
                <a:lnTo>
                  <a:pt x="4046702" y="506158"/>
                </a:lnTo>
                <a:lnTo>
                  <a:pt x="4046372" y="491591"/>
                </a:lnTo>
                <a:lnTo>
                  <a:pt x="4046296" y="485978"/>
                </a:lnTo>
                <a:lnTo>
                  <a:pt x="4047058" y="475195"/>
                </a:lnTo>
                <a:lnTo>
                  <a:pt x="4050195" y="468757"/>
                </a:lnTo>
                <a:lnTo>
                  <a:pt x="4057002" y="465645"/>
                </a:lnTo>
                <a:lnTo>
                  <a:pt x="4068749" y="464832"/>
                </a:lnTo>
                <a:lnTo>
                  <a:pt x="4082211" y="469404"/>
                </a:lnTo>
                <a:lnTo>
                  <a:pt x="4090416" y="481114"/>
                </a:lnTo>
                <a:lnTo>
                  <a:pt x="4094492" y="496963"/>
                </a:lnTo>
                <a:lnTo>
                  <a:pt x="4095597" y="513994"/>
                </a:lnTo>
                <a:lnTo>
                  <a:pt x="4095597" y="399948"/>
                </a:lnTo>
                <a:lnTo>
                  <a:pt x="4088282" y="398462"/>
                </a:lnTo>
                <a:lnTo>
                  <a:pt x="3993083" y="398462"/>
                </a:lnTo>
                <a:lnTo>
                  <a:pt x="3976128" y="401853"/>
                </a:lnTo>
                <a:lnTo>
                  <a:pt x="3967429" y="410756"/>
                </a:lnTo>
                <a:lnTo>
                  <a:pt x="3964216" y="423341"/>
                </a:lnTo>
                <a:lnTo>
                  <a:pt x="3963759" y="437781"/>
                </a:lnTo>
                <a:lnTo>
                  <a:pt x="3963759" y="708190"/>
                </a:lnTo>
                <a:lnTo>
                  <a:pt x="3964063" y="722630"/>
                </a:lnTo>
                <a:lnTo>
                  <a:pt x="3966210" y="735215"/>
                </a:lnTo>
                <a:lnTo>
                  <a:pt x="3972001" y="744118"/>
                </a:lnTo>
                <a:lnTo>
                  <a:pt x="3983304" y="747496"/>
                </a:lnTo>
                <a:lnTo>
                  <a:pt x="4017492" y="747496"/>
                </a:lnTo>
                <a:lnTo>
                  <a:pt x="4046778" y="708190"/>
                </a:lnTo>
                <a:lnTo>
                  <a:pt x="4046778" y="626579"/>
                </a:lnTo>
                <a:lnTo>
                  <a:pt x="4050690" y="626579"/>
                </a:lnTo>
                <a:lnTo>
                  <a:pt x="4054856" y="628523"/>
                </a:lnTo>
                <a:lnTo>
                  <a:pt x="4062044" y="636219"/>
                </a:lnTo>
                <a:lnTo>
                  <a:pt x="4070870" y="652500"/>
                </a:lnTo>
                <a:lnTo>
                  <a:pt x="4079976" y="680161"/>
                </a:lnTo>
                <a:lnTo>
                  <a:pt x="4089628" y="706412"/>
                </a:lnTo>
                <a:lnTo>
                  <a:pt x="4105186" y="728700"/>
                </a:lnTo>
                <a:lnTo>
                  <a:pt x="4127436" y="744169"/>
                </a:lnTo>
                <a:lnTo>
                  <a:pt x="4157129" y="749960"/>
                </a:lnTo>
                <a:lnTo>
                  <a:pt x="4172432" y="748423"/>
                </a:lnTo>
                <a:lnTo>
                  <a:pt x="4181310" y="744308"/>
                </a:lnTo>
                <a:lnTo>
                  <a:pt x="4185437" y="738352"/>
                </a:lnTo>
                <a:lnTo>
                  <a:pt x="4186453" y="731291"/>
                </a:lnTo>
                <a:lnTo>
                  <a:pt x="4186517" y="720521"/>
                </a:lnTo>
                <a:lnTo>
                  <a:pt x="4186859" y="701014"/>
                </a:lnTo>
                <a:lnTo>
                  <a:pt x="4186923" y="692454"/>
                </a:lnTo>
                <a:close/>
              </a:path>
            </a:pathLst>
          </a:custGeom>
          <a:solidFill>
            <a:srgbClr val="1C1C1C"/>
          </a:solidFill>
        </p:spPr>
        <p:txBody>
          <a:bodyPr wrap="square" lIns="0" tIns="0" rIns="0" bIns="0" rtlCol="0"/>
          <a:lstStyle/>
          <a:p>
            <a:endParaRPr/>
          </a:p>
        </p:txBody>
      </p:sp>
      <p:sp>
        <p:nvSpPr>
          <p:cNvPr id="59" name="object 13">
            <a:extLst>
              <a:ext uri="{FF2B5EF4-FFF2-40B4-BE49-F238E27FC236}">
                <a16:creationId xmlns:a16="http://schemas.microsoft.com/office/drawing/2014/main" id="{5AFD691C-B633-B545-AD02-7806E50E6E3C}"/>
              </a:ext>
            </a:extLst>
          </p:cNvPr>
          <p:cNvSpPr/>
          <p:nvPr userDrawn="1"/>
        </p:nvSpPr>
        <p:spPr>
          <a:xfrm>
            <a:off x="8681964" y="4261730"/>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60" name="object 14">
            <a:extLst>
              <a:ext uri="{FF2B5EF4-FFF2-40B4-BE49-F238E27FC236}">
                <a16:creationId xmlns:a16="http://schemas.microsoft.com/office/drawing/2014/main" id="{DCE65B90-CC18-7245-8DF3-B4D07986B3B3}"/>
              </a:ext>
            </a:extLst>
          </p:cNvPr>
          <p:cNvSpPr/>
          <p:nvPr userDrawn="1"/>
        </p:nvSpPr>
        <p:spPr>
          <a:xfrm>
            <a:off x="8150454"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pic>
        <p:nvPicPr>
          <p:cNvPr id="61" name="object 15">
            <a:extLst>
              <a:ext uri="{FF2B5EF4-FFF2-40B4-BE49-F238E27FC236}">
                <a16:creationId xmlns:a16="http://schemas.microsoft.com/office/drawing/2014/main" id="{717B7DB2-1683-1046-82D0-1C2A7DE99B36}"/>
              </a:ext>
            </a:extLst>
          </p:cNvPr>
          <p:cNvPicPr/>
          <p:nvPr userDrawn="1"/>
        </p:nvPicPr>
        <p:blipFill>
          <a:blip r:embed="rId3" cstate="print"/>
          <a:stretch>
            <a:fillRect/>
          </a:stretch>
        </p:blipFill>
        <p:spPr>
          <a:xfrm>
            <a:off x="7700859" y="4955722"/>
            <a:ext cx="98300" cy="134760"/>
          </a:xfrm>
          <a:prstGeom prst="rect">
            <a:avLst/>
          </a:prstGeom>
        </p:spPr>
      </p:pic>
      <p:pic>
        <p:nvPicPr>
          <p:cNvPr id="62" name="object 16">
            <a:extLst>
              <a:ext uri="{FF2B5EF4-FFF2-40B4-BE49-F238E27FC236}">
                <a16:creationId xmlns:a16="http://schemas.microsoft.com/office/drawing/2014/main" id="{DF2E8A8F-9E2E-F647-9E4B-A625C5A86B1C}"/>
              </a:ext>
            </a:extLst>
          </p:cNvPr>
          <p:cNvPicPr/>
          <p:nvPr userDrawn="1"/>
        </p:nvPicPr>
        <p:blipFill>
          <a:blip r:embed="rId4" cstate="print"/>
          <a:stretch>
            <a:fillRect/>
          </a:stretch>
        </p:blipFill>
        <p:spPr>
          <a:xfrm>
            <a:off x="7818305" y="4984512"/>
            <a:ext cx="78175" cy="102928"/>
          </a:xfrm>
          <a:prstGeom prst="rect">
            <a:avLst/>
          </a:prstGeom>
        </p:spPr>
      </p:pic>
      <p:sp>
        <p:nvSpPr>
          <p:cNvPr id="63" name="object 17">
            <a:extLst>
              <a:ext uri="{FF2B5EF4-FFF2-40B4-BE49-F238E27FC236}">
                <a16:creationId xmlns:a16="http://schemas.microsoft.com/office/drawing/2014/main" id="{5911CCCC-C5F6-4646-B2B6-E1B55AA11643}"/>
              </a:ext>
            </a:extLst>
          </p:cNvPr>
          <p:cNvSpPr/>
          <p:nvPr userDrawn="1"/>
        </p:nvSpPr>
        <p:spPr>
          <a:xfrm>
            <a:off x="7920114"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64" name="object 18">
            <a:extLst>
              <a:ext uri="{FF2B5EF4-FFF2-40B4-BE49-F238E27FC236}">
                <a16:creationId xmlns:a16="http://schemas.microsoft.com/office/drawing/2014/main" id="{ACA43568-3608-504D-A863-09D518F9EA40}"/>
              </a:ext>
            </a:extLst>
          </p:cNvPr>
          <p:cNvPicPr/>
          <p:nvPr userDrawn="1"/>
        </p:nvPicPr>
        <p:blipFill>
          <a:blip r:embed="rId5" cstate="print"/>
          <a:stretch>
            <a:fillRect/>
          </a:stretch>
        </p:blipFill>
        <p:spPr>
          <a:xfrm>
            <a:off x="8504405" y="4950352"/>
            <a:ext cx="153542" cy="139098"/>
          </a:xfrm>
          <a:prstGeom prst="rect">
            <a:avLst/>
          </a:prstGeom>
        </p:spPr>
      </p:pic>
      <p:sp>
        <p:nvSpPr>
          <p:cNvPr id="65" name="object 19">
            <a:extLst>
              <a:ext uri="{FF2B5EF4-FFF2-40B4-BE49-F238E27FC236}">
                <a16:creationId xmlns:a16="http://schemas.microsoft.com/office/drawing/2014/main" id="{05B2FC4D-C437-664B-9327-3A8C1FDACB16}"/>
              </a:ext>
            </a:extLst>
          </p:cNvPr>
          <p:cNvSpPr/>
          <p:nvPr userDrawn="1"/>
        </p:nvSpPr>
        <p:spPr>
          <a:xfrm>
            <a:off x="8289036" y="4955520"/>
            <a:ext cx="1158875" cy="163195"/>
          </a:xfrm>
          <a:custGeom>
            <a:avLst/>
            <a:gdLst/>
            <a:ahLst/>
            <a:cxnLst/>
            <a:rect l="l" t="t" r="r" b="b"/>
            <a:pathLst>
              <a:path w="1158875" h="163195">
                <a:moveTo>
                  <a:pt x="18262" y="444"/>
                </a:moveTo>
                <a:lnTo>
                  <a:pt x="63" y="444"/>
                </a:lnTo>
                <a:lnTo>
                  <a:pt x="63" y="19075"/>
                </a:lnTo>
                <a:lnTo>
                  <a:pt x="18262" y="19075"/>
                </a:lnTo>
                <a:lnTo>
                  <a:pt x="18262" y="444"/>
                </a:lnTo>
                <a:close/>
              </a:path>
              <a:path w="1158875" h="163195">
                <a:moveTo>
                  <a:pt x="18402" y="31127"/>
                </a:moveTo>
                <a:lnTo>
                  <a:pt x="0" y="31127"/>
                </a:lnTo>
                <a:lnTo>
                  <a:pt x="0" y="132168"/>
                </a:lnTo>
                <a:lnTo>
                  <a:pt x="18402" y="132168"/>
                </a:lnTo>
                <a:lnTo>
                  <a:pt x="18402" y="31127"/>
                </a:lnTo>
                <a:close/>
              </a:path>
              <a:path w="1158875" h="163195">
                <a:moveTo>
                  <a:pt x="89420" y="31178"/>
                </a:moveTo>
                <a:lnTo>
                  <a:pt x="64465" y="31178"/>
                </a:lnTo>
                <a:lnTo>
                  <a:pt x="64465" y="3200"/>
                </a:lnTo>
                <a:lnTo>
                  <a:pt x="45681" y="3200"/>
                </a:lnTo>
                <a:lnTo>
                  <a:pt x="45681" y="31115"/>
                </a:lnTo>
                <a:lnTo>
                  <a:pt x="34112" y="31178"/>
                </a:lnTo>
                <a:lnTo>
                  <a:pt x="34112" y="49618"/>
                </a:lnTo>
                <a:lnTo>
                  <a:pt x="45948" y="49618"/>
                </a:lnTo>
                <a:lnTo>
                  <a:pt x="45948" y="104724"/>
                </a:lnTo>
                <a:lnTo>
                  <a:pt x="47752" y="117157"/>
                </a:lnTo>
                <a:lnTo>
                  <a:pt x="52908" y="126263"/>
                </a:lnTo>
                <a:lnTo>
                  <a:pt x="61099" y="131864"/>
                </a:lnTo>
                <a:lnTo>
                  <a:pt x="72021" y="133769"/>
                </a:lnTo>
                <a:lnTo>
                  <a:pt x="77851" y="133769"/>
                </a:lnTo>
                <a:lnTo>
                  <a:pt x="82892" y="132397"/>
                </a:lnTo>
                <a:lnTo>
                  <a:pt x="88493" y="129095"/>
                </a:lnTo>
                <a:lnTo>
                  <a:pt x="88557" y="111277"/>
                </a:lnTo>
                <a:lnTo>
                  <a:pt x="83959" y="113957"/>
                </a:lnTo>
                <a:lnTo>
                  <a:pt x="79883" y="114922"/>
                </a:lnTo>
                <a:lnTo>
                  <a:pt x="67652" y="114922"/>
                </a:lnTo>
                <a:lnTo>
                  <a:pt x="64465" y="109321"/>
                </a:lnTo>
                <a:lnTo>
                  <a:pt x="64465" y="49618"/>
                </a:lnTo>
                <a:lnTo>
                  <a:pt x="89420" y="49618"/>
                </a:lnTo>
                <a:lnTo>
                  <a:pt x="89420" y="31178"/>
                </a:lnTo>
                <a:close/>
              </a:path>
              <a:path w="1158875" h="163195">
                <a:moveTo>
                  <a:pt x="496912" y="113030"/>
                </a:moveTo>
                <a:lnTo>
                  <a:pt x="434746" y="113030"/>
                </a:lnTo>
                <a:lnTo>
                  <a:pt x="434746" y="72390"/>
                </a:lnTo>
                <a:lnTo>
                  <a:pt x="488645" y="72390"/>
                </a:lnTo>
                <a:lnTo>
                  <a:pt x="488645" y="53340"/>
                </a:lnTo>
                <a:lnTo>
                  <a:pt x="434746" y="53340"/>
                </a:lnTo>
                <a:lnTo>
                  <a:pt x="434746" y="19050"/>
                </a:lnTo>
                <a:lnTo>
                  <a:pt x="496062" y="19050"/>
                </a:lnTo>
                <a:lnTo>
                  <a:pt x="496062" y="0"/>
                </a:lnTo>
                <a:lnTo>
                  <a:pt x="415544" y="0"/>
                </a:lnTo>
                <a:lnTo>
                  <a:pt x="415544" y="19050"/>
                </a:lnTo>
                <a:lnTo>
                  <a:pt x="415544" y="53340"/>
                </a:lnTo>
                <a:lnTo>
                  <a:pt x="415544" y="72390"/>
                </a:lnTo>
                <a:lnTo>
                  <a:pt x="415544" y="113030"/>
                </a:lnTo>
                <a:lnTo>
                  <a:pt x="415544" y="132080"/>
                </a:lnTo>
                <a:lnTo>
                  <a:pt x="496912" y="132080"/>
                </a:lnTo>
                <a:lnTo>
                  <a:pt x="496912" y="113030"/>
                </a:lnTo>
                <a:close/>
              </a:path>
              <a:path w="1158875" h="163195">
                <a:moveTo>
                  <a:pt x="586092" y="82499"/>
                </a:moveTo>
                <a:lnTo>
                  <a:pt x="586016" y="69164"/>
                </a:lnTo>
                <a:lnTo>
                  <a:pt x="585457" y="61036"/>
                </a:lnTo>
                <a:lnTo>
                  <a:pt x="583615" y="53073"/>
                </a:lnTo>
                <a:lnTo>
                  <a:pt x="581088" y="47307"/>
                </a:lnTo>
                <a:lnTo>
                  <a:pt x="580605" y="46189"/>
                </a:lnTo>
                <a:lnTo>
                  <a:pt x="576503" y="40322"/>
                </a:lnTo>
                <a:lnTo>
                  <a:pt x="571055" y="35483"/>
                </a:lnTo>
                <a:lnTo>
                  <a:pt x="567956" y="33870"/>
                </a:lnTo>
                <a:lnTo>
                  <a:pt x="567956" y="86715"/>
                </a:lnTo>
                <a:lnTo>
                  <a:pt x="567918" y="92468"/>
                </a:lnTo>
                <a:lnTo>
                  <a:pt x="566331" y="101434"/>
                </a:lnTo>
                <a:lnTo>
                  <a:pt x="561568" y="109118"/>
                </a:lnTo>
                <a:lnTo>
                  <a:pt x="553885" y="114388"/>
                </a:lnTo>
                <a:lnTo>
                  <a:pt x="543483" y="116344"/>
                </a:lnTo>
                <a:lnTo>
                  <a:pt x="533692" y="116344"/>
                </a:lnTo>
                <a:lnTo>
                  <a:pt x="526135" y="111023"/>
                </a:lnTo>
                <a:lnTo>
                  <a:pt x="526135" y="100545"/>
                </a:lnTo>
                <a:lnTo>
                  <a:pt x="528053" y="92468"/>
                </a:lnTo>
                <a:lnTo>
                  <a:pt x="533107" y="86842"/>
                </a:lnTo>
                <a:lnTo>
                  <a:pt x="540270" y="83566"/>
                </a:lnTo>
                <a:lnTo>
                  <a:pt x="548525" y="82499"/>
                </a:lnTo>
                <a:lnTo>
                  <a:pt x="556425" y="82499"/>
                </a:lnTo>
                <a:lnTo>
                  <a:pt x="563803" y="84213"/>
                </a:lnTo>
                <a:lnTo>
                  <a:pt x="567956" y="86715"/>
                </a:lnTo>
                <a:lnTo>
                  <a:pt x="567956" y="33870"/>
                </a:lnTo>
                <a:lnTo>
                  <a:pt x="564337" y="31978"/>
                </a:lnTo>
                <a:lnTo>
                  <a:pt x="556526" y="29845"/>
                </a:lnTo>
                <a:lnTo>
                  <a:pt x="547801" y="29133"/>
                </a:lnTo>
                <a:lnTo>
                  <a:pt x="537857" y="29972"/>
                </a:lnTo>
                <a:lnTo>
                  <a:pt x="528510" y="32181"/>
                </a:lnTo>
                <a:lnTo>
                  <a:pt x="520204" y="35369"/>
                </a:lnTo>
                <a:lnTo>
                  <a:pt x="513397" y="39090"/>
                </a:lnTo>
                <a:lnTo>
                  <a:pt x="512508" y="39751"/>
                </a:lnTo>
                <a:lnTo>
                  <a:pt x="517842" y="57086"/>
                </a:lnTo>
                <a:lnTo>
                  <a:pt x="518858" y="56426"/>
                </a:lnTo>
                <a:lnTo>
                  <a:pt x="525233" y="52755"/>
                </a:lnTo>
                <a:lnTo>
                  <a:pt x="532193" y="49872"/>
                </a:lnTo>
                <a:lnTo>
                  <a:pt x="539648" y="47980"/>
                </a:lnTo>
                <a:lnTo>
                  <a:pt x="547458" y="47307"/>
                </a:lnTo>
                <a:lnTo>
                  <a:pt x="556793" y="49009"/>
                </a:lnTo>
                <a:lnTo>
                  <a:pt x="563016" y="53555"/>
                </a:lnTo>
                <a:lnTo>
                  <a:pt x="566496" y="60096"/>
                </a:lnTo>
                <a:lnTo>
                  <a:pt x="567524" y="67310"/>
                </a:lnTo>
                <a:lnTo>
                  <a:pt x="567588" y="69164"/>
                </a:lnTo>
                <a:lnTo>
                  <a:pt x="563181" y="67310"/>
                </a:lnTo>
                <a:lnTo>
                  <a:pt x="555637" y="65392"/>
                </a:lnTo>
                <a:lnTo>
                  <a:pt x="546569" y="65392"/>
                </a:lnTo>
                <a:lnTo>
                  <a:pt x="530529" y="67970"/>
                </a:lnTo>
                <a:lnTo>
                  <a:pt x="518185" y="75247"/>
                </a:lnTo>
                <a:lnTo>
                  <a:pt x="510260" y="86512"/>
                </a:lnTo>
                <a:lnTo>
                  <a:pt x="507555" y="100545"/>
                </a:lnTo>
                <a:lnTo>
                  <a:pt x="507530" y="101434"/>
                </a:lnTo>
                <a:lnTo>
                  <a:pt x="510400" y="115493"/>
                </a:lnTo>
                <a:lnTo>
                  <a:pt x="518109" y="125641"/>
                </a:lnTo>
                <a:lnTo>
                  <a:pt x="528891" y="131648"/>
                </a:lnTo>
                <a:lnTo>
                  <a:pt x="541045" y="133616"/>
                </a:lnTo>
                <a:lnTo>
                  <a:pt x="551192" y="132308"/>
                </a:lnTo>
                <a:lnTo>
                  <a:pt x="559587" y="128905"/>
                </a:lnTo>
                <a:lnTo>
                  <a:pt x="565899" y="124218"/>
                </a:lnTo>
                <a:lnTo>
                  <a:pt x="569874" y="119011"/>
                </a:lnTo>
                <a:lnTo>
                  <a:pt x="569874" y="131787"/>
                </a:lnTo>
                <a:lnTo>
                  <a:pt x="586092" y="131787"/>
                </a:lnTo>
                <a:lnTo>
                  <a:pt x="586092" y="119011"/>
                </a:lnTo>
                <a:lnTo>
                  <a:pt x="586092" y="116344"/>
                </a:lnTo>
                <a:lnTo>
                  <a:pt x="586092" y="82499"/>
                </a:lnTo>
                <a:close/>
              </a:path>
              <a:path w="1158875" h="163195">
                <a:moveTo>
                  <a:pt x="666521" y="102285"/>
                </a:moveTo>
                <a:lnTo>
                  <a:pt x="639851" y="71323"/>
                </a:lnTo>
                <a:lnTo>
                  <a:pt x="624814" y="66687"/>
                </a:lnTo>
                <a:lnTo>
                  <a:pt x="619760" y="64770"/>
                </a:lnTo>
                <a:lnTo>
                  <a:pt x="619760" y="50558"/>
                </a:lnTo>
                <a:lnTo>
                  <a:pt x="625233" y="45720"/>
                </a:lnTo>
                <a:lnTo>
                  <a:pt x="640232" y="45720"/>
                </a:lnTo>
                <a:lnTo>
                  <a:pt x="649287" y="48006"/>
                </a:lnTo>
                <a:lnTo>
                  <a:pt x="658279" y="54711"/>
                </a:lnTo>
                <a:lnTo>
                  <a:pt x="665734" y="39573"/>
                </a:lnTo>
                <a:lnTo>
                  <a:pt x="657885" y="34467"/>
                </a:lnTo>
                <a:lnTo>
                  <a:pt x="650532" y="31356"/>
                </a:lnTo>
                <a:lnTo>
                  <a:pt x="642912" y="29552"/>
                </a:lnTo>
                <a:lnTo>
                  <a:pt x="635076" y="28968"/>
                </a:lnTo>
                <a:lnTo>
                  <a:pt x="622579" y="31127"/>
                </a:lnTo>
                <a:lnTo>
                  <a:pt x="612343" y="37211"/>
                </a:lnTo>
                <a:lnTo>
                  <a:pt x="605434" y="46609"/>
                </a:lnTo>
                <a:lnTo>
                  <a:pt x="602907" y="58724"/>
                </a:lnTo>
                <a:lnTo>
                  <a:pt x="605713" y="71805"/>
                </a:lnTo>
                <a:lnTo>
                  <a:pt x="612800" y="80454"/>
                </a:lnTo>
                <a:lnTo>
                  <a:pt x="622185" y="85928"/>
                </a:lnTo>
                <a:lnTo>
                  <a:pt x="631850" y="89484"/>
                </a:lnTo>
                <a:lnTo>
                  <a:pt x="643483" y="93230"/>
                </a:lnTo>
                <a:lnTo>
                  <a:pt x="649770" y="96113"/>
                </a:lnTo>
                <a:lnTo>
                  <a:pt x="649770" y="111912"/>
                </a:lnTo>
                <a:lnTo>
                  <a:pt x="643940" y="116598"/>
                </a:lnTo>
                <a:lnTo>
                  <a:pt x="634009" y="116598"/>
                </a:lnTo>
                <a:lnTo>
                  <a:pt x="627049" y="115976"/>
                </a:lnTo>
                <a:lnTo>
                  <a:pt x="620369" y="114007"/>
                </a:lnTo>
                <a:lnTo>
                  <a:pt x="613752" y="110528"/>
                </a:lnTo>
                <a:lnTo>
                  <a:pt x="606069" y="104597"/>
                </a:lnTo>
                <a:lnTo>
                  <a:pt x="597763" y="119011"/>
                </a:lnTo>
                <a:lnTo>
                  <a:pt x="606336" y="125691"/>
                </a:lnTo>
                <a:lnTo>
                  <a:pt x="614794" y="129971"/>
                </a:lnTo>
                <a:lnTo>
                  <a:pt x="623544" y="132549"/>
                </a:lnTo>
                <a:lnTo>
                  <a:pt x="632155" y="133400"/>
                </a:lnTo>
                <a:lnTo>
                  <a:pt x="646049" y="131178"/>
                </a:lnTo>
                <a:lnTo>
                  <a:pt x="656907" y="124891"/>
                </a:lnTo>
                <a:lnTo>
                  <a:pt x="663994" y="115074"/>
                </a:lnTo>
                <a:lnTo>
                  <a:pt x="666521" y="102285"/>
                </a:lnTo>
                <a:close/>
              </a:path>
              <a:path w="1158875" h="163195">
                <a:moveTo>
                  <a:pt x="731316" y="30886"/>
                </a:moveTo>
                <a:lnTo>
                  <a:pt x="706348" y="30886"/>
                </a:lnTo>
                <a:lnTo>
                  <a:pt x="706348" y="2857"/>
                </a:lnTo>
                <a:lnTo>
                  <a:pt x="687438" y="2857"/>
                </a:lnTo>
                <a:lnTo>
                  <a:pt x="687463" y="31013"/>
                </a:lnTo>
                <a:lnTo>
                  <a:pt x="675995" y="31013"/>
                </a:lnTo>
                <a:lnTo>
                  <a:pt x="675995" y="49276"/>
                </a:lnTo>
                <a:lnTo>
                  <a:pt x="687844" y="49276"/>
                </a:lnTo>
                <a:lnTo>
                  <a:pt x="687844" y="104381"/>
                </a:lnTo>
                <a:lnTo>
                  <a:pt x="689622" y="116814"/>
                </a:lnTo>
                <a:lnTo>
                  <a:pt x="694778" y="125920"/>
                </a:lnTo>
                <a:lnTo>
                  <a:pt x="702983" y="131521"/>
                </a:lnTo>
                <a:lnTo>
                  <a:pt x="713905" y="133426"/>
                </a:lnTo>
                <a:lnTo>
                  <a:pt x="719709" y="133426"/>
                </a:lnTo>
                <a:lnTo>
                  <a:pt x="724750" y="132054"/>
                </a:lnTo>
                <a:lnTo>
                  <a:pt x="729691" y="129070"/>
                </a:lnTo>
                <a:lnTo>
                  <a:pt x="730491" y="128765"/>
                </a:lnTo>
                <a:lnTo>
                  <a:pt x="730453" y="110972"/>
                </a:lnTo>
                <a:lnTo>
                  <a:pt x="725855" y="113626"/>
                </a:lnTo>
                <a:lnTo>
                  <a:pt x="721766" y="114617"/>
                </a:lnTo>
                <a:lnTo>
                  <a:pt x="709549" y="114617"/>
                </a:lnTo>
                <a:lnTo>
                  <a:pt x="706348" y="109029"/>
                </a:lnTo>
                <a:lnTo>
                  <a:pt x="706348" y="49276"/>
                </a:lnTo>
                <a:lnTo>
                  <a:pt x="731316" y="49276"/>
                </a:lnTo>
                <a:lnTo>
                  <a:pt x="731316" y="30886"/>
                </a:lnTo>
                <a:close/>
              </a:path>
              <a:path w="1158875" h="163195">
                <a:moveTo>
                  <a:pt x="887006" y="131787"/>
                </a:moveTo>
                <a:lnTo>
                  <a:pt x="873594" y="98488"/>
                </a:lnTo>
                <a:lnTo>
                  <a:pt x="865962" y="79527"/>
                </a:lnTo>
                <a:lnTo>
                  <a:pt x="846836" y="32067"/>
                </a:lnTo>
                <a:lnTo>
                  <a:pt x="846836" y="79463"/>
                </a:lnTo>
                <a:lnTo>
                  <a:pt x="806056" y="79527"/>
                </a:lnTo>
                <a:lnTo>
                  <a:pt x="826401" y="27622"/>
                </a:lnTo>
                <a:lnTo>
                  <a:pt x="846836" y="79463"/>
                </a:lnTo>
                <a:lnTo>
                  <a:pt x="846836" y="32067"/>
                </a:lnTo>
                <a:lnTo>
                  <a:pt x="845045" y="27622"/>
                </a:lnTo>
                <a:lnTo>
                  <a:pt x="833996" y="177"/>
                </a:lnTo>
                <a:lnTo>
                  <a:pt x="819200" y="177"/>
                </a:lnTo>
                <a:lnTo>
                  <a:pt x="766191" y="131787"/>
                </a:lnTo>
                <a:lnTo>
                  <a:pt x="786549" y="131787"/>
                </a:lnTo>
                <a:lnTo>
                  <a:pt x="799007" y="98488"/>
                </a:lnTo>
                <a:lnTo>
                  <a:pt x="853948" y="98488"/>
                </a:lnTo>
                <a:lnTo>
                  <a:pt x="866406" y="131787"/>
                </a:lnTo>
                <a:lnTo>
                  <a:pt x="887006" y="131787"/>
                </a:lnTo>
                <a:close/>
              </a:path>
              <a:path w="1158875" h="163195">
                <a:moveTo>
                  <a:pt x="974813" y="69545"/>
                </a:moveTo>
                <a:lnTo>
                  <a:pt x="972413" y="52793"/>
                </a:lnTo>
                <a:lnTo>
                  <a:pt x="965606" y="39979"/>
                </a:lnTo>
                <a:lnTo>
                  <a:pt x="954951" y="31813"/>
                </a:lnTo>
                <a:lnTo>
                  <a:pt x="941019" y="28930"/>
                </a:lnTo>
                <a:lnTo>
                  <a:pt x="932637" y="29946"/>
                </a:lnTo>
                <a:lnTo>
                  <a:pt x="925271" y="33007"/>
                </a:lnTo>
                <a:lnTo>
                  <a:pt x="919010" y="38100"/>
                </a:lnTo>
                <a:lnTo>
                  <a:pt x="913968" y="45250"/>
                </a:lnTo>
                <a:lnTo>
                  <a:pt x="913968" y="31026"/>
                </a:lnTo>
                <a:lnTo>
                  <a:pt x="896594" y="31026"/>
                </a:lnTo>
                <a:lnTo>
                  <a:pt x="896594" y="131864"/>
                </a:lnTo>
                <a:lnTo>
                  <a:pt x="915035" y="131864"/>
                </a:lnTo>
                <a:lnTo>
                  <a:pt x="915035" y="74282"/>
                </a:lnTo>
                <a:lnTo>
                  <a:pt x="916762" y="63144"/>
                </a:lnTo>
                <a:lnTo>
                  <a:pt x="921524" y="54800"/>
                </a:lnTo>
                <a:lnTo>
                  <a:pt x="928636" y="49542"/>
                </a:lnTo>
                <a:lnTo>
                  <a:pt x="937412" y="47713"/>
                </a:lnTo>
                <a:lnTo>
                  <a:pt x="945413" y="49352"/>
                </a:lnTo>
                <a:lnTo>
                  <a:pt x="951357" y="54203"/>
                </a:lnTo>
                <a:lnTo>
                  <a:pt x="955065" y="62153"/>
                </a:lnTo>
                <a:lnTo>
                  <a:pt x="956335" y="73113"/>
                </a:lnTo>
                <a:lnTo>
                  <a:pt x="956335" y="131864"/>
                </a:lnTo>
                <a:lnTo>
                  <a:pt x="974813" y="131864"/>
                </a:lnTo>
                <a:lnTo>
                  <a:pt x="974813" y="69545"/>
                </a:lnTo>
                <a:close/>
              </a:path>
              <a:path w="1158875" h="163195">
                <a:moveTo>
                  <a:pt x="1079512" y="30924"/>
                </a:moveTo>
                <a:lnTo>
                  <a:pt x="1063129" y="30924"/>
                </a:lnTo>
                <a:lnTo>
                  <a:pt x="1063129" y="46355"/>
                </a:lnTo>
                <a:lnTo>
                  <a:pt x="1060310" y="42748"/>
                </a:lnTo>
                <a:lnTo>
                  <a:pt x="1060310" y="76911"/>
                </a:lnTo>
                <a:lnTo>
                  <a:pt x="1058164" y="88582"/>
                </a:lnTo>
                <a:lnTo>
                  <a:pt x="1052296" y="97764"/>
                </a:lnTo>
                <a:lnTo>
                  <a:pt x="1043711" y="103708"/>
                </a:lnTo>
                <a:lnTo>
                  <a:pt x="1033360" y="105816"/>
                </a:lnTo>
                <a:lnTo>
                  <a:pt x="1024051" y="103784"/>
                </a:lnTo>
                <a:lnTo>
                  <a:pt x="1016139" y="97904"/>
                </a:lnTo>
                <a:lnTo>
                  <a:pt x="1010627" y="88557"/>
                </a:lnTo>
                <a:lnTo>
                  <a:pt x="1008570" y="76149"/>
                </a:lnTo>
                <a:lnTo>
                  <a:pt x="1010564" y="63830"/>
                </a:lnTo>
                <a:lnTo>
                  <a:pt x="1051877" y="54317"/>
                </a:lnTo>
                <a:lnTo>
                  <a:pt x="1060310" y="76911"/>
                </a:lnTo>
                <a:lnTo>
                  <a:pt x="1060310" y="42748"/>
                </a:lnTo>
                <a:lnTo>
                  <a:pt x="1057262" y="38836"/>
                </a:lnTo>
                <a:lnTo>
                  <a:pt x="1049489" y="33362"/>
                </a:lnTo>
                <a:lnTo>
                  <a:pt x="1040485" y="30010"/>
                </a:lnTo>
                <a:lnTo>
                  <a:pt x="1030897" y="28879"/>
                </a:lnTo>
                <a:lnTo>
                  <a:pt x="1015911" y="32131"/>
                </a:lnTo>
                <a:lnTo>
                  <a:pt x="1002703" y="41541"/>
                </a:lnTo>
                <a:lnTo>
                  <a:pt x="993305" y="56642"/>
                </a:lnTo>
                <a:lnTo>
                  <a:pt x="989723" y="76911"/>
                </a:lnTo>
                <a:lnTo>
                  <a:pt x="993305" y="96774"/>
                </a:lnTo>
                <a:lnTo>
                  <a:pt x="1002703" y="111645"/>
                </a:lnTo>
                <a:lnTo>
                  <a:pt x="1015911" y="120954"/>
                </a:lnTo>
                <a:lnTo>
                  <a:pt x="1030897" y="124180"/>
                </a:lnTo>
                <a:lnTo>
                  <a:pt x="1040358" y="123050"/>
                </a:lnTo>
                <a:lnTo>
                  <a:pt x="1049121" y="119634"/>
                </a:lnTo>
                <a:lnTo>
                  <a:pt x="1056563" y="113893"/>
                </a:lnTo>
                <a:lnTo>
                  <a:pt x="1062062" y="105816"/>
                </a:lnTo>
                <a:lnTo>
                  <a:pt x="1046746" y="142201"/>
                </a:lnTo>
                <a:lnTo>
                  <a:pt x="1034389" y="144538"/>
                </a:lnTo>
                <a:lnTo>
                  <a:pt x="1025817" y="143776"/>
                </a:lnTo>
                <a:lnTo>
                  <a:pt x="1017574" y="141465"/>
                </a:lnTo>
                <a:lnTo>
                  <a:pt x="1009700" y="137629"/>
                </a:lnTo>
                <a:lnTo>
                  <a:pt x="1002220" y="132245"/>
                </a:lnTo>
                <a:lnTo>
                  <a:pt x="1001293" y="131432"/>
                </a:lnTo>
                <a:lnTo>
                  <a:pt x="993330" y="148043"/>
                </a:lnTo>
                <a:lnTo>
                  <a:pt x="1033500" y="162598"/>
                </a:lnTo>
                <a:lnTo>
                  <a:pt x="1043863" y="161721"/>
                </a:lnTo>
                <a:lnTo>
                  <a:pt x="1076693" y="133718"/>
                </a:lnTo>
                <a:lnTo>
                  <a:pt x="1079512" y="105778"/>
                </a:lnTo>
                <a:lnTo>
                  <a:pt x="1079512" y="47269"/>
                </a:lnTo>
                <a:lnTo>
                  <a:pt x="1079512" y="46355"/>
                </a:lnTo>
                <a:lnTo>
                  <a:pt x="1079512" y="30924"/>
                </a:lnTo>
                <a:close/>
              </a:path>
              <a:path w="1158875" h="163195">
                <a:moveTo>
                  <a:pt x="1118539" y="330"/>
                </a:moveTo>
                <a:lnTo>
                  <a:pt x="1100099" y="330"/>
                </a:lnTo>
                <a:lnTo>
                  <a:pt x="1100099" y="131800"/>
                </a:lnTo>
                <a:lnTo>
                  <a:pt x="1118539" y="131800"/>
                </a:lnTo>
                <a:lnTo>
                  <a:pt x="1118539" y="330"/>
                </a:lnTo>
                <a:close/>
              </a:path>
              <a:path w="1158875" h="163195">
                <a:moveTo>
                  <a:pt x="1158608" y="469"/>
                </a:moveTo>
                <a:lnTo>
                  <a:pt x="1140383" y="469"/>
                </a:lnTo>
                <a:lnTo>
                  <a:pt x="1140383" y="19113"/>
                </a:lnTo>
                <a:lnTo>
                  <a:pt x="1158608" y="19113"/>
                </a:lnTo>
                <a:lnTo>
                  <a:pt x="1158608" y="469"/>
                </a:lnTo>
                <a:close/>
              </a:path>
              <a:path w="1158875" h="163195">
                <a:moveTo>
                  <a:pt x="1158748" y="30886"/>
                </a:moveTo>
                <a:lnTo>
                  <a:pt x="1140345" y="30886"/>
                </a:lnTo>
                <a:lnTo>
                  <a:pt x="1140345" y="131762"/>
                </a:lnTo>
                <a:lnTo>
                  <a:pt x="1158748" y="131762"/>
                </a:lnTo>
                <a:lnTo>
                  <a:pt x="1158748" y="30886"/>
                </a:lnTo>
                <a:close/>
              </a:path>
            </a:pathLst>
          </a:custGeom>
          <a:solidFill>
            <a:srgbClr val="1C1C1C"/>
          </a:solidFill>
        </p:spPr>
        <p:txBody>
          <a:bodyPr wrap="square" lIns="0" tIns="0" rIns="0" bIns="0" rtlCol="0"/>
          <a:lstStyle/>
          <a:p>
            <a:endParaRPr/>
          </a:p>
        </p:txBody>
      </p:sp>
      <p:sp>
        <p:nvSpPr>
          <p:cNvPr id="66" name="object 20">
            <a:extLst>
              <a:ext uri="{FF2B5EF4-FFF2-40B4-BE49-F238E27FC236}">
                <a16:creationId xmlns:a16="http://schemas.microsoft.com/office/drawing/2014/main" id="{D4975980-8BAD-A241-88A7-74538F67A3EB}"/>
              </a:ext>
            </a:extLst>
          </p:cNvPr>
          <p:cNvSpPr/>
          <p:nvPr userDrawn="1"/>
        </p:nvSpPr>
        <p:spPr>
          <a:xfrm>
            <a:off x="8679716" y="4261730"/>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3516953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Thank You slid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2158046" y="2985589"/>
            <a:ext cx="5562600" cy="1371596"/>
          </a:xfrm>
          <a:prstGeom prst="rect">
            <a:avLst/>
          </a:prstGeom>
        </p:spPr>
        <p:txBody>
          <a:bodyPr lIns="0" tIns="0" rIns="0" bIns="0"/>
          <a:lstStyle>
            <a:lvl1pPr>
              <a:defRPr sz="8000" b="1" i="0">
                <a:solidFill>
                  <a:schemeClr val="tx1"/>
                </a:solidFill>
                <a:latin typeface="Arial" panose="020B0604020202020204" pitchFamily="34" charset="0"/>
                <a:cs typeface="Arial" panose="020B0604020202020204" pitchFamily="34" charset="0"/>
              </a:defRPr>
            </a:lvl1pPr>
          </a:lstStyle>
          <a:p>
            <a:r>
              <a:rPr lang="en-GB"/>
              <a:t>THANK YOU</a:t>
            </a:r>
            <a:endParaRPr/>
          </a:p>
        </p:txBody>
      </p:sp>
      <p:sp>
        <p:nvSpPr>
          <p:cNvPr id="12" name="object 4">
            <a:extLst>
              <a:ext uri="{FF2B5EF4-FFF2-40B4-BE49-F238E27FC236}">
                <a16:creationId xmlns:a16="http://schemas.microsoft.com/office/drawing/2014/main" id="{22F17004-3920-8D4C-AD44-20CE49D8AA96}"/>
              </a:ext>
            </a:extLst>
          </p:cNvPr>
          <p:cNvSpPr/>
          <p:nvPr userDrawn="1"/>
        </p:nvSpPr>
        <p:spPr>
          <a:xfrm>
            <a:off x="-4" y="5856481"/>
            <a:ext cx="12194607" cy="0"/>
          </a:xfrm>
          <a:custGeom>
            <a:avLst/>
            <a:gdLst/>
            <a:ahLst/>
            <a:cxnLst/>
            <a:rect l="l" t="t" r="r" b="b"/>
            <a:pathLst>
              <a:path w="5504180">
                <a:moveTo>
                  <a:pt x="5503759" y="0"/>
                </a:moveTo>
                <a:lnTo>
                  <a:pt x="0" y="0"/>
                </a:lnTo>
              </a:path>
            </a:pathLst>
          </a:custGeom>
          <a:ln w="12565">
            <a:solidFill>
              <a:srgbClr val="00B6ED"/>
            </a:solidFill>
          </a:ln>
        </p:spPr>
        <p:txBody>
          <a:bodyPr wrap="square" lIns="0" tIns="0" rIns="0" bIns="0" rtlCol="0"/>
          <a:lstStyle/>
          <a:p>
            <a:endParaRPr/>
          </a:p>
        </p:txBody>
      </p:sp>
      <p:sp>
        <p:nvSpPr>
          <p:cNvPr id="15" name="object 5">
            <a:extLst>
              <a:ext uri="{FF2B5EF4-FFF2-40B4-BE49-F238E27FC236}">
                <a16:creationId xmlns:a16="http://schemas.microsoft.com/office/drawing/2014/main" id="{9A254699-79A7-7D4A-A1BF-952E47C85F54}"/>
              </a:ext>
            </a:extLst>
          </p:cNvPr>
          <p:cNvSpPr/>
          <p:nvPr userDrawn="1"/>
        </p:nvSpPr>
        <p:spPr>
          <a:xfrm>
            <a:off x="12475537" y="5518026"/>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rgbClr val="00B0F0"/>
          </a:solidFill>
        </p:spPr>
        <p:txBody>
          <a:bodyPr wrap="square" lIns="0" tIns="0" rIns="0" bIns="0" rtlCol="0"/>
          <a:lstStyle/>
          <a:p>
            <a:endParaRPr/>
          </a:p>
        </p:txBody>
      </p:sp>
      <p:pic>
        <p:nvPicPr>
          <p:cNvPr id="6" name="Picture 5">
            <a:extLst>
              <a:ext uri="{FF2B5EF4-FFF2-40B4-BE49-F238E27FC236}">
                <a16:creationId xmlns:a16="http://schemas.microsoft.com/office/drawing/2014/main" id="{408F3B50-1751-254D-A71A-E14F97840963}"/>
              </a:ext>
            </a:extLst>
          </p:cNvPr>
          <p:cNvPicPr>
            <a:picLocks noChangeAspect="1"/>
          </p:cNvPicPr>
          <p:nvPr userDrawn="1"/>
        </p:nvPicPr>
        <p:blipFill rotWithShape="1">
          <a:blip r:embed="rId2"/>
          <a:srcRect l="73300" t="-1652" r="11921" b="1652"/>
          <a:stretch/>
        </p:blipFill>
        <p:spPr>
          <a:xfrm>
            <a:off x="9302619" y="8412338"/>
            <a:ext cx="3276601" cy="2908800"/>
          </a:xfrm>
          <a:prstGeom prst="rect">
            <a:avLst/>
          </a:prstGeom>
        </p:spPr>
      </p:pic>
      <p:pic>
        <p:nvPicPr>
          <p:cNvPr id="7" name="Picture 6">
            <a:extLst>
              <a:ext uri="{FF2B5EF4-FFF2-40B4-BE49-F238E27FC236}">
                <a16:creationId xmlns:a16="http://schemas.microsoft.com/office/drawing/2014/main" id="{56C317F2-908F-CC46-A652-F59DEA2767BA}"/>
              </a:ext>
            </a:extLst>
          </p:cNvPr>
          <p:cNvPicPr>
            <a:picLocks noChangeAspect="1"/>
          </p:cNvPicPr>
          <p:nvPr userDrawn="1"/>
        </p:nvPicPr>
        <p:blipFill rotWithShape="1">
          <a:blip r:embed="rId2"/>
          <a:srcRect l="89456" t="-783" r="123" b="783"/>
          <a:stretch/>
        </p:blipFill>
        <p:spPr>
          <a:xfrm>
            <a:off x="16529050" y="8412338"/>
            <a:ext cx="2646105" cy="3331503"/>
          </a:xfrm>
          <a:prstGeom prst="rect">
            <a:avLst/>
          </a:prstGeom>
        </p:spPr>
      </p:pic>
      <p:pic>
        <p:nvPicPr>
          <p:cNvPr id="8" name="Picture 7">
            <a:extLst>
              <a:ext uri="{FF2B5EF4-FFF2-40B4-BE49-F238E27FC236}">
                <a16:creationId xmlns:a16="http://schemas.microsoft.com/office/drawing/2014/main" id="{27BE95DD-B6C9-B840-B932-4CBD9C70D94E}"/>
              </a:ext>
            </a:extLst>
          </p:cNvPr>
          <p:cNvPicPr>
            <a:picLocks noChangeAspect="1"/>
          </p:cNvPicPr>
          <p:nvPr userDrawn="1"/>
        </p:nvPicPr>
        <p:blipFill rotWithShape="1">
          <a:blip r:embed="rId2"/>
          <a:srcRect l="56372" r="26778"/>
          <a:stretch/>
        </p:blipFill>
        <p:spPr>
          <a:xfrm>
            <a:off x="1217849" y="8412338"/>
            <a:ext cx="3733800" cy="2907320"/>
          </a:xfrm>
          <a:prstGeom prst="rect">
            <a:avLst/>
          </a:prstGeom>
        </p:spPr>
      </p:pic>
    </p:spTree>
    <p:extLst>
      <p:ext uri="{BB962C8B-B14F-4D97-AF65-F5344CB8AC3E}">
        <p14:creationId xmlns:p14="http://schemas.microsoft.com/office/powerpoint/2010/main" val="1165017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rple Background Thank You slide">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0C4B2720-5647-FE4F-892F-2011D3BEDC73}"/>
              </a:ext>
            </a:extLst>
          </p:cNvPr>
          <p:cNvSpPr/>
          <p:nvPr userDrawn="1"/>
        </p:nvSpPr>
        <p:spPr>
          <a:xfrm>
            <a:off x="0" y="0"/>
            <a:ext cx="20104100" cy="11327628"/>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FBA618"/>
          </a:solidFill>
        </p:spPr>
        <p:txBody>
          <a:bodyPr wrap="square" lIns="0" tIns="0" rIns="0" bIns="0" rtlCol="0"/>
          <a:lstStyle/>
          <a:p>
            <a:endParaRPr/>
          </a:p>
        </p:txBody>
      </p:sp>
      <p:grpSp>
        <p:nvGrpSpPr>
          <p:cNvPr id="14" name="Group 13">
            <a:extLst>
              <a:ext uri="{FF2B5EF4-FFF2-40B4-BE49-F238E27FC236}">
                <a16:creationId xmlns:a16="http://schemas.microsoft.com/office/drawing/2014/main" id="{58E312B8-C211-E244-BB67-C21D3739754D}"/>
              </a:ext>
            </a:extLst>
          </p:cNvPr>
          <p:cNvGrpSpPr/>
          <p:nvPr userDrawn="1"/>
        </p:nvGrpSpPr>
        <p:grpSpPr>
          <a:xfrm>
            <a:off x="679450" y="701675"/>
            <a:ext cx="2096927" cy="575311"/>
            <a:chOff x="6282009" y="912929"/>
            <a:chExt cx="4187195" cy="1148795"/>
          </a:xfrm>
        </p:grpSpPr>
        <p:sp>
          <p:nvSpPr>
            <p:cNvPr id="15" name="object 12">
              <a:extLst>
                <a:ext uri="{FF2B5EF4-FFF2-40B4-BE49-F238E27FC236}">
                  <a16:creationId xmlns:a16="http://schemas.microsoft.com/office/drawing/2014/main" id="{BF1E156E-F237-7845-AE03-9B45B2EAD6E9}"/>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16" name="object 13">
              <a:extLst>
                <a:ext uri="{FF2B5EF4-FFF2-40B4-BE49-F238E27FC236}">
                  <a16:creationId xmlns:a16="http://schemas.microsoft.com/office/drawing/2014/main" id="{D80C65C5-44C1-FB4C-ACFC-C27ED687FB43}"/>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17" name="object 14">
              <a:extLst>
                <a:ext uri="{FF2B5EF4-FFF2-40B4-BE49-F238E27FC236}">
                  <a16:creationId xmlns:a16="http://schemas.microsoft.com/office/drawing/2014/main" id="{2BE0D5E2-2A0E-B043-80C4-57CC4E5D411E}"/>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18" name="object 15">
              <a:extLst>
                <a:ext uri="{FF2B5EF4-FFF2-40B4-BE49-F238E27FC236}">
                  <a16:creationId xmlns:a16="http://schemas.microsoft.com/office/drawing/2014/main" id="{24CD4FFB-21D0-A043-8627-45E5E25B4161}"/>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19" name="object 16">
              <a:extLst>
                <a:ext uri="{FF2B5EF4-FFF2-40B4-BE49-F238E27FC236}">
                  <a16:creationId xmlns:a16="http://schemas.microsoft.com/office/drawing/2014/main" id="{5B3D1335-3208-DC46-878A-636CD1B2B510}"/>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20" name="object 17">
              <a:extLst>
                <a:ext uri="{FF2B5EF4-FFF2-40B4-BE49-F238E27FC236}">
                  <a16:creationId xmlns:a16="http://schemas.microsoft.com/office/drawing/2014/main" id="{2A7B84B7-DA9D-FC44-886D-92352E416704}"/>
                </a:ext>
              </a:extLst>
            </p:cNvPr>
            <p:cNvGrpSpPr/>
            <p:nvPr userDrawn="1"/>
          </p:nvGrpSpPr>
          <p:grpSpPr>
            <a:xfrm>
              <a:off x="6369216" y="1893249"/>
              <a:ext cx="957580" cy="168275"/>
              <a:chOff x="3686325" y="4950352"/>
              <a:chExt cx="957580" cy="168275"/>
            </a:xfrm>
          </p:grpSpPr>
          <p:pic>
            <p:nvPicPr>
              <p:cNvPr id="28" name="object 18">
                <a:extLst>
                  <a:ext uri="{FF2B5EF4-FFF2-40B4-BE49-F238E27FC236}">
                    <a16:creationId xmlns:a16="http://schemas.microsoft.com/office/drawing/2014/main" id="{CF372F99-9A83-894C-B86B-6A7C93628439}"/>
                  </a:ext>
                </a:extLst>
              </p:cNvPr>
              <p:cNvPicPr/>
              <p:nvPr/>
            </p:nvPicPr>
            <p:blipFill>
              <a:blip r:embed="rId2" cstate="print"/>
              <a:stretch>
                <a:fillRect/>
              </a:stretch>
            </p:blipFill>
            <p:spPr>
              <a:xfrm>
                <a:off x="3686325" y="4955722"/>
                <a:ext cx="98300" cy="134760"/>
              </a:xfrm>
              <a:prstGeom prst="rect">
                <a:avLst/>
              </a:prstGeom>
            </p:spPr>
          </p:pic>
          <p:pic>
            <p:nvPicPr>
              <p:cNvPr id="29" name="object 19">
                <a:extLst>
                  <a:ext uri="{FF2B5EF4-FFF2-40B4-BE49-F238E27FC236}">
                    <a16:creationId xmlns:a16="http://schemas.microsoft.com/office/drawing/2014/main" id="{A952BD88-F984-C149-BD34-CA57D1013443}"/>
                  </a:ext>
                </a:extLst>
              </p:cNvPr>
              <p:cNvPicPr/>
              <p:nvPr/>
            </p:nvPicPr>
            <p:blipFill>
              <a:blip r:embed="rId3" cstate="print"/>
              <a:stretch>
                <a:fillRect/>
              </a:stretch>
            </p:blipFill>
            <p:spPr>
              <a:xfrm>
                <a:off x="3803771" y="4984513"/>
                <a:ext cx="78175" cy="102928"/>
              </a:xfrm>
              <a:prstGeom prst="rect">
                <a:avLst/>
              </a:prstGeom>
            </p:spPr>
          </p:pic>
          <p:sp>
            <p:nvSpPr>
              <p:cNvPr id="30" name="object 20">
                <a:extLst>
                  <a:ext uri="{FF2B5EF4-FFF2-40B4-BE49-F238E27FC236}">
                    <a16:creationId xmlns:a16="http://schemas.microsoft.com/office/drawing/2014/main" id="{4EE85F65-7139-CB4E-A958-1A0954CFFA76}"/>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31" name="object 21">
                <a:extLst>
                  <a:ext uri="{FF2B5EF4-FFF2-40B4-BE49-F238E27FC236}">
                    <a16:creationId xmlns:a16="http://schemas.microsoft.com/office/drawing/2014/main" id="{9314054F-98B2-7E4E-9C3D-CC1DA0E6C38A}"/>
                  </a:ext>
                </a:extLst>
              </p:cNvPr>
              <p:cNvPicPr/>
              <p:nvPr/>
            </p:nvPicPr>
            <p:blipFill>
              <a:blip r:embed="rId4" cstate="print"/>
              <a:stretch>
                <a:fillRect/>
              </a:stretch>
            </p:blipFill>
            <p:spPr>
              <a:xfrm>
                <a:off x="4489871" y="4950352"/>
                <a:ext cx="153542" cy="139098"/>
              </a:xfrm>
              <a:prstGeom prst="rect">
                <a:avLst/>
              </a:prstGeom>
            </p:spPr>
          </p:pic>
          <p:sp>
            <p:nvSpPr>
              <p:cNvPr id="32" name="object 22">
                <a:extLst>
                  <a:ext uri="{FF2B5EF4-FFF2-40B4-BE49-F238E27FC236}">
                    <a16:creationId xmlns:a16="http://schemas.microsoft.com/office/drawing/2014/main" id="{FC0DB1D8-F045-4B4C-9934-25D17EEC05D4}"/>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21" name="object 23">
              <a:extLst>
                <a:ext uri="{FF2B5EF4-FFF2-40B4-BE49-F238E27FC236}">
                  <a16:creationId xmlns:a16="http://schemas.microsoft.com/office/drawing/2014/main" id="{1650C18E-1A3F-924E-B05A-6A798010B3F5}"/>
                </a:ext>
              </a:extLst>
            </p:cNvPr>
            <p:cNvGrpSpPr/>
            <p:nvPr userDrawn="1"/>
          </p:nvGrpSpPr>
          <p:grpSpPr>
            <a:xfrm>
              <a:off x="7372949" y="1898410"/>
              <a:ext cx="838200" cy="163195"/>
              <a:chOff x="4690058" y="4955513"/>
              <a:chExt cx="838200" cy="163195"/>
            </a:xfrm>
          </p:grpSpPr>
          <p:pic>
            <p:nvPicPr>
              <p:cNvPr id="26" name="object 24">
                <a:extLst>
                  <a:ext uri="{FF2B5EF4-FFF2-40B4-BE49-F238E27FC236}">
                    <a16:creationId xmlns:a16="http://schemas.microsoft.com/office/drawing/2014/main" id="{88517A4F-82C9-C74C-B73F-A5FF59E607CD}"/>
                  </a:ext>
                </a:extLst>
              </p:cNvPr>
              <p:cNvPicPr/>
              <p:nvPr/>
            </p:nvPicPr>
            <p:blipFill>
              <a:blip r:embed="rId5" cstate="print"/>
              <a:stretch>
                <a:fillRect/>
              </a:stretch>
            </p:blipFill>
            <p:spPr>
              <a:xfrm>
                <a:off x="5449226" y="4985049"/>
                <a:ext cx="78524" cy="104478"/>
              </a:xfrm>
              <a:prstGeom prst="rect">
                <a:avLst/>
              </a:prstGeom>
            </p:spPr>
          </p:pic>
          <p:sp>
            <p:nvSpPr>
              <p:cNvPr id="27" name="object 25">
                <a:extLst>
                  <a:ext uri="{FF2B5EF4-FFF2-40B4-BE49-F238E27FC236}">
                    <a16:creationId xmlns:a16="http://schemas.microsoft.com/office/drawing/2014/main" id="{E6ECC97E-69AA-194C-B70A-7CDA713E7B74}"/>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22" name="object 26">
              <a:extLst>
                <a:ext uri="{FF2B5EF4-FFF2-40B4-BE49-F238E27FC236}">
                  <a16:creationId xmlns:a16="http://schemas.microsoft.com/office/drawing/2014/main" id="{49D0B6D4-6017-6C49-B7FA-8CC0C9F075C2}"/>
                </a:ext>
              </a:extLst>
            </p:cNvPr>
            <p:cNvGrpSpPr/>
            <p:nvPr userDrawn="1"/>
          </p:nvGrpSpPr>
          <p:grpSpPr>
            <a:xfrm>
              <a:off x="6818819" y="912939"/>
              <a:ext cx="1391920" cy="873125"/>
              <a:chOff x="4135928" y="3970042"/>
              <a:chExt cx="1391920" cy="873125"/>
            </a:xfrm>
          </p:grpSpPr>
          <p:sp>
            <p:nvSpPr>
              <p:cNvPr id="23" name="object 27">
                <a:extLst>
                  <a:ext uri="{FF2B5EF4-FFF2-40B4-BE49-F238E27FC236}">
                    <a16:creationId xmlns:a16="http://schemas.microsoft.com/office/drawing/2014/main" id="{DDFBD064-85B5-3D47-AD0A-1773C606AC54}"/>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24" name="object 28">
                <a:extLst>
                  <a:ext uri="{FF2B5EF4-FFF2-40B4-BE49-F238E27FC236}">
                    <a16:creationId xmlns:a16="http://schemas.microsoft.com/office/drawing/2014/main" id="{0A7612CC-43E9-9344-9993-ABAC91A4EF54}"/>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25" name="object 29">
                <a:extLst>
                  <a:ext uri="{FF2B5EF4-FFF2-40B4-BE49-F238E27FC236}">
                    <a16:creationId xmlns:a16="http://schemas.microsoft.com/office/drawing/2014/main" id="{82547986-EFCE-0348-BE63-8A2A146DB9FB}"/>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
        <p:nvSpPr>
          <p:cNvPr id="6" name="Holder 2">
            <a:extLst>
              <a:ext uri="{FF2B5EF4-FFF2-40B4-BE49-F238E27FC236}">
                <a16:creationId xmlns:a16="http://schemas.microsoft.com/office/drawing/2014/main" id="{616FBBD4-0B5B-CE4D-822B-96C9FB161B62}"/>
              </a:ext>
            </a:extLst>
          </p:cNvPr>
          <p:cNvSpPr>
            <a:spLocks noGrp="1"/>
          </p:cNvSpPr>
          <p:nvPr>
            <p:ph type="title" hasCustomPrompt="1"/>
          </p:nvPr>
        </p:nvSpPr>
        <p:spPr>
          <a:xfrm>
            <a:off x="2158046" y="2985589"/>
            <a:ext cx="5562600" cy="1371596"/>
          </a:xfrm>
          <a:prstGeom prst="rect">
            <a:avLst/>
          </a:prstGeom>
        </p:spPr>
        <p:txBody>
          <a:bodyPr lIns="0" tIns="0" rIns="0" bIns="0"/>
          <a:lstStyle>
            <a:lvl1pPr>
              <a:defRPr sz="8000" b="1" i="0">
                <a:solidFill>
                  <a:schemeClr val="tx1"/>
                </a:solidFill>
                <a:latin typeface="Arial" panose="020B0604020202020204" pitchFamily="34" charset="0"/>
                <a:cs typeface="Arial" panose="020B0604020202020204" pitchFamily="34" charset="0"/>
              </a:defRPr>
            </a:lvl1pPr>
          </a:lstStyle>
          <a:p>
            <a:r>
              <a:rPr lang="en-GB"/>
              <a:t>THANK YOU</a:t>
            </a:r>
            <a:endParaRPr/>
          </a:p>
        </p:txBody>
      </p:sp>
      <p:sp>
        <p:nvSpPr>
          <p:cNvPr id="10" name="object 4">
            <a:extLst>
              <a:ext uri="{FF2B5EF4-FFF2-40B4-BE49-F238E27FC236}">
                <a16:creationId xmlns:a16="http://schemas.microsoft.com/office/drawing/2014/main" id="{0EC46CF4-9922-D445-BA7D-99DCCFE0E3B6}"/>
              </a:ext>
            </a:extLst>
          </p:cNvPr>
          <p:cNvSpPr/>
          <p:nvPr userDrawn="1"/>
        </p:nvSpPr>
        <p:spPr>
          <a:xfrm>
            <a:off x="-4" y="5856481"/>
            <a:ext cx="12194607" cy="0"/>
          </a:xfrm>
          <a:custGeom>
            <a:avLst/>
            <a:gdLst/>
            <a:ahLst/>
            <a:cxnLst/>
            <a:rect l="l" t="t" r="r" b="b"/>
            <a:pathLst>
              <a:path w="5504180">
                <a:moveTo>
                  <a:pt x="5503759" y="0"/>
                </a:moveTo>
                <a:lnTo>
                  <a:pt x="0" y="0"/>
                </a:lnTo>
              </a:path>
            </a:pathLst>
          </a:custGeom>
          <a:ln w="12565">
            <a:solidFill>
              <a:schemeClr val="tx1"/>
            </a:solidFill>
          </a:ln>
        </p:spPr>
        <p:txBody>
          <a:bodyPr wrap="square" lIns="0" tIns="0" rIns="0" bIns="0" rtlCol="0"/>
          <a:lstStyle/>
          <a:p>
            <a:endParaRPr/>
          </a:p>
        </p:txBody>
      </p:sp>
      <p:sp>
        <p:nvSpPr>
          <p:cNvPr id="12" name="object 5">
            <a:extLst>
              <a:ext uri="{FF2B5EF4-FFF2-40B4-BE49-F238E27FC236}">
                <a16:creationId xmlns:a16="http://schemas.microsoft.com/office/drawing/2014/main" id="{88C6E690-C075-BC4D-844D-D54E11014B6B}"/>
              </a:ext>
            </a:extLst>
          </p:cNvPr>
          <p:cNvSpPr/>
          <p:nvPr userDrawn="1"/>
        </p:nvSpPr>
        <p:spPr>
          <a:xfrm>
            <a:off x="12475537" y="5518026"/>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chemeClr val="tx1"/>
          </a:solidFill>
        </p:spPr>
        <p:txBody>
          <a:bodyPr wrap="square" lIns="0" tIns="0" rIns="0" bIns="0" rtlCol="0"/>
          <a:lstStyle/>
          <a:p>
            <a:endParaRPr/>
          </a:p>
        </p:txBody>
      </p:sp>
      <p:pic>
        <p:nvPicPr>
          <p:cNvPr id="34" name="Picture 33">
            <a:extLst>
              <a:ext uri="{FF2B5EF4-FFF2-40B4-BE49-F238E27FC236}">
                <a16:creationId xmlns:a16="http://schemas.microsoft.com/office/drawing/2014/main" id="{81FD0A42-AA8E-0F4C-A8FF-0B8D79B06D6E}"/>
              </a:ext>
            </a:extLst>
          </p:cNvPr>
          <p:cNvPicPr>
            <a:picLocks noChangeAspect="1"/>
          </p:cNvPicPr>
          <p:nvPr userDrawn="1"/>
        </p:nvPicPr>
        <p:blipFill rotWithShape="1">
          <a:blip r:embed="rId6"/>
          <a:srcRect l="73300" t="-1652" r="11921" b="1652"/>
          <a:stretch/>
        </p:blipFill>
        <p:spPr>
          <a:xfrm>
            <a:off x="9302619" y="8412338"/>
            <a:ext cx="3276601" cy="2908800"/>
          </a:xfrm>
          <a:prstGeom prst="rect">
            <a:avLst/>
          </a:prstGeom>
        </p:spPr>
      </p:pic>
      <p:pic>
        <p:nvPicPr>
          <p:cNvPr id="35" name="Picture 34">
            <a:extLst>
              <a:ext uri="{FF2B5EF4-FFF2-40B4-BE49-F238E27FC236}">
                <a16:creationId xmlns:a16="http://schemas.microsoft.com/office/drawing/2014/main" id="{89B766C7-05B2-B24A-998B-AD7417787375}"/>
              </a:ext>
            </a:extLst>
          </p:cNvPr>
          <p:cNvPicPr>
            <a:picLocks noChangeAspect="1"/>
          </p:cNvPicPr>
          <p:nvPr userDrawn="1"/>
        </p:nvPicPr>
        <p:blipFill rotWithShape="1">
          <a:blip r:embed="rId6"/>
          <a:srcRect l="89456" t="-783" r="123" b="783"/>
          <a:stretch/>
        </p:blipFill>
        <p:spPr>
          <a:xfrm>
            <a:off x="16529050" y="8412338"/>
            <a:ext cx="2646105" cy="3331503"/>
          </a:xfrm>
          <a:prstGeom prst="rect">
            <a:avLst/>
          </a:prstGeom>
        </p:spPr>
      </p:pic>
      <p:pic>
        <p:nvPicPr>
          <p:cNvPr id="36" name="Picture 35">
            <a:extLst>
              <a:ext uri="{FF2B5EF4-FFF2-40B4-BE49-F238E27FC236}">
                <a16:creationId xmlns:a16="http://schemas.microsoft.com/office/drawing/2014/main" id="{31C00607-B4E4-4146-BE39-177423729789}"/>
              </a:ext>
            </a:extLst>
          </p:cNvPr>
          <p:cNvPicPr>
            <a:picLocks noChangeAspect="1"/>
          </p:cNvPicPr>
          <p:nvPr userDrawn="1"/>
        </p:nvPicPr>
        <p:blipFill rotWithShape="1">
          <a:blip r:embed="rId6"/>
          <a:srcRect l="56372" r="26778"/>
          <a:stretch/>
        </p:blipFill>
        <p:spPr>
          <a:xfrm>
            <a:off x="1217849" y="8412338"/>
            <a:ext cx="3733800" cy="2907320"/>
          </a:xfrm>
          <a:prstGeom prst="rect">
            <a:avLst/>
          </a:prstGeom>
        </p:spPr>
      </p:pic>
    </p:spTree>
    <p:extLst>
      <p:ext uri="{BB962C8B-B14F-4D97-AF65-F5344CB8AC3E}">
        <p14:creationId xmlns:p14="http://schemas.microsoft.com/office/powerpoint/2010/main" val="28252664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1_Image Slide">
    <p:spTree>
      <p:nvGrpSpPr>
        <p:cNvPr id="1" name=""/>
        <p:cNvGrpSpPr/>
        <p:nvPr/>
      </p:nvGrpSpPr>
      <p:grpSpPr>
        <a:xfrm>
          <a:off x="0" y="0"/>
          <a:ext cx="0" cy="0"/>
          <a:chOff x="0" y="0"/>
          <a:chExt cx="0" cy="0"/>
        </a:xfrm>
      </p:grpSpPr>
      <p:sp>
        <p:nvSpPr>
          <p:cNvPr id="9" name="Holder 2">
            <a:extLst>
              <a:ext uri="{FF2B5EF4-FFF2-40B4-BE49-F238E27FC236}">
                <a16:creationId xmlns:a16="http://schemas.microsoft.com/office/drawing/2014/main" id="{300CECDD-DBD8-4447-B4B4-00C97A2769BC}"/>
              </a:ext>
            </a:extLst>
          </p:cNvPr>
          <p:cNvSpPr>
            <a:spLocks noGrp="1"/>
          </p:cNvSpPr>
          <p:nvPr>
            <p:ph type="title" hasCustomPrompt="1"/>
          </p:nvPr>
        </p:nvSpPr>
        <p:spPr>
          <a:xfrm>
            <a:off x="3422650" y="701675"/>
            <a:ext cx="5836604" cy="687887"/>
          </a:xfrm>
          <a:prstGeom prst="rect">
            <a:avLst/>
          </a:prstGeom>
        </p:spPr>
        <p:txBody>
          <a:bodyPr lIns="0" tIns="0" rIns="0" bIns="0"/>
          <a:lstStyle>
            <a:lvl1pPr>
              <a:defRPr sz="4000" b="1" i="0">
                <a:solidFill>
                  <a:schemeClr val="tx1"/>
                </a:solidFill>
                <a:latin typeface="Arial" panose="020B0604020202020204" pitchFamily="34" charset="0"/>
                <a:cs typeface="Arial" panose="020B0604020202020204" pitchFamily="34" charset="0"/>
              </a:defRPr>
            </a:lvl1pPr>
          </a:lstStyle>
          <a:p>
            <a:r>
              <a:rPr lang="en-GB"/>
              <a:t>Images to choose from.</a:t>
            </a:r>
            <a:endParaRPr/>
          </a:p>
        </p:txBody>
      </p:sp>
      <p:pic>
        <p:nvPicPr>
          <p:cNvPr id="5" name="Picture 4" descr="A person using a computer&#10;&#10;Description automatically generated with medium confidence">
            <a:extLst>
              <a:ext uri="{FF2B5EF4-FFF2-40B4-BE49-F238E27FC236}">
                <a16:creationId xmlns:a16="http://schemas.microsoft.com/office/drawing/2014/main" id="{B7094CD0-F41D-0949-8F75-109E2571FC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2650" y="1962508"/>
            <a:ext cx="12954000" cy="8645167"/>
          </a:xfrm>
          <a:prstGeom prst="rect">
            <a:avLst/>
          </a:prstGeom>
        </p:spPr>
      </p:pic>
    </p:spTree>
    <p:extLst>
      <p:ext uri="{BB962C8B-B14F-4D97-AF65-F5344CB8AC3E}">
        <p14:creationId xmlns:p14="http://schemas.microsoft.com/office/powerpoint/2010/main" val="1952101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2_Image Slide">
    <p:spTree>
      <p:nvGrpSpPr>
        <p:cNvPr id="1" name=""/>
        <p:cNvGrpSpPr/>
        <p:nvPr/>
      </p:nvGrpSpPr>
      <p:grpSpPr>
        <a:xfrm>
          <a:off x="0" y="0"/>
          <a:ext cx="0" cy="0"/>
          <a:chOff x="0" y="0"/>
          <a:chExt cx="0" cy="0"/>
        </a:xfrm>
      </p:grpSpPr>
      <p:pic>
        <p:nvPicPr>
          <p:cNvPr id="4" name="Picture 3" descr="A group of people in a room&#10;&#10;Description automatically generated with low confidence">
            <a:extLst>
              <a:ext uri="{FF2B5EF4-FFF2-40B4-BE49-F238E27FC236}">
                <a16:creationId xmlns:a16="http://schemas.microsoft.com/office/drawing/2014/main" id="{3828CDBC-7617-6649-96F1-B69A19A627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2650" y="1960549"/>
            <a:ext cx="12967751" cy="8645167"/>
          </a:xfrm>
          <a:prstGeom prst="rect">
            <a:avLst/>
          </a:prstGeom>
        </p:spPr>
      </p:pic>
    </p:spTree>
    <p:extLst>
      <p:ext uri="{BB962C8B-B14F-4D97-AF65-F5344CB8AC3E}">
        <p14:creationId xmlns:p14="http://schemas.microsoft.com/office/powerpoint/2010/main" val="2321584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3_Image Slide">
    <p:spTree>
      <p:nvGrpSpPr>
        <p:cNvPr id="1" name=""/>
        <p:cNvGrpSpPr/>
        <p:nvPr/>
      </p:nvGrpSpPr>
      <p:grpSpPr>
        <a:xfrm>
          <a:off x="0" y="0"/>
          <a:ext cx="0" cy="0"/>
          <a:chOff x="0" y="0"/>
          <a:chExt cx="0" cy="0"/>
        </a:xfrm>
      </p:grpSpPr>
      <p:pic>
        <p:nvPicPr>
          <p:cNvPr id="4" name="Picture 3" descr="A couple of women sitting on a bench looking at their phones&#10;&#10;Description automatically generated with medium confidence">
            <a:extLst>
              <a:ext uri="{FF2B5EF4-FFF2-40B4-BE49-F238E27FC236}">
                <a16:creationId xmlns:a16="http://schemas.microsoft.com/office/drawing/2014/main" id="{FEAFA678-0677-1F41-B531-A0E7B16080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2650" y="1962508"/>
            <a:ext cx="12969677" cy="8646451"/>
          </a:xfrm>
          <a:prstGeom prst="rect">
            <a:avLst/>
          </a:prstGeom>
        </p:spPr>
      </p:pic>
    </p:spTree>
    <p:extLst>
      <p:ext uri="{BB962C8B-B14F-4D97-AF65-F5344CB8AC3E}">
        <p14:creationId xmlns:p14="http://schemas.microsoft.com/office/powerpoint/2010/main" val="3901740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4_Image Slide">
    <p:spTree>
      <p:nvGrpSpPr>
        <p:cNvPr id="1" name=""/>
        <p:cNvGrpSpPr/>
        <p:nvPr/>
      </p:nvGrpSpPr>
      <p:grpSpPr>
        <a:xfrm>
          <a:off x="0" y="0"/>
          <a:ext cx="0" cy="0"/>
          <a:chOff x="0" y="0"/>
          <a:chExt cx="0" cy="0"/>
        </a:xfrm>
      </p:grpSpPr>
      <p:pic>
        <p:nvPicPr>
          <p:cNvPr id="4" name="Picture 3" descr="A person with the mouth open&#10;&#10;Description automatically generated with medium confidence">
            <a:extLst>
              <a:ext uri="{FF2B5EF4-FFF2-40B4-BE49-F238E27FC236}">
                <a16:creationId xmlns:a16="http://schemas.microsoft.com/office/drawing/2014/main" id="{1B5B2E06-E9CE-FF4D-972E-F4AEC8F9F2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08899" y="1962507"/>
            <a:ext cx="12967751" cy="8645167"/>
          </a:xfrm>
          <a:prstGeom prst="rect">
            <a:avLst/>
          </a:prstGeom>
        </p:spPr>
      </p:pic>
    </p:spTree>
    <p:extLst>
      <p:ext uri="{BB962C8B-B14F-4D97-AF65-F5344CB8AC3E}">
        <p14:creationId xmlns:p14="http://schemas.microsoft.com/office/powerpoint/2010/main" val="42936001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5_Image Slide">
    <p:spTree>
      <p:nvGrpSpPr>
        <p:cNvPr id="1" name=""/>
        <p:cNvGrpSpPr/>
        <p:nvPr/>
      </p:nvGrpSpPr>
      <p:grpSpPr>
        <a:xfrm>
          <a:off x="0" y="0"/>
          <a:ext cx="0" cy="0"/>
          <a:chOff x="0" y="0"/>
          <a:chExt cx="0" cy="0"/>
        </a:xfrm>
      </p:grpSpPr>
      <p:pic>
        <p:nvPicPr>
          <p:cNvPr id="4" name="Picture 3" descr="A picture containing table, person, indoor, dish&#10;&#10;Description automatically generated">
            <a:extLst>
              <a:ext uri="{FF2B5EF4-FFF2-40B4-BE49-F238E27FC236}">
                <a16:creationId xmlns:a16="http://schemas.microsoft.com/office/drawing/2014/main" id="{AD5EAA8C-C9F8-F04B-B177-D3E1FF5554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2650" y="1962508"/>
            <a:ext cx="12980500" cy="8645166"/>
          </a:xfrm>
          <a:prstGeom prst="rect">
            <a:avLst/>
          </a:prstGeom>
        </p:spPr>
      </p:pic>
    </p:spTree>
    <p:extLst>
      <p:ext uri="{BB962C8B-B14F-4D97-AF65-F5344CB8AC3E}">
        <p14:creationId xmlns:p14="http://schemas.microsoft.com/office/powerpoint/2010/main" val="2870600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Clear slide: PC">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FBC4E38-6AEC-7146-95BE-8059716EDD8C}"/>
              </a:ext>
            </a:extLst>
          </p:cNvPr>
          <p:cNvGrpSpPr/>
          <p:nvPr userDrawn="1"/>
        </p:nvGrpSpPr>
        <p:grpSpPr>
          <a:xfrm>
            <a:off x="679450" y="701675"/>
            <a:ext cx="2096927" cy="575311"/>
            <a:chOff x="6282009" y="912929"/>
            <a:chExt cx="4187195" cy="1148795"/>
          </a:xfrm>
        </p:grpSpPr>
        <p:sp>
          <p:nvSpPr>
            <p:cNvPr id="73" name="object 12">
              <a:extLst>
                <a:ext uri="{FF2B5EF4-FFF2-40B4-BE49-F238E27FC236}">
                  <a16:creationId xmlns:a16="http://schemas.microsoft.com/office/drawing/2014/main" id="{B5E9F76C-A354-D948-9881-6E7647AF9905}"/>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74" name="object 13">
              <a:extLst>
                <a:ext uri="{FF2B5EF4-FFF2-40B4-BE49-F238E27FC236}">
                  <a16:creationId xmlns:a16="http://schemas.microsoft.com/office/drawing/2014/main" id="{7911DA73-CEB2-5841-BC33-025F197CF1FC}"/>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75" name="object 14">
              <a:extLst>
                <a:ext uri="{FF2B5EF4-FFF2-40B4-BE49-F238E27FC236}">
                  <a16:creationId xmlns:a16="http://schemas.microsoft.com/office/drawing/2014/main" id="{CF508EA9-B649-274A-824E-0C162A8DCF02}"/>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76" name="object 15">
              <a:extLst>
                <a:ext uri="{FF2B5EF4-FFF2-40B4-BE49-F238E27FC236}">
                  <a16:creationId xmlns:a16="http://schemas.microsoft.com/office/drawing/2014/main" id="{A135E34F-F032-E840-8131-16850688B83E}"/>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77" name="object 16">
              <a:extLst>
                <a:ext uri="{FF2B5EF4-FFF2-40B4-BE49-F238E27FC236}">
                  <a16:creationId xmlns:a16="http://schemas.microsoft.com/office/drawing/2014/main" id="{9A876659-71D9-944E-A669-BDC8C027EDD5}"/>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78" name="object 17">
              <a:extLst>
                <a:ext uri="{FF2B5EF4-FFF2-40B4-BE49-F238E27FC236}">
                  <a16:creationId xmlns:a16="http://schemas.microsoft.com/office/drawing/2014/main" id="{80DC2F81-D97D-EC4D-8A0B-4D827747993B}"/>
                </a:ext>
              </a:extLst>
            </p:cNvPr>
            <p:cNvGrpSpPr/>
            <p:nvPr userDrawn="1"/>
          </p:nvGrpSpPr>
          <p:grpSpPr>
            <a:xfrm>
              <a:off x="6369216" y="1893249"/>
              <a:ext cx="957580" cy="168275"/>
              <a:chOff x="3686325" y="4950352"/>
              <a:chExt cx="957580" cy="168275"/>
            </a:xfrm>
          </p:grpSpPr>
          <p:pic>
            <p:nvPicPr>
              <p:cNvPr id="86" name="object 18">
                <a:extLst>
                  <a:ext uri="{FF2B5EF4-FFF2-40B4-BE49-F238E27FC236}">
                    <a16:creationId xmlns:a16="http://schemas.microsoft.com/office/drawing/2014/main" id="{9E9BEE99-46E9-4F40-A169-1B686284FF52}"/>
                  </a:ext>
                </a:extLst>
              </p:cNvPr>
              <p:cNvPicPr/>
              <p:nvPr/>
            </p:nvPicPr>
            <p:blipFill>
              <a:blip r:embed="rId2" cstate="print"/>
              <a:stretch>
                <a:fillRect/>
              </a:stretch>
            </p:blipFill>
            <p:spPr>
              <a:xfrm>
                <a:off x="3686325" y="4955722"/>
                <a:ext cx="98300" cy="134760"/>
              </a:xfrm>
              <a:prstGeom prst="rect">
                <a:avLst/>
              </a:prstGeom>
            </p:spPr>
          </p:pic>
          <p:pic>
            <p:nvPicPr>
              <p:cNvPr id="87" name="object 19">
                <a:extLst>
                  <a:ext uri="{FF2B5EF4-FFF2-40B4-BE49-F238E27FC236}">
                    <a16:creationId xmlns:a16="http://schemas.microsoft.com/office/drawing/2014/main" id="{0367CFEC-97E2-8B4E-8CFC-9065A2E1408F}"/>
                  </a:ext>
                </a:extLst>
              </p:cNvPr>
              <p:cNvPicPr/>
              <p:nvPr/>
            </p:nvPicPr>
            <p:blipFill>
              <a:blip r:embed="rId3" cstate="print"/>
              <a:stretch>
                <a:fillRect/>
              </a:stretch>
            </p:blipFill>
            <p:spPr>
              <a:xfrm>
                <a:off x="3803771" y="4984513"/>
                <a:ext cx="78175" cy="102928"/>
              </a:xfrm>
              <a:prstGeom prst="rect">
                <a:avLst/>
              </a:prstGeom>
            </p:spPr>
          </p:pic>
          <p:sp>
            <p:nvSpPr>
              <p:cNvPr id="88" name="object 20">
                <a:extLst>
                  <a:ext uri="{FF2B5EF4-FFF2-40B4-BE49-F238E27FC236}">
                    <a16:creationId xmlns:a16="http://schemas.microsoft.com/office/drawing/2014/main" id="{39260674-FB34-6C4C-924D-41FB1A4761CD}"/>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89" name="object 21">
                <a:extLst>
                  <a:ext uri="{FF2B5EF4-FFF2-40B4-BE49-F238E27FC236}">
                    <a16:creationId xmlns:a16="http://schemas.microsoft.com/office/drawing/2014/main" id="{3816BA33-6E33-5442-9CB2-147BBA48F637}"/>
                  </a:ext>
                </a:extLst>
              </p:cNvPr>
              <p:cNvPicPr/>
              <p:nvPr/>
            </p:nvPicPr>
            <p:blipFill>
              <a:blip r:embed="rId4" cstate="print"/>
              <a:stretch>
                <a:fillRect/>
              </a:stretch>
            </p:blipFill>
            <p:spPr>
              <a:xfrm>
                <a:off x="4489871" y="4950352"/>
                <a:ext cx="153542" cy="139098"/>
              </a:xfrm>
              <a:prstGeom prst="rect">
                <a:avLst/>
              </a:prstGeom>
            </p:spPr>
          </p:pic>
          <p:sp>
            <p:nvSpPr>
              <p:cNvPr id="90" name="object 22">
                <a:extLst>
                  <a:ext uri="{FF2B5EF4-FFF2-40B4-BE49-F238E27FC236}">
                    <a16:creationId xmlns:a16="http://schemas.microsoft.com/office/drawing/2014/main" id="{1C41C984-4DA9-3745-86A6-6E8A92102A1E}"/>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79" name="object 23">
              <a:extLst>
                <a:ext uri="{FF2B5EF4-FFF2-40B4-BE49-F238E27FC236}">
                  <a16:creationId xmlns:a16="http://schemas.microsoft.com/office/drawing/2014/main" id="{C7B1E8A7-FAAF-BF4C-8D88-D8D872152D96}"/>
                </a:ext>
              </a:extLst>
            </p:cNvPr>
            <p:cNvGrpSpPr/>
            <p:nvPr userDrawn="1"/>
          </p:nvGrpSpPr>
          <p:grpSpPr>
            <a:xfrm>
              <a:off x="7372949" y="1898410"/>
              <a:ext cx="838200" cy="163195"/>
              <a:chOff x="4690058" y="4955513"/>
              <a:chExt cx="838200" cy="163195"/>
            </a:xfrm>
          </p:grpSpPr>
          <p:pic>
            <p:nvPicPr>
              <p:cNvPr id="84" name="object 24">
                <a:extLst>
                  <a:ext uri="{FF2B5EF4-FFF2-40B4-BE49-F238E27FC236}">
                    <a16:creationId xmlns:a16="http://schemas.microsoft.com/office/drawing/2014/main" id="{6F7274A5-BF4E-CD40-A955-80B418B83E84}"/>
                  </a:ext>
                </a:extLst>
              </p:cNvPr>
              <p:cNvPicPr/>
              <p:nvPr/>
            </p:nvPicPr>
            <p:blipFill>
              <a:blip r:embed="rId5" cstate="print"/>
              <a:stretch>
                <a:fillRect/>
              </a:stretch>
            </p:blipFill>
            <p:spPr>
              <a:xfrm>
                <a:off x="5449226" y="4985049"/>
                <a:ext cx="78524" cy="104478"/>
              </a:xfrm>
              <a:prstGeom prst="rect">
                <a:avLst/>
              </a:prstGeom>
            </p:spPr>
          </p:pic>
          <p:sp>
            <p:nvSpPr>
              <p:cNvPr id="85" name="object 25">
                <a:extLst>
                  <a:ext uri="{FF2B5EF4-FFF2-40B4-BE49-F238E27FC236}">
                    <a16:creationId xmlns:a16="http://schemas.microsoft.com/office/drawing/2014/main" id="{70836431-F3C7-4343-88FD-A16FD86D3434}"/>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80" name="object 26">
              <a:extLst>
                <a:ext uri="{FF2B5EF4-FFF2-40B4-BE49-F238E27FC236}">
                  <a16:creationId xmlns:a16="http://schemas.microsoft.com/office/drawing/2014/main" id="{134C8E0A-3517-774F-8D36-659D1F126B70}"/>
                </a:ext>
              </a:extLst>
            </p:cNvPr>
            <p:cNvGrpSpPr/>
            <p:nvPr userDrawn="1"/>
          </p:nvGrpSpPr>
          <p:grpSpPr>
            <a:xfrm>
              <a:off x="6818819" y="912939"/>
              <a:ext cx="1391920" cy="873125"/>
              <a:chOff x="4135928" y="3970042"/>
              <a:chExt cx="1391920" cy="873125"/>
            </a:xfrm>
          </p:grpSpPr>
          <p:sp>
            <p:nvSpPr>
              <p:cNvPr id="81" name="object 27">
                <a:extLst>
                  <a:ext uri="{FF2B5EF4-FFF2-40B4-BE49-F238E27FC236}">
                    <a16:creationId xmlns:a16="http://schemas.microsoft.com/office/drawing/2014/main" id="{1273EDCA-DDFA-2B4A-A5DD-5549B78C8CBC}"/>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82" name="object 28">
                <a:extLst>
                  <a:ext uri="{FF2B5EF4-FFF2-40B4-BE49-F238E27FC236}">
                    <a16:creationId xmlns:a16="http://schemas.microsoft.com/office/drawing/2014/main" id="{B2105D8B-73B2-0A4E-BDC1-E99854CE7EAB}"/>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83" name="object 29">
                <a:extLst>
                  <a:ext uri="{FF2B5EF4-FFF2-40B4-BE49-F238E27FC236}">
                    <a16:creationId xmlns:a16="http://schemas.microsoft.com/office/drawing/2014/main" id="{8171F608-ABF1-AF44-81E1-7D1B45C54D3C}"/>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6AEEF"/>
              </a:solidFill>
            </p:spPr>
            <p:txBody>
              <a:bodyPr wrap="square" lIns="0" tIns="0" rIns="0" bIns="0" rtlCol="0"/>
              <a:lstStyle/>
              <a:p>
                <a:endParaRPr/>
              </a:p>
            </p:txBody>
          </p:sp>
        </p:grpSp>
      </p:grpSp>
      <p:sp>
        <p:nvSpPr>
          <p:cNvPr id="21" name="Holder 2">
            <a:extLst>
              <a:ext uri="{FF2B5EF4-FFF2-40B4-BE49-F238E27FC236}">
                <a16:creationId xmlns:a16="http://schemas.microsoft.com/office/drawing/2014/main" id="{4BCCB028-73C9-DB43-AF0F-79B87BE28652}"/>
              </a:ext>
            </a:extLst>
          </p:cNvPr>
          <p:cNvSpPr>
            <a:spLocks noGrp="1"/>
          </p:cNvSpPr>
          <p:nvPr>
            <p:ph type="title" hasCustomPrompt="1"/>
          </p:nvPr>
        </p:nvSpPr>
        <p:spPr>
          <a:xfrm>
            <a:off x="2158046" y="2985589"/>
            <a:ext cx="5562600" cy="1371596"/>
          </a:xfrm>
          <a:prstGeom prst="rect">
            <a:avLst/>
          </a:prstGeom>
        </p:spPr>
        <p:txBody>
          <a:bodyPr lIns="0" tIns="0" rIns="0" bIns="0"/>
          <a:lstStyle>
            <a:lvl1pPr>
              <a:defRPr sz="8000" b="1" i="0">
                <a:solidFill>
                  <a:schemeClr val="tx1"/>
                </a:solidFill>
                <a:latin typeface="Arial" panose="020B0604020202020204" pitchFamily="34" charset="0"/>
                <a:cs typeface="Arial" panose="020B0604020202020204" pitchFamily="34" charset="0"/>
              </a:defRPr>
            </a:lvl1pPr>
          </a:lstStyle>
          <a:p>
            <a:r>
              <a:rPr lang="en-GB"/>
              <a:t>THANK YOU</a:t>
            </a:r>
            <a:endParaRPr/>
          </a:p>
        </p:txBody>
      </p:sp>
      <p:sp>
        <p:nvSpPr>
          <p:cNvPr id="22" name="object 4">
            <a:extLst>
              <a:ext uri="{FF2B5EF4-FFF2-40B4-BE49-F238E27FC236}">
                <a16:creationId xmlns:a16="http://schemas.microsoft.com/office/drawing/2014/main" id="{1832B91D-3297-4D48-B773-C0134788DD33}"/>
              </a:ext>
            </a:extLst>
          </p:cNvPr>
          <p:cNvSpPr/>
          <p:nvPr userDrawn="1"/>
        </p:nvSpPr>
        <p:spPr>
          <a:xfrm>
            <a:off x="-4" y="5856481"/>
            <a:ext cx="12194607" cy="0"/>
          </a:xfrm>
          <a:custGeom>
            <a:avLst/>
            <a:gdLst/>
            <a:ahLst/>
            <a:cxnLst/>
            <a:rect l="l" t="t" r="r" b="b"/>
            <a:pathLst>
              <a:path w="5504180">
                <a:moveTo>
                  <a:pt x="5503759" y="0"/>
                </a:moveTo>
                <a:lnTo>
                  <a:pt x="0" y="0"/>
                </a:lnTo>
              </a:path>
            </a:pathLst>
          </a:custGeom>
          <a:ln w="12565">
            <a:solidFill>
              <a:srgbClr val="00B6ED"/>
            </a:solidFill>
          </a:ln>
        </p:spPr>
        <p:txBody>
          <a:bodyPr wrap="square" lIns="0" tIns="0" rIns="0" bIns="0" rtlCol="0"/>
          <a:lstStyle/>
          <a:p>
            <a:endParaRPr/>
          </a:p>
        </p:txBody>
      </p:sp>
      <p:sp>
        <p:nvSpPr>
          <p:cNvPr id="23" name="object 5">
            <a:extLst>
              <a:ext uri="{FF2B5EF4-FFF2-40B4-BE49-F238E27FC236}">
                <a16:creationId xmlns:a16="http://schemas.microsoft.com/office/drawing/2014/main" id="{3FF95B2D-312D-5E4C-8219-5518710A2F15}"/>
              </a:ext>
            </a:extLst>
          </p:cNvPr>
          <p:cNvSpPr/>
          <p:nvPr userDrawn="1"/>
        </p:nvSpPr>
        <p:spPr>
          <a:xfrm>
            <a:off x="12475537" y="5518026"/>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rgbClr val="00B0F0"/>
          </a:solidFill>
        </p:spPr>
        <p:txBody>
          <a:bodyPr wrap="square" lIns="0" tIns="0" rIns="0" bIns="0" rtlCol="0"/>
          <a:lstStyle/>
          <a:p>
            <a:endParaRPr/>
          </a:p>
        </p:txBody>
      </p:sp>
    </p:spTree>
    <p:extLst>
      <p:ext uri="{BB962C8B-B14F-4D97-AF65-F5344CB8AC3E}">
        <p14:creationId xmlns:p14="http://schemas.microsoft.com/office/powerpoint/2010/main" val="3417251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nk Clear slide: PC">
    <p:bg>
      <p:bgPr>
        <a:solidFill>
          <a:schemeClr val="bg1"/>
        </a:solidFill>
        <a:effectLst/>
      </p:bgPr>
    </p:bg>
    <p:spTree>
      <p:nvGrpSpPr>
        <p:cNvPr id="1" name=""/>
        <p:cNvGrpSpPr/>
        <p:nvPr/>
      </p:nvGrpSpPr>
      <p:grpSpPr>
        <a:xfrm>
          <a:off x="0" y="0"/>
          <a:ext cx="0" cy="0"/>
          <a:chOff x="0" y="0"/>
          <a:chExt cx="0" cy="0"/>
        </a:xfrm>
      </p:grpSpPr>
      <p:grpSp>
        <p:nvGrpSpPr>
          <p:cNvPr id="148" name="Group 147">
            <a:extLst>
              <a:ext uri="{FF2B5EF4-FFF2-40B4-BE49-F238E27FC236}">
                <a16:creationId xmlns:a16="http://schemas.microsoft.com/office/drawing/2014/main" id="{F79895B3-889F-B94E-BE2E-0D2EA76639D1}"/>
              </a:ext>
            </a:extLst>
          </p:cNvPr>
          <p:cNvGrpSpPr/>
          <p:nvPr userDrawn="1"/>
        </p:nvGrpSpPr>
        <p:grpSpPr>
          <a:xfrm>
            <a:off x="679450" y="701675"/>
            <a:ext cx="2096927" cy="575311"/>
            <a:chOff x="6282009" y="912929"/>
            <a:chExt cx="4187195" cy="1148795"/>
          </a:xfrm>
        </p:grpSpPr>
        <p:sp>
          <p:nvSpPr>
            <p:cNvPr id="149" name="object 12">
              <a:extLst>
                <a:ext uri="{FF2B5EF4-FFF2-40B4-BE49-F238E27FC236}">
                  <a16:creationId xmlns:a16="http://schemas.microsoft.com/office/drawing/2014/main" id="{CF4B4854-C102-F04F-B32F-865343723A35}"/>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150" name="object 13">
              <a:extLst>
                <a:ext uri="{FF2B5EF4-FFF2-40B4-BE49-F238E27FC236}">
                  <a16:creationId xmlns:a16="http://schemas.microsoft.com/office/drawing/2014/main" id="{E10246AA-627D-B845-A2AA-4BDDC01D5827}"/>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151" name="object 14">
              <a:extLst>
                <a:ext uri="{FF2B5EF4-FFF2-40B4-BE49-F238E27FC236}">
                  <a16:creationId xmlns:a16="http://schemas.microsoft.com/office/drawing/2014/main" id="{C9ED18A4-0FC7-7E49-9D7F-BD00823FB804}"/>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152" name="object 15">
              <a:extLst>
                <a:ext uri="{FF2B5EF4-FFF2-40B4-BE49-F238E27FC236}">
                  <a16:creationId xmlns:a16="http://schemas.microsoft.com/office/drawing/2014/main" id="{0F9E3DEA-1310-AC4D-B181-33119325D073}"/>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153" name="object 16">
              <a:extLst>
                <a:ext uri="{FF2B5EF4-FFF2-40B4-BE49-F238E27FC236}">
                  <a16:creationId xmlns:a16="http://schemas.microsoft.com/office/drawing/2014/main" id="{AE5ADF48-8EF0-2B4C-9C65-078D3D3EC50C}"/>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154" name="object 17">
              <a:extLst>
                <a:ext uri="{FF2B5EF4-FFF2-40B4-BE49-F238E27FC236}">
                  <a16:creationId xmlns:a16="http://schemas.microsoft.com/office/drawing/2014/main" id="{064473E6-6C1E-0B43-B25B-0663DE671A9B}"/>
                </a:ext>
              </a:extLst>
            </p:cNvPr>
            <p:cNvGrpSpPr/>
            <p:nvPr userDrawn="1"/>
          </p:nvGrpSpPr>
          <p:grpSpPr>
            <a:xfrm>
              <a:off x="6369216" y="1893249"/>
              <a:ext cx="957580" cy="168275"/>
              <a:chOff x="3686325" y="4950352"/>
              <a:chExt cx="957580" cy="168275"/>
            </a:xfrm>
          </p:grpSpPr>
          <p:pic>
            <p:nvPicPr>
              <p:cNvPr id="162" name="object 18">
                <a:extLst>
                  <a:ext uri="{FF2B5EF4-FFF2-40B4-BE49-F238E27FC236}">
                    <a16:creationId xmlns:a16="http://schemas.microsoft.com/office/drawing/2014/main" id="{78BDCF63-E1D9-D349-A723-603065DCF76E}"/>
                  </a:ext>
                </a:extLst>
              </p:cNvPr>
              <p:cNvPicPr/>
              <p:nvPr/>
            </p:nvPicPr>
            <p:blipFill>
              <a:blip r:embed="rId2" cstate="print"/>
              <a:stretch>
                <a:fillRect/>
              </a:stretch>
            </p:blipFill>
            <p:spPr>
              <a:xfrm>
                <a:off x="3686325" y="4955722"/>
                <a:ext cx="98300" cy="134760"/>
              </a:xfrm>
              <a:prstGeom prst="rect">
                <a:avLst/>
              </a:prstGeom>
            </p:spPr>
          </p:pic>
          <p:pic>
            <p:nvPicPr>
              <p:cNvPr id="163" name="object 19">
                <a:extLst>
                  <a:ext uri="{FF2B5EF4-FFF2-40B4-BE49-F238E27FC236}">
                    <a16:creationId xmlns:a16="http://schemas.microsoft.com/office/drawing/2014/main" id="{2B4CE4C6-F5C3-E440-B634-74799B326876}"/>
                  </a:ext>
                </a:extLst>
              </p:cNvPr>
              <p:cNvPicPr/>
              <p:nvPr/>
            </p:nvPicPr>
            <p:blipFill>
              <a:blip r:embed="rId3" cstate="print"/>
              <a:stretch>
                <a:fillRect/>
              </a:stretch>
            </p:blipFill>
            <p:spPr>
              <a:xfrm>
                <a:off x="3803771" y="4984513"/>
                <a:ext cx="78175" cy="102928"/>
              </a:xfrm>
              <a:prstGeom prst="rect">
                <a:avLst/>
              </a:prstGeom>
            </p:spPr>
          </p:pic>
          <p:sp>
            <p:nvSpPr>
              <p:cNvPr id="164" name="object 20">
                <a:extLst>
                  <a:ext uri="{FF2B5EF4-FFF2-40B4-BE49-F238E27FC236}">
                    <a16:creationId xmlns:a16="http://schemas.microsoft.com/office/drawing/2014/main" id="{D4078D7D-845A-074E-B80B-1A4B89D4E958}"/>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165" name="object 21">
                <a:extLst>
                  <a:ext uri="{FF2B5EF4-FFF2-40B4-BE49-F238E27FC236}">
                    <a16:creationId xmlns:a16="http://schemas.microsoft.com/office/drawing/2014/main" id="{E08734EF-460A-7E48-91E7-192266F8AB7E}"/>
                  </a:ext>
                </a:extLst>
              </p:cNvPr>
              <p:cNvPicPr/>
              <p:nvPr/>
            </p:nvPicPr>
            <p:blipFill>
              <a:blip r:embed="rId4" cstate="print"/>
              <a:stretch>
                <a:fillRect/>
              </a:stretch>
            </p:blipFill>
            <p:spPr>
              <a:xfrm>
                <a:off x="4489871" y="4950352"/>
                <a:ext cx="153542" cy="139098"/>
              </a:xfrm>
              <a:prstGeom prst="rect">
                <a:avLst/>
              </a:prstGeom>
            </p:spPr>
          </p:pic>
          <p:sp>
            <p:nvSpPr>
              <p:cNvPr id="166" name="object 22">
                <a:extLst>
                  <a:ext uri="{FF2B5EF4-FFF2-40B4-BE49-F238E27FC236}">
                    <a16:creationId xmlns:a16="http://schemas.microsoft.com/office/drawing/2014/main" id="{A76DFEC4-2016-A94C-AB35-E6585AA1586F}"/>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155" name="object 23">
              <a:extLst>
                <a:ext uri="{FF2B5EF4-FFF2-40B4-BE49-F238E27FC236}">
                  <a16:creationId xmlns:a16="http://schemas.microsoft.com/office/drawing/2014/main" id="{A560B2FA-DFC2-5940-AC04-EE11077BC418}"/>
                </a:ext>
              </a:extLst>
            </p:cNvPr>
            <p:cNvGrpSpPr/>
            <p:nvPr userDrawn="1"/>
          </p:nvGrpSpPr>
          <p:grpSpPr>
            <a:xfrm>
              <a:off x="7372949" y="1898410"/>
              <a:ext cx="838200" cy="163195"/>
              <a:chOff x="4690058" y="4955513"/>
              <a:chExt cx="838200" cy="163195"/>
            </a:xfrm>
          </p:grpSpPr>
          <p:pic>
            <p:nvPicPr>
              <p:cNvPr id="160" name="object 24">
                <a:extLst>
                  <a:ext uri="{FF2B5EF4-FFF2-40B4-BE49-F238E27FC236}">
                    <a16:creationId xmlns:a16="http://schemas.microsoft.com/office/drawing/2014/main" id="{B800ED3A-C61C-FC49-BA16-A067CC082AAC}"/>
                  </a:ext>
                </a:extLst>
              </p:cNvPr>
              <p:cNvPicPr/>
              <p:nvPr/>
            </p:nvPicPr>
            <p:blipFill>
              <a:blip r:embed="rId5" cstate="print"/>
              <a:stretch>
                <a:fillRect/>
              </a:stretch>
            </p:blipFill>
            <p:spPr>
              <a:xfrm>
                <a:off x="5449226" y="4985049"/>
                <a:ext cx="78524" cy="104478"/>
              </a:xfrm>
              <a:prstGeom prst="rect">
                <a:avLst/>
              </a:prstGeom>
            </p:spPr>
          </p:pic>
          <p:sp>
            <p:nvSpPr>
              <p:cNvPr id="161" name="object 25">
                <a:extLst>
                  <a:ext uri="{FF2B5EF4-FFF2-40B4-BE49-F238E27FC236}">
                    <a16:creationId xmlns:a16="http://schemas.microsoft.com/office/drawing/2014/main" id="{ABC09371-F13A-0D43-8740-A02E918D1D76}"/>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156" name="object 26">
              <a:extLst>
                <a:ext uri="{FF2B5EF4-FFF2-40B4-BE49-F238E27FC236}">
                  <a16:creationId xmlns:a16="http://schemas.microsoft.com/office/drawing/2014/main" id="{D07CE1EC-01DF-1543-B6EC-4D5E6E5C591A}"/>
                </a:ext>
              </a:extLst>
            </p:cNvPr>
            <p:cNvGrpSpPr/>
            <p:nvPr userDrawn="1"/>
          </p:nvGrpSpPr>
          <p:grpSpPr>
            <a:xfrm>
              <a:off x="6818819" y="912939"/>
              <a:ext cx="1391920" cy="873125"/>
              <a:chOff x="4135928" y="3970042"/>
              <a:chExt cx="1391920" cy="873125"/>
            </a:xfrm>
          </p:grpSpPr>
          <p:sp>
            <p:nvSpPr>
              <p:cNvPr id="157" name="object 27">
                <a:extLst>
                  <a:ext uri="{FF2B5EF4-FFF2-40B4-BE49-F238E27FC236}">
                    <a16:creationId xmlns:a16="http://schemas.microsoft.com/office/drawing/2014/main" id="{BC38E1B4-1E49-6C4B-9123-3EA9D45927E6}"/>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158" name="object 28">
                <a:extLst>
                  <a:ext uri="{FF2B5EF4-FFF2-40B4-BE49-F238E27FC236}">
                    <a16:creationId xmlns:a16="http://schemas.microsoft.com/office/drawing/2014/main" id="{D4609956-83D0-C74B-A36F-A8BF46268967}"/>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159" name="object 29">
                <a:extLst>
                  <a:ext uri="{FF2B5EF4-FFF2-40B4-BE49-F238E27FC236}">
                    <a16:creationId xmlns:a16="http://schemas.microsoft.com/office/drawing/2014/main" id="{783A3735-3B72-A445-BA52-9C674DD52275}"/>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ED60BA"/>
              </a:solidFill>
            </p:spPr>
            <p:txBody>
              <a:bodyPr wrap="square" lIns="0" tIns="0" rIns="0" bIns="0" rtlCol="0"/>
              <a:lstStyle/>
              <a:p>
                <a:endParaRPr/>
              </a:p>
            </p:txBody>
          </p:sp>
        </p:grpSp>
      </p:grpSp>
    </p:spTree>
    <p:extLst>
      <p:ext uri="{BB962C8B-B14F-4D97-AF65-F5344CB8AC3E}">
        <p14:creationId xmlns:p14="http://schemas.microsoft.com/office/powerpoint/2010/main" val="874384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ange Clear slide: PC">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6D9FAED-7EC6-2D4E-A698-063E6F81C325}"/>
              </a:ext>
            </a:extLst>
          </p:cNvPr>
          <p:cNvGrpSpPr/>
          <p:nvPr userDrawn="1"/>
        </p:nvGrpSpPr>
        <p:grpSpPr>
          <a:xfrm>
            <a:off x="679450" y="701675"/>
            <a:ext cx="2096927" cy="575311"/>
            <a:chOff x="6282009" y="912929"/>
            <a:chExt cx="4187195" cy="1148795"/>
          </a:xfrm>
        </p:grpSpPr>
        <p:sp>
          <p:nvSpPr>
            <p:cNvPr id="25" name="object 12">
              <a:extLst>
                <a:ext uri="{FF2B5EF4-FFF2-40B4-BE49-F238E27FC236}">
                  <a16:creationId xmlns:a16="http://schemas.microsoft.com/office/drawing/2014/main" id="{7C7B903B-432C-934B-8754-DA00340F133A}"/>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26" name="object 13">
              <a:extLst>
                <a:ext uri="{FF2B5EF4-FFF2-40B4-BE49-F238E27FC236}">
                  <a16:creationId xmlns:a16="http://schemas.microsoft.com/office/drawing/2014/main" id="{1E4ADA39-D57E-2442-BB83-1742727F2D75}"/>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27" name="object 14">
              <a:extLst>
                <a:ext uri="{FF2B5EF4-FFF2-40B4-BE49-F238E27FC236}">
                  <a16:creationId xmlns:a16="http://schemas.microsoft.com/office/drawing/2014/main" id="{9E04CD55-6AC4-194E-BF1B-A0DF321F213D}"/>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28" name="object 15">
              <a:extLst>
                <a:ext uri="{FF2B5EF4-FFF2-40B4-BE49-F238E27FC236}">
                  <a16:creationId xmlns:a16="http://schemas.microsoft.com/office/drawing/2014/main" id="{BFA3EB6B-BD4B-0C4D-966C-6415A1DC32BC}"/>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29" name="object 16">
              <a:extLst>
                <a:ext uri="{FF2B5EF4-FFF2-40B4-BE49-F238E27FC236}">
                  <a16:creationId xmlns:a16="http://schemas.microsoft.com/office/drawing/2014/main" id="{FEBC5F37-03A5-C24D-8D7C-6AE41FE34D34}"/>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30" name="object 17">
              <a:extLst>
                <a:ext uri="{FF2B5EF4-FFF2-40B4-BE49-F238E27FC236}">
                  <a16:creationId xmlns:a16="http://schemas.microsoft.com/office/drawing/2014/main" id="{4D8DDDC4-A7D6-9B4B-8132-106182372E43}"/>
                </a:ext>
              </a:extLst>
            </p:cNvPr>
            <p:cNvGrpSpPr/>
            <p:nvPr userDrawn="1"/>
          </p:nvGrpSpPr>
          <p:grpSpPr>
            <a:xfrm>
              <a:off x="6369216" y="1893249"/>
              <a:ext cx="957580" cy="168275"/>
              <a:chOff x="3686325" y="4950352"/>
              <a:chExt cx="957580" cy="168275"/>
            </a:xfrm>
          </p:grpSpPr>
          <p:pic>
            <p:nvPicPr>
              <p:cNvPr id="38" name="object 18">
                <a:extLst>
                  <a:ext uri="{FF2B5EF4-FFF2-40B4-BE49-F238E27FC236}">
                    <a16:creationId xmlns:a16="http://schemas.microsoft.com/office/drawing/2014/main" id="{44F3B48D-8E1D-A248-A384-F1688195BA57}"/>
                  </a:ext>
                </a:extLst>
              </p:cNvPr>
              <p:cNvPicPr/>
              <p:nvPr/>
            </p:nvPicPr>
            <p:blipFill>
              <a:blip r:embed="rId2" cstate="print"/>
              <a:stretch>
                <a:fillRect/>
              </a:stretch>
            </p:blipFill>
            <p:spPr>
              <a:xfrm>
                <a:off x="3686325" y="4955722"/>
                <a:ext cx="98300" cy="134760"/>
              </a:xfrm>
              <a:prstGeom prst="rect">
                <a:avLst/>
              </a:prstGeom>
            </p:spPr>
          </p:pic>
          <p:pic>
            <p:nvPicPr>
              <p:cNvPr id="39" name="object 19">
                <a:extLst>
                  <a:ext uri="{FF2B5EF4-FFF2-40B4-BE49-F238E27FC236}">
                    <a16:creationId xmlns:a16="http://schemas.microsoft.com/office/drawing/2014/main" id="{597264E7-E3EE-F141-8ECB-5ECB5A38BBEA}"/>
                  </a:ext>
                </a:extLst>
              </p:cNvPr>
              <p:cNvPicPr/>
              <p:nvPr/>
            </p:nvPicPr>
            <p:blipFill>
              <a:blip r:embed="rId3" cstate="print"/>
              <a:stretch>
                <a:fillRect/>
              </a:stretch>
            </p:blipFill>
            <p:spPr>
              <a:xfrm>
                <a:off x="3803771" y="4984513"/>
                <a:ext cx="78175" cy="102928"/>
              </a:xfrm>
              <a:prstGeom prst="rect">
                <a:avLst/>
              </a:prstGeom>
            </p:spPr>
          </p:pic>
          <p:sp>
            <p:nvSpPr>
              <p:cNvPr id="40" name="object 20">
                <a:extLst>
                  <a:ext uri="{FF2B5EF4-FFF2-40B4-BE49-F238E27FC236}">
                    <a16:creationId xmlns:a16="http://schemas.microsoft.com/office/drawing/2014/main" id="{E810424F-C661-C14C-9266-C3CCA2EA82E6}"/>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41" name="object 21">
                <a:extLst>
                  <a:ext uri="{FF2B5EF4-FFF2-40B4-BE49-F238E27FC236}">
                    <a16:creationId xmlns:a16="http://schemas.microsoft.com/office/drawing/2014/main" id="{5B1DD4CC-D2CA-1E45-9607-9FD89E20B06A}"/>
                  </a:ext>
                </a:extLst>
              </p:cNvPr>
              <p:cNvPicPr/>
              <p:nvPr/>
            </p:nvPicPr>
            <p:blipFill>
              <a:blip r:embed="rId4" cstate="print"/>
              <a:stretch>
                <a:fillRect/>
              </a:stretch>
            </p:blipFill>
            <p:spPr>
              <a:xfrm>
                <a:off x="4489871" y="4950352"/>
                <a:ext cx="153542" cy="139098"/>
              </a:xfrm>
              <a:prstGeom prst="rect">
                <a:avLst/>
              </a:prstGeom>
            </p:spPr>
          </p:pic>
          <p:sp>
            <p:nvSpPr>
              <p:cNvPr id="42" name="object 22">
                <a:extLst>
                  <a:ext uri="{FF2B5EF4-FFF2-40B4-BE49-F238E27FC236}">
                    <a16:creationId xmlns:a16="http://schemas.microsoft.com/office/drawing/2014/main" id="{AD218967-E824-1549-9BF4-B165B6B6C87A}"/>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31" name="object 23">
              <a:extLst>
                <a:ext uri="{FF2B5EF4-FFF2-40B4-BE49-F238E27FC236}">
                  <a16:creationId xmlns:a16="http://schemas.microsoft.com/office/drawing/2014/main" id="{DB91A415-7A8A-7C40-B051-C199464DCF25}"/>
                </a:ext>
              </a:extLst>
            </p:cNvPr>
            <p:cNvGrpSpPr/>
            <p:nvPr userDrawn="1"/>
          </p:nvGrpSpPr>
          <p:grpSpPr>
            <a:xfrm>
              <a:off x="7372949" y="1898410"/>
              <a:ext cx="838200" cy="163195"/>
              <a:chOff x="4690058" y="4955513"/>
              <a:chExt cx="838200" cy="163195"/>
            </a:xfrm>
          </p:grpSpPr>
          <p:pic>
            <p:nvPicPr>
              <p:cNvPr id="36" name="object 24">
                <a:extLst>
                  <a:ext uri="{FF2B5EF4-FFF2-40B4-BE49-F238E27FC236}">
                    <a16:creationId xmlns:a16="http://schemas.microsoft.com/office/drawing/2014/main" id="{C0071BC2-2030-3049-A602-EF6CC27E2BD2}"/>
                  </a:ext>
                </a:extLst>
              </p:cNvPr>
              <p:cNvPicPr/>
              <p:nvPr/>
            </p:nvPicPr>
            <p:blipFill>
              <a:blip r:embed="rId5" cstate="print"/>
              <a:stretch>
                <a:fillRect/>
              </a:stretch>
            </p:blipFill>
            <p:spPr>
              <a:xfrm>
                <a:off x="5449226" y="4985049"/>
                <a:ext cx="78524" cy="104478"/>
              </a:xfrm>
              <a:prstGeom prst="rect">
                <a:avLst/>
              </a:prstGeom>
            </p:spPr>
          </p:pic>
          <p:sp>
            <p:nvSpPr>
              <p:cNvPr id="37" name="object 25">
                <a:extLst>
                  <a:ext uri="{FF2B5EF4-FFF2-40B4-BE49-F238E27FC236}">
                    <a16:creationId xmlns:a16="http://schemas.microsoft.com/office/drawing/2014/main" id="{A8990353-D09E-8D4F-9FE9-74421F8045E3}"/>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32" name="object 26">
              <a:extLst>
                <a:ext uri="{FF2B5EF4-FFF2-40B4-BE49-F238E27FC236}">
                  <a16:creationId xmlns:a16="http://schemas.microsoft.com/office/drawing/2014/main" id="{7DFC047A-EC6C-3D43-93D5-618372542E1D}"/>
                </a:ext>
              </a:extLst>
            </p:cNvPr>
            <p:cNvGrpSpPr/>
            <p:nvPr userDrawn="1"/>
          </p:nvGrpSpPr>
          <p:grpSpPr>
            <a:xfrm>
              <a:off x="6818819" y="912939"/>
              <a:ext cx="1391920" cy="873125"/>
              <a:chOff x="4135928" y="3970042"/>
              <a:chExt cx="1391920" cy="873125"/>
            </a:xfrm>
          </p:grpSpPr>
          <p:sp>
            <p:nvSpPr>
              <p:cNvPr id="33" name="object 27">
                <a:extLst>
                  <a:ext uri="{FF2B5EF4-FFF2-40B4-BE49-F238E27FC236}">
                    <a16:creationId xmlns:a16="http://schemas.microsoft.com/office/drawing/2014/main" id="{A44D0C33-1235-1049-86B7-CC0D5AFA95EF}"/>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34" name="object 28">
                <a:extLst>
                  <a:ext uri="{FF2B5EF4-FFF2-40B4-BE49-F238E27FC236}">
                    <a16:creationId xmlns:a16="http://schemas.microsoft.com/office/drawing/2014/main" id="{E5A56A5C-B8BC-BD43-89EE-6626B453A1BF}"/>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35" name="object 29">
                <a:extLst>
                  <a:ext uri="{FF2B5EF4-FFF2-40B4-BE49-F238E27FC236}">
                    <a16:creationId xmlns:a16="http://schemas.microsoft.com/office/drawing/2014/main" id="{D5B6F7D8-9CF1-B04B-AA3A-37E64A7964B6}"/>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FBA618"/>
              </a:solidFill>
            </p:spPr>
            <p:txBody>
              <a:bodyPr wrap="square" lIns="0" tIns="0" rIns="0" bIns="0" rtlCol="0"/>
              <a:lstStyle/>
              <a:p>
                <a:endParaRPr/>
              </a:p>
            </p:txBody>
          </p:sp>
        </p:grpSp>
      </p:grpSp>
    </p:spTree>
    <p:extLst>
      <p:ext uri="{BB962C8B-B14F-4D97-AF65-F5344CB8AC3E}">
        <p14:creationId xmlns:p14="http://schemas.microsoft.com/office/powerpoint/2010/main" val="344398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ink Cover slide: PC">
    <p:spTree>
      <p:nvGrpSpPr>
        <p:cNvPr id="1" name=""/>
        <p:cNvGrpSpPr/>
        <p:nvPr/>
      </p:nvGrpSpPr>
      <p:grpSpPr>
        <a:xfrm>
          <a:off x="0" y="0"/>
          <a:ext cx="0" cy="0"/>
          <a:chOff x="0" y="0"/>
          <a:chExt cx="0" cy="0"/>
        </a:xfrm>
      </p:grpSpPr>
      <p:sp>
        <p:nvSpPr>
          <p:cNvPr id="39" name="object 2">
            <a:extLst>
              <a:ext uri="{FF2B5EF4-FFF2-40B4-BE49-F238E27FC236}">
                <a16:creationId xmlns:a16="http://schemas.microsoft.com/office/drawing/2014/main" id="{599C644B-00B6-DD43-997A-370357C4A22C}"/>
              </a:ext>
            </a:extLst>
          </p:cNvPr>
          <p:cNvSpPr/>
          <p:nvPr userDrawn="1"/>
        </p:nvSpPr>
        <p:spPr>
          <a:xfrm>
            <a:off x="-4" y="-1562"/>
            <a:ext cx="20104100" cy="11309350"/>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F6F6F6"/>
          </a:solidFill>
        </p:spPr>
        <p:txBody>
          <a:bodyPr wrap="square" lIns="0" tIns="0" rIns="0" bIns="0" rtlCol="0"/>
          <a:lstStyle/>
          <a:p>
            <a:endParaRPr/>
          </a:p>
        </p:txBody>
      </p:sp>
      <p:sp>
        <p:nvSpPr>
          <p:cNvPr id="7" name="object 5">
            <a:extLst>
              <a:ext uri="{FF2B5EF4-FFF2-40B4-BE49-F238E27FC236}">
                <a16:creationId xmlns:a16="http://schemas.microsoft.com/office/drawing/2014/main" id="{6EB2BF5F-B78E-4948-B668-CDA8AAA293A2}"/>
              </a:ext>
            </a:extLst>
          </p:cNvPr>
          <p:cNvSpPr/>
          <p:nvPr userDrawn="1"/>
        </p:nvSpPr>
        <p:spPr>
          <a:xfrm>
            <a:off x="-4" y="4148543"/>
            <a:ext cx="5504180" cy="0"/>
          </a:xfrm>
          <a:custGeom>
            <a:avLst/>
            <a:gdLst/>
            <a:ahLst/>
            <a:cxnLst/>
            <a:rect l="l" t="t" r="r" b="b"/>
            <a:pathLst>
              <a:path w="5504180">
                <a:moveTo>
                  <a:pt x="5503759" y="0"/>
                </a:moveTo>
                <a:lnTo>
                  <a:pt x="0" y="0"/>
                </a:lnTo>
              </a:path>
            </a:pathLst>
          </a:custGeom>
          <a:ln w="12565">
            <a:solidFill>
              <a:srgbClr val="B881CA"/>
            </a:solidFill>
          </a:ln>
        </p:spPr>
        <p:txBody>
          <a:bodyPr wrap="square" lIns="0" tIns="0" rIns="0" bIns="0" rtlCol="0"/>
          <a:lstStyle/>
          <a:p>
            <a:endParaRPr/>
          </a:p>
        </p:txBody>
      </p:sp>
      <p:sp>
        <p:nvSpPr>
          <p:cNvPr id="8" name="object 6">
            <a:extLst>
              <a:ext uri="{FF2B5EF4-FFF2-40B4-BE49-F238E27FC236}">
                <a16:creationId xmlns:a16="http://schemas.microsoft.com/office/drawing/2014/main" id="{A486248C-E1BB-924C-AC54-81E8F0B21CF0}"/>
              </a:ext>
            </a:extLst>
          </p:cNvPr>
          <p:cNvSpPr/>
          <p:nvPr userDrawn="1"/>
        </p:nvSpPr>
        <p:spPr>
          <a:xfrm>
            <a:off x="5681653" y="3816384"/>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rgbClr val="B881CA"/>
          </a:solidFill>
        </p:spPr>
        <p:txBody>
          <a:bodyPr wrap="square" lIns="0" tIns="0" rIns="0" bIns="0" rtlCol="0"/>
          <a:lstStyle/>
          <a:p>
            <a:endParaRPr/>
          </a:p>
        </p:txBody>
      </p:sp>
      <p:pic>
        <p:nvPicPr>
          <p:cNvPr id="12" name="object 11">
            <a:extLst>
              <a:ext uri="{FF2B5EF4-FFF2-40B4-BE49-F238E27FC236}">
                <a16:creationId xmlns:a16="http://schemas.microsoft.com/office/drawing/2014/main" id="{59418809-205D-3E4E-B7D1-524178C3F31D}"/>
              </a:ext>
            </a:extLst>
          </p:cNvPr>
          <p:cNvPicPr/>
          <p:nvPr userDrawn="1"/>
        </p:nvPicPr>
        <p:blipFill>
          <a:blip r:embed="rId2" cstate="print"/>
          <a:stretch>
            <a:fillRect/>
          </a:stretch>
        </p:blipFill>
        <p:spPr>
          <a:xfrm>
            <a:off x="2453360" y="1736025"/>
            <a:ext cx="78524" cy="104478"/>
          </a:xfrm>
          <a:prstGeom prst="rect">
            <a:avLst/>
          </a:prstGeom>
        </p:spPr>
      </p:pic>
      <p:sp>
        <p:nvSpPr>
          <p:cNvPr id="13" name="object 12">
            <a:extLst>
              <a:ext uri="{FF2B5EF4-FFF2-40B4-BE49-F238E27FC236}">
                <a16:creationId xmlns:a16="http://schemas.microsoft.com/office/drawing/2014/main" id="{C7AD7010-65E5-394E-A941-3B4A51C35E4D}"/>
              </a:ext>
            </a:extLst>
          </p:cNvPr>
          <p:cNvSpPr/>
          <p:nvPr userDrawn="1"/>
        </p:nvSpPr>
        <p:spPr>
          <a:xfrm>
            <a:off x="603250" y="721014"/>
            <a:ext cx="4187190" cy="1148715"/>
          </a:xfrm>
          <a:custGeom>
            <a:avLst/>
            <a:gdLst/>
            <a:ahLst/>
            <a:cxnLst/>
            <a:rect l="l" t="t" r="r" b="b"/>
            <a:pathLst>
              <a:path w="4187190" h="1148714">
                <a:moveTo>
                  <a:pt x="474865" y="858418"/>
                </a:moveTo>
                <a:lnTo>
                  <a:pt x="422148" y="854900"/>
                </a:lnTo>
                <a:lnTo>
                  <a:pt x="351942" y="827684"/>
                </a:lnTo>
                <a:lnTo>
                  <a:pt x="322237" y="802551"/>
                </a:lnTo>
                <a:lnTo>
                  <a:pt x="296799" y="768997"/>
                </a:lnTo>
                <a:lnTo>
                  <a:pt x="276136" y="726478"/>
                </a:lnTo>
                <a:lnTo>
                  <a:pt x="260756" y="674446"/>
                </a:lnTo>
                <a:lnTo>
                  <a:pt x="251167" y="612330"/>
                </a:lnTo>
                <a:lnTo>
                  <a:pt x="247853" y="539597"/>
                </a:lnTo>
                <a:lnTo>
                  <a:pt x="247853" y="193649"/>
                </a:lnTo>
                <a:lnTo>
                  <a:pt x="253911" y="131102"/>
                </a:lnTo>
                <a:lnTo>
                  <a:pt x="271094" y="84836"/>
                </a:lnTo>
                <a:lnTo>
                  <a:pt x="297929" y="53479"/>
                </a:lnTo>
                <a:lnTo>
                  <a:pt x="332943" y="35687"/>
                </a:lnTo>
                <a:lnTo>
                  <a:pt x="374650" y="30048"/>
                </a:lnTo>
                <a:lnTo>
                  <a:pt x="374650" y="15976"/>
                </a:lnTo>
                <a:lnTo>
                  <a:pt x="0" y="15976"/>
                </a:lnTo>
                <a:lnTo>
                  <a:pt x="0" y="29883"/>
                </a:lnTo>
                <a:lnTo>
                  <a:pt x="41313" y="40373"/>
                </a:lnTo>
                <a:lnTo>
                  <a:pt x="68732" y="67703"/>
                </a:lnTo>
                <a:lnTo>
                  <a:pt x="83947" y="108419"/>
                </a:lnTo>
                <a:lnTo>
                  <a:pt x="88646" y="159105"/>
                </a:lnTo>
                <a:lnTo>
                  <a:pt x="88646" y="500062"/>
                </a:lnTo>
                <a:lnTo>
                  <a:pt x="90817" y="556869"/>
                </a:lnTo>
                <a:lnTo>
                  <a:pt x="97294" y="608749"/>
                </a:lnTo>
                <a:lnTo>
                  <a:pt x="108026" y="655739"/>
                </a:lnTo>
                <a:lnTo>
                  <a:pt x="122936" y="697941"/>
                </a:lnTo>
                <a:lnTo>
                  <a:pt x="141973" y="735418"/>
                </a:lnTo>
                <a:lnTo>
                  <a:pt x="165061" y="768223"/>
                </a:lnTo>
                <a:lnTo>
                  <a:pt x="192138" y="796429"/>
                </a:lnTo>
                <a:lnTo>
                  <a:pt x="223151" y="820102"/>
                </a:lnTo>
                <a:lnTo>
                  <a:pt x="258025" y="839330"/>
                </a:lnTo>
                <a:lnTo>
                  <a:pt x="296697" y="854163"/>
                </a:lnTo>
                <a:lnTo>
                  <a:pt x="339128" y="864666"/>
                </a:lnTo>
                <a:lnTo>
                  <a:pt x="385216" y="870927"/>
                </a:lnTo>
                <a:lnTo>
                  <a:pt x="434936" y="872998"/>
                </a:lnTo>
                <a:lnTo>
                  <a:pt x="474827" y="872998"/>
                </a:lnTo>
                <a:lnTo>
                  <a:pt x="474865" y="858418"/>
                </a:lnTo>
                <a:close/>
              </a:path>
              <a:path w="4187190" h="1148714">
                <a:moveTo>
                  <a:pt x="2365324" y="12"/>
                </a:moveTo>
                <a:lnTo>
                  <a:pt x="2322233" y="12"/>
                </a:lnTo>
                <a:lnTo>
                  <a:pt x="2322233" y="1146759"/>
                </a:lnTo>
                <a:lnTo>
                  <a:pt x="2365324" y="1146759"/>
                </a:lnTo>
                <a:lnTo>
                  <a:pt x="2365324" y="12"/>
                </a:lnTo>
                <a:close/>
              </a:path>
              <a:path w="4187190" h="1148714">
                <a:moveTo>
                  <a:pt x="2940824" y="14757"/>
                </a:moveTo>
                <a:lnTo>
                  <a:pt x="2938957" y="8305"/>
                </a:lnTo>
                <a:lnTo>
                  <a:pt x="2933928" y="3683"/>
                </a:lnTo>
                <a:lnTo>
                  <a:pt x="2926600" y="914"/>
                </a:lnTo>
                <a:lnTo>
                  <a:pt x="2917863" y="0"/>
                </a:lnTo>
                <a:lnTo>
                  <a:pt x="2783103" y="0"/>
                </a:lnTo>
                <a:lnTo>
                  <a:pt x="2774378" y="914"/>
                </a:lnTo>
                <a:lnTo>
                  <a:pt x="2767063" y="3683"/>
                </a:lnTo>
                <a:lnTo>
                  <a:pt x="2762034" y="8305"/>
                </a:lnTo>
                <a:lnTo>
                  <a:pt x="2760167" y="14757"/>
                </a:lnTo>
                <a:lnTo>
                  <a:pt x="2760167" y="56540"/>
                </a:lnTo>
                <a:lnTo>
                  <a:pt x="2761881" y="63665"/>
                </a:lnTo>
                <a:lnTo>
                  <a:pt x="2766568" y="67843"/>
                </a:lnTo>
                <a:lnTo>
                  <a:pt x="2773553" y="69811"/>
                </a:lnTo>
                <a:lnTo>
                  <a:pt x="2782151" y="70307"/>
                </a:lnTo>
                <a:lnTo>
                  <a:pt x="2787980" y="70307"/>
                </a:lnTo>
                <a:lnTo>
                  <a:pt x="2792882" y="69824"/>
                </a:lnTo>
                <a:lnTo>
                  <a:pt x="2806547" y="69824"/>
                </a:lnTo>
                <a:lnTo>
                  <a:pt x="2808986" y="72745"/>
                </a:lnTo>
                <a:lnTo>
                  <a:pt x="2809100" y="313156"/>
                </a:lnTo>
                <a:lnTo>
                  <a:pt x="2809456" y="324167"/>
                </a:lnTo>
                <a:lnTo>
                  <a:pt x="2812656" y="336765"/>
                </a:lnTo>
                <a:lnTo>
                  <a:pt x="2821343" y="345681"/>
                </a:lnTo>
                <a:lnTo>
                  <a:pt x="2838285" y="349072"/>
                </a:lnTo>
                <a:lnTo>
                  <a:pt x="2862681" y="349072"/>
                </a:lnTo>
                <a:lnTo>
                  <a:pt x="2878671" y="346087"/>
                </a:lnTo>
                <a:lnTo>
                  <a:pt x="2887230" y="338124"/>
                </a:lnTo>
                <a:lnTo>
                  <a:pt x="2890850" y="326656"/>
                </a:lnTo>
                <a:lnTo>
                  <a:pt x="2892006" y="313156"/>
                </a:lnTo>
                <a:lnTo>
                  <a:pt x="2892006" y="72745"/>
                </a:lnTo>
                <a:lnTo>
                  <a:pt x="2892971" y="69824"/>
                </a:lnTo>
                <a:lnTo>
                  <a:pt x="2911030" y="69824"/>
                </a:lnTo>
                <a:lnTo>
                  <a:pt x="2915412" y="70307"/>
                </a:lnTo>
                <a:lnTo>
                  <a:pt x="2918853" y="70307"/>
                </a:lnTo>
                <a:lnTo>
                  <a:pt x="2927197" y="69824"/>
                </a:lnTo>
                <a:lnTo>
                  <a:pt x="2927426" y="69811"/>
                </a:lnTo>
                <a:lnTo>
                  <a:pt x="2934411" y="67843"/>
                </a:lnTo>
                <a:lnTo>
                  <a:pt x="2939110" y="63665"/>
                </a:lnTo>
                <a:lnTo>
                  <a:pt x="2940824" y="56540"/>
                </a:lnTo>
                <a:lnTo>
                  <a:pt x="2940824" y="14757"/>
                </a:lnTo>
                <a:close/>
              </a:path>
              <a:path w="4187190" h="1148714">
                <a:moveTo>
                  <a:pt x="3015958" y="908989"/>
                </a:moveTo>
                <a:lnTo>
                  <a:pt x="3010573" y="863269"/>
                </a:lnTo>
                <a:lnTo>
                  <a:pt x="2994469" y="827138"/>
                </a:lnTo>
                <a:lnTo>
                  <a:pt x="2933420" y="796899"/>
                </a:lnTo>
                <a:lnTo>
                  <a:pt x="2930017" y="796899"/>
                </a:lnTo>
                <a:lnTo>
                  <a:pt x="2930017" y="912431"/>
                </a:lnTo>
                <a:lnTo>
                  <a:pt x="2929445" y="928611"/>
                </a:lnTo>
                <a:lnTo>
                  <a:pt x="2926283" y="942619"/>
                </a:lnTo>
                <a:lnTo>
                  <a:pt x="2918256" y="952487"/>
                </a:lnTo>
                <a:lnTo>
                  <a:pt x="2903131" y="956208"/>
                </a:lnTo>
                <a:lnTo>
                  <a:pt x="2891383" y="955497"/>
                </a:lnTo>
                <a:lnTo>
                  <a:pt x="2884576" y="952703"/>
                </a:lnTo>
                <a:lnTo>
                  <a:pt x="2881439" y="946861"/>
                </a:lnTo>
                <a:lnTo>
                  <a:pt x="2880677" y="937018"/>
                </a:lnTo>
                <a:lnTo>
                  <a:pt x="2880677" y="930922"/>
                </a:lnTo>
                <a:lnTo>
                  <a:pt x="2881160" y="922286"/>
                </a:lnTo>
                <a:lnTo>
                  <a:pt x="2881160" y="902131"/>
                </a:lnTo>
                <a:lnTo>
                  <a:pt x="2880766" y="895426"/>
                </a:lnTo>
                <a:lnTo>
                  <a:pt x="2880677" y="887374"/>
                </a:lnTo>
                <a:lnTo>
                  <a:pt x="2881439" y="876147"/>
                </a:lnTo>
                <a:lnTo>
                  <a:pt x="2884576" y="868692"/>
                </a:lnTo>
                <a:lnTo>
                  <a:pt x="2891383" y="864552"/>
                </a:lnTo>
                <a:lnTo>
                  <a:pt x="2903131" y="863269"/>
                </a:lnTo>
                <a:lnTo>
                  <a:pt x="2916605" y="867841"/>
                </a:lnTo>
                <a:lnTo>
                  <a:pt x="2924810" y="879563"/>
                </a:lnTo>
                <a:lnTo>
                  <a:pt x="2928899" y="895426"/>
                </a:lnTo>
                <a:lnTo>
                  <a:pt x="2930017" y="912431"/>
                </a:lnTo>
                <a:lnTo>
                  <a:pt x="2930017" y="796899"/>
                </a:lnTo>
                <a:lnTo>
                  <a:pt x="2827464" y="796899"/>
                </a:lnTo>
                <a:lnTo>
                  <a:pt x="2810522" y="800290"/>
                </a:lnTo>
                <a:lnTo>
                  <a:pt x="2801836" y="809205"/>
                </a:lnTo>
                <a:lnTo>
                  <a:pt x="2798635" y="821804"/>
                </a:lnTo>
                <a:lnTo>
                  <a:pt x="2798178" y="836244"/>
                </a:lnTo>
                <a:lnTo>
                  <a:pt x="2798178" y="1106627"/>
                </a:lnTo>
                <a:lnTo>
                  <a:pt x="2798635" y="1121067"/>
                </a:lnTo>
                <a:lnTo>
                  <a:pt x="2801836" y="1133678"/>
                </a:lnTo>
                <a:lnTo>
                  <a:pt x="2810522" y="1142593"/>
                </a:lnTo>
                <a:lnTo>
                  <a:pt x="2827464" y="1145971"/>
                </a:lnTo>
                <a:lnTo>
                  <a:pt x="2851874" y="1145971"/>
                </a:lnTo>
                <a:lnTo>
                  <a:pt x="2881160" y="1106627"/>
                </a:lnTo>
                <a:lnTo>
                  <a:pt x="2881160" y="1029919"/>
                </a:lnTo>
                <a:lnTo>
                  <a:pt x="2881680" y="1026007"/>
                </a:lnTo>
                <a:lnTo>
                  <a:pt x="2893390" y="1026007"/>
                </a:lnTo>
                <a:lnTo>
                  <a:pt x="2899257" y="1026998"/>
                </a:lnTo>
                <a:lnTo>
                  <a:pt x="2911449" y="1026998"/>
                </a:lnTo>
                <a:lnTo>
                  <a:pt x="2960535" y="1020356"/>
                </a:lnTo>
                <a:lnTo>
                  <a:pt x="3000819" y="988656"/>
                </a:lnTo>
                <a:lnTo>
                  <a:pt x="3010458" y="956208"/>
                </a:lnTo>
                <a:lnTo>
                  <a:pt x="3011132" y="953439"/>
                </a:lnTo>
                <a:lnTo>
                  <a:pt x="3014624" y="930922"/>
                </a:lnTo>
                <a:lnTo>
                  <a:pt x="3015958" y="908989"/>
                </a:lnTo>
                <a:close/>
              </a:path>
              <a:path w="4187190" h="1148714">
                <a:moveTo>
                  <a:pt x="3184728" y="324485"/>
                </a:moveTo>
                <a:lnTo>
                  <a:pt x="3183229" y="307098"/>
                </a:lnTo>
                <a:lnTo>
                  <a:pt x="3178810" y="282219"/>
                </a:lnTo>
                <a:lnTo>
                  <a:pt x="3177413" y="275323"/>
                </a:lnTo>
                <a:lnTo>
                  <a:pt x="3171533" y="246418"/>
                </a:lnTo>
                <a:lnTo>
                  <a:pt x="3162554" y="201574"/>
                </a:lnTo>
                <a:lnTo>
                  <a:pt x="3161487" y="196278"/>
                </a:lnTo>
                <a:lnTo>
                  <a:pt x="3148761" y="128397"/>
                </a:lnTo>
                <a:lnTo>
                  <a:pt x="3140202" y="78651"/>
                </a:lnTo>
                <a:lnTo>
                  <a:pt x="3133445" y="39344"/>
                </a:lnTo>
                <a:lnTo>
                  <a:pt x="3128797" y="22834"/>
                </a:lnTo>
                <a:lnTo>
                  <a:pt x="3121850" y="10452"/>
                </a:lnTo>
                <a:lnTo>
                  <a:pt x="3112173" y="2692"/>
                </a:lnTo>
                <a:lnTo>
                  <a:pt x="3099282" y="0"/>
                </a:lnTo>
                <a:lnTo>
                  <a:pt x="3080702" y="0"/>
                </a:lnTo>
                <a:lnTo>
                  <a:pt x="3080702" y="201574"/>
                </a:lnTo>
                <a:lnTo>
                  <a:pt x="3042628" y="201574"/>
                </a:lnTo>
                <a:lnTo>
                  <a:pt x="3042628" y="189280"/>
                </a:lnTo>
                <a:lnTo>
                  <a:pt x="3043110" y="186334"/>
                </a:lnTo>
                <a:lnTo>
                  <a:pt x="3046628" y="148971"/>
                </a:lnTo>
                <a:lnTo>
                  <a:pt x="3050375" y="114249"/>
                </a:lnTo>
                <a:lnTo>
                  <a:pt x="3055124" y="88633"/>
                </a:lnTo>
                <a:lnTo>
                  <a:pt x="3061678" y="78651"/>
                </a:lnTo>
                <a:lnTo>
                  <a:pt x="3068269" y="88709"/>
                </a:lnTo>
                <a:lnTo>
                  <a:pt x="3072765" y="114427"/>
                </a:lnTo>
                <a:lnTo>
                  <a:pt x="3076359" y="149174"/>
                </a:lnTo>
                <a:lnTo>
                  <a:pt x="3080220" y="186334"/>
                </a:lnTo>
                <a:lnTo>
                  <a:pt x="3080639" y="189280"/>
                </a:lnTo>
                <a:lnTo>
                  <a:pt x="3080702" y="201574"/>
                </a:lnTo>
                <a:lnTo>
                  <a:pt x="3080702" y="0"/>
                </a:lnTo>
                <a:lnTo>
                  <a:pt x="3024047" y="0"/>
                </a:lnTo>
                <a:lnTo>
                  <a:pt x="3011195" y="2692"/>
                </a:lnTo>
                <a:lnTo>
                  <a:pt x="3001607" y="10452"/>
                </a:lnTo>
                <a:lnTo>
                  <a:pt x="2994952" y="22834"/>
                </a:lnTo>
                <a:lnTo>
                  <a:pt x="2990850" y="39344"/>
                </a:lnTo>
                <a:lnTo>
                  <a:pt x="2973946" y="138137"/>
                </a:lnTo>
                <a:lnTo>
                  <a:pt x="2961017" y="208749"/>
                </a:lnTo>
                <a:lnTo>
                  <a:pt x="2951683" y="256933"/>
                </a:lnTo>
                <a:lnTo>
                  <a:pt x="2945511" y="288455"/>
                </a:lnTo>
                <a:lnTo>
                  <a:pt x="2942120" y="309054"/>
                </a:lnTo>
                <a:lnTo>
                  <a:pt x="2964548" y="348399"/>
                </a:lnTo>
                <a:lnTo>
                  <a:pt x="2981579" y="349072"/>
                </a:lnTo>
                <a:lnTo>
                  <a:pt x="3004553" y="349072"/>
                </a:lnTo>
                <a:lnTo>
                  <a:pt x="3020034" y="337540"/>
                </a:lnTo>
                <a:lnTo>
                  <a:pt x="3027007" y="312191"/>
                </a:lnTo>
                <a:lnTo>
                  <a:pt x="3032150" y="286842"/>
                </a:lnTo>
                <a:lnTo>
                  <a:pt x="3042145" y="275323"/>
                </a:lnTo>
                <a:lnTo>
                  <a:pt x="3081185" y="275323"/>
                </a:lnTo>
                <a:lnTo>
                  <a:pt x="3090583" y="286842"/>
                </a:lnTo>
                <a:lnTo>
                  <a:pt x="3094494" y="312191"/>
                </a:lnTo>
                <a:lnTo>
                  <a:pt x="3100413" y="337540"/>
                </a:lnTo>
                <a:lnTo>
                  <a:pt x="3115856" y="349072"/>
                </a:lnTo>
                <a:lnTo>
                  <a:pt x="3141751" y="349072"/>
                </a:lnTo>
                <a:lnTo>
                  <a:pt x="3160204" y="348399"/>
                </a:lnTo>
                <a:lnTo>
                  <a:pt x="3173679" y="345249"/>
                </a:lnTo>
                <a:lnTo>
                  <a:pt x="3181934" y="337858"/>
                </a:lnTo>
                <a:lnTo>
                  <a:pt x="3184728" y="324485"/>
                </a:lnTo>
                <a:close/>
              </a:path>
              <a:path w="4187190" h="1148714">
                <a:moveTo>
                  <a:pt x="3210966" y="1100239"/>
                </a:moveTo>
                <a:lnTo>
                  <a:pt x="3187992" y="1074661"/>
                </a:lnTo>
                <a:lnTo>
                  <a:pt x="3179838" y="1074813"/>
                </a:lnTo>
                <a:lnTo>
                  <a:pt x="3157093" y="1075499"/>
                </a:lnTo>
                <a:lnTo>
                  <a:pt x="3140138" y="1075651"/>
                </a:lnTo>
                <a:lnTo>
                  <a:pt x="3131401" y="1072807"/>
                </a:lnTo>
                <a:lnTo>
                  <a:pt x="3126917" y="1066139"/>
                </a:lnTo>
                <a:lnTo>
                  <a:pt x="3125266" y="1057338"/>
                </a:lnTo>
                <a:lnTo>
                  <a:pt x="3125025" y="1048118"/>
                </a:lnTo>
                <a:lnTo>
                  <a:pt x="3125025" y="836244"/>
                </a:lnTo>
                <a:lnTo>
                  <a:pt x="3124568" y="821804"/>
                </a:lnTo>
                <a:lnTo>
                  <a:pt x="3121368" y="809205"/>
                </a:lnTo>
                <a:lnTo>
                  <a:pt x="3112668" y="800290"/>
                </a:lnTo>
                <a:lnTo>
                  <a:pt x="3095714" y="796899"/>
                </a:lnTo>
                <a:lnTo>
                  <a:pt x="3071291" y="796899"/>
                </a:lnTo>
                <a:lnTo>
                  <a:pt x="3054362" y="800290"/>
                </a:lnTo>
                <a:lnTo>
                  <a:pt x="3045663" y="809205"/>
                </a:lnTo>
                <a:lnTo>
                  <a:pt x="3042462" y="821804"/>
                </a:lnTo>
                <a:lnTo>
                  <a:pt x="3042005" y="836244"/>
                </a:lnTo>
                <a:lnTo>
                  <a:pt x="3042005" y="1106627"/>
                </a:lnTo>
                <a:lnTo>
                  <a:pt x="3042462" y="1121067"/>
                </a:lnTo>
                <a:lnTo>
                  <a:pt x="3045663" y="1133678"/>
                </a:lnTo>
                <a:lnTo>
                  <a:pt x="3054362" y="1142593"/>
                </a:lnTo>
                <a:lnTo>
                  <a:pt x="3071291" y="1145971"/>
                </a:lnTo>
                <a:lnTo>
                  <a:pt x="3181642" y="1145971"/>
                </a:lnTo>
                <a:lnTo>
                  <a:pt x="3198596" y="1142593"/>
                </a:lnTo>
                <a:lnTo>
                  <a:pt x="3207296" y="1133678"/>
                </a:lnTo>
                <a:lnTo>
                  <a:pt x="3210509" y="1121067"/>
                </a:lnTo>
                <a:lnTo>
                  <a:pt x="3210966" y="1106627"/>
                </a:lnTo>
                <a:lnTo>
                  <a:pt x="3210966" y="1100239"/>
                </a:lnTo>
                <a:close/>
              </a:path>
              <a:path w="4187190" h="1148714">
                <a:moveTo>
                  <a:pt x="3437013" y="334302"/>
                </a:moveTo>
                <a:lnTo>
                  <a:pt x="3404844" y="244398"/>
                </a:lnTo>
                <a:lnTo>
                  <a:pt x="3386302" y="201574"/>
                </a:lnTo>
                <a:lnTo>
                  <a:pt x="3370135" y="165176"/>
                </a:lnTo>
                <a:lnTo>
                  <a:pt x="3364750" y="154876"/>
                </a:lnTo>
                <a:lnTo>
                  <a:pt x="3364750" y="152882"/>
                </a:lnTo>
                <a:lnTo>
                  <a:pt x="3371710" y="138531"/>
                </a:lnTo>
                <a:lnTo>
                  <a:pt x="3378162" y="126352"/>
                </a:lnTo>
                <a:lnTo>
                  <a:pt x="3407600" y="70764"/>
                </a:lnTo>
                <a:lnTo>
                  <a:pt x="3427107" y="31597"/>
                </a:lnTo>
                <a:lnTo>
                  <a:pt x="3431654" y="13766"/>
                </a:lnTo>
                <a:lnTo>
                  <a:pt x="3429254" y="5803"/>
                </a:lnTo>
                <a:lnTo>
                  <a:pt x="3422726" y="1714"/>
                </a:lnTo>
                <a:lnTo>
                  <a:pt x="3413099" y="215"/>
                </a:lnTo>
                <a:lnTo>
                  <a:pt x="3401377" y="0"/>
                </a:lnTo>
                <a:lnTo>
                  <a:pt x="3373043" y="0"/>
                </a:lnTo>
                <a:lnTo>
                  <a:pt x="3340506" y="31330"/>
                </a:lnTo>
                <a:lnTo>
                  <a:pt x="3325380" y="72415"/>
                </a:lnTo>
                <a:lnTo>
                  <a:pt x="3317621" y="95859"/>
                </a:lnTo>
                <a:lnTo>
                  <a:pt x="3308032" y="117094"/>
                </a:lnTo>
                <a:lnTo>
                  <a:pt x="3297339" y="126352"/>
                </a:lnTo>
                <a:lnTo>
                  <a:pt x="3295942" y="124993"/>
                </a:lnTo>
                <a:lnTo>
                  <a:pt x="3295218" y="115481"/>
                </a:lnTo>
                <a:lnTo>
                  <a:pt x="3295015" y="95859"/>
                </a:lnTo>
                <a:lnTo>
                  <a:pt x="3294913" y="39344"/>
                </a:lnTo>
                <a:lnTo>
                  <a:pt x="3294456" y="24904"/>
                </a:lnTo>
                <a:lnTo>
                  <a:pt x="3291255" y="12293"/>
                </a:lnTo>
                <a:lnTo>
                  <a:pt x="3282556" y="3378"/>
                </a:lnTo>
                <a:lnTo>
                  <a:pt x="3265627" y="0"/>
                </a:lnTo>
                <a:lnTo>
                  <a:pt x="3241205" y="0"/>
                </a:lnTo>
                <a:lnTo>
                  <a:pt x="3224276" y="3378"/>
                </a:lnTo>
                <a:lnTo>
                  <a:pt x="3215589" y="12293"/>
                </a:lnTo>
                <a:lnTo>
                  <a:pt x="3212376" y="24904"/>
                </a:lnTo>
                <a:lnTo>
                  <a:pt x="3211919" y="39344"/>
                </a:lnTo>
                <a:lnTo>
                  <a:pt x="3211931" y="310197"/>
                </a:lnTo>
                <a:lnTo>
                  <a:pt x="3212376" y="324167"/>
                </a:lnTo>
                <a:lnTo>
                  <a:pt x="3215589" y="336765"/>
                </a:lnTo>
                <a:lnTo>
                  <a:pt x="3224276" y="345681"/>
                </a:lnTo>
                <a:lnTo>
                  <a:pt x="3241205" y="349072"/>
                </a:lnTo>
                <a:lnTo>
                  <a:pt x="3265627" y="349072"/>
                </a:lnTo>
                <a:lnTo>
                  <a:pt x="3294900" y="310197"/>
                </a:lnTo>
                <a:lnTo>
                  <a:pt x="3294913" y="227622"/>
                </a:lnTo>
                <a:lnTo>
                  <a:pt x="3293948" y="218770"/>
                </a:lnTo>
                <a:lnTo>
                  <a:pt x="3293948" y="206006"/>
                </a:lnTo>
                <a:lnTo>
                  <a:pt x="3294913" y="201574"/>
                </a:lnTo>
                <a:lnTo>
                  <a:pt x="3297859" y="201574"/>
                </a:lnTo>
                <a:lnTo>
                  <a:pt x="3307677" y="209499"/>
                </a:lnTo>
                <a:lnTo>
                  <a:pt x="3317138" y="231749"/>
                </a:lnTo>
                <a:lnTo>
                  <a:pt x="3328060" y="266065"/>
                </a:lnTo>
                <a:lnTo>
                  <a:pt x="3342284" y="310197"/>
                </a:lnTo>
                <a:lnTo>
                  <a:pt x="3349294" y="329755"/>
                </a:lnTo>
                <a:lnTo>
                  <a:pt x="3356572" y="341617"/>
                </a:lnTo>
                <a:lnTo>
                  <a:pt x="3367697" y="347484"/>
                </a:lnTo>
                <a:lnTo>
                  <a:pt x="3386226" y="349072"/>
                </a:lnTo>
                <a:lnTo>
                  <a:pt x="3411613" y="349072"/>
                </a:lnTo>
                <a:lnTo>
                  <a:pt x="3422993" y="348005"/>
                </a:lnTo>
                <a:lnTo>
                  <a:pt x="3430905" y="345008"/>
                </a:lnTo>
                <a:lnTo>
                  <a:pt x="3435515" y="340347"/>
                </a:lnTo>
                <a:lnTo>
                  <a:pt x="3437013" y="334302"/>
                </a:lnTo>
                <a:close/>
              </a:path>
              <a:path w="4187190" h="1148714">
                <a:moveTo>
                  <a:pt x="3454323" y="398462"/>
                </a:moveTo>
                <a:lnTo>
                  <a:pt x="3390836" y="398462"/>
                </a:lnTo>
                <a:lnTo>
                  <a:pt x="3379686" y="402056"/>
                </a:lnTo>
                <a:lnTo>
                  <a:pt x="3371977" y="411314"/>
                </a:lnTo>
                <a:lnTo>
                  <a:pt x="3366732" y="423964"/>
                </a:lnTo>
                <a:lnTo>
                  <a:pt x="3362998" y="437781"/>
                </a:lnTo>
                <a:lnTo>
                  <a:pt x="3356394" y="463600"/>
                </a:lnTo>
                <a:lnTo>
                  <a:pt x="3352190" y="479894"/>
                </a:lnTo>
                <a:lnTo>
                  <a:pt x="3346577" y="502031"/>
                </a:lnTo>
                <a:lnTo>
                  <a:pt x="3343935" y="513511"/>
                </a:lnTo>
                <a:lnTo>
                  <a:pt x="3343452" y="516940"/>
                </a:lnTo>
                <a:lnTo>
                  <a:pt x="3341497" y="518426"/>
                </a:lnTo>
                <a:lnTo>
                  <a:pt x="3337115" y="518426"/>
                </a:lnTo>
                <a:lnTo>
                  <a:pt x="3334677" y="516432"/>
                </a:lnTo>
                <a:lnTo>
                  <a:pt x="3334194" y="513003"/>
                </a:lnTo>
                <a:lnTo>
                  <a:pt x="3331045" y="501586"/>
                </a:lnTo>
                <a:lnTo>
                  <a:pt x="3324847" y="479640"/>
                </a:lnTo>
                <a:lnTo>
                  <a:pt x="3318192" y="455549"/>
                </a:lnTo>
                <a:lnTo>
                  <a:pt x="3313684" y="437781"/>
                </a:lnTo>
                <a:lnTo>
                  <a:pt x="3310420" y="423964"/>
                </a:lnTo>
                <a:lnTo>
                  <a:pt x="3305873" y="411314"/>
                </a:lnTo>
                <a:lnTo>
                  <a:pt x="3299117" y="402056"/>
                </a:lnTo>
                <a:lnTo>
                  <a:pt x="3289249" y="398462"/>
                </a:lnTo>
                <a:lnTo>
                  <a:pt x="3219450" y="398462"/>
                </a:lnTo>
                <a:lnTo>
                  <a:pt x="3235134" y="463600"/>
                </a:lnTo>
                <a:lnTo>
                  <a:pt x="3258007" y="521855"/>
                </a:lnTo>
                <a:lnTo>
                  <a:pt x="3259480" y="525297"/>
                </a:lnTo>
                <a:lnTo>
                  <a:pt x="3268522" y="547255"/>
                </a:lnTo>
                <a:lnTo>
                  <a:pt x="3279851" y="577405"/>
                </a:lnTo>
                <a:lnTo>
                  <a:pt x="3289541" y="608672"/>
                </a:lnTo>
                <a:lnTo>
                  <a:pt x="3293630" y="633958"/>
                </a:lnTo>
                <a:lnTo>
                  <a:pt x="3293694" y="710133"/>
                </a:lnTo>
                <a:lnTo>
                  <a:pt x="3294100" y="722630"/>
                </a:lnTo>
                <a:lnTo>
                  <a:pt x="3297301" y="735215"/>
                </a:lnTo>
                <a:lnTo>
                  <a:pt x="3306013" y="744118"/>
                </a:lnTo>
                <a:lnTo>
                  <a:pt x="3322967" y="747496"/>
                </a:lnTo>
                <a:lnTo>
                  <a:pt x="3347377" y="747496"/>
                </a:lnTo>
                <a:lnTo>
                  <a:pt x="3364306" y="744359"/>
                </a:lnTo>
                <a:lnTo>
                  <a:pt x="3373005" y="736015"/>
                </a:lnTo>
                <a:lnTo>
                  <a:pt x="3376206" y="724077"/>
                </a:lnTo>
                <a:lnTo>
                  <a:pt x="3376663" y="710133"/>
                </a:lnTo>
                <a:lnTo>
                  <a:pt x="3376663" y="666394"/>
                </a:lnTo>
                <a:lnTo>
                  <a:pt x="3377133" y="640016"/>
                </a:lnTo>
                <a:lnTo>
                  <a:pt x="3379292" y="621284"/>
                </a:lnTo>
                <a:lnTo>
                  <a:pt x="3384296" y="603478"/>
                </a:lnTo>
                <a:lnTo>
                  <a:pt x="3393275" y="579882"/>
                </a:lnTo>
                <a:lnTo>
                  <a:pt x="3400564" y="561403"/>
                </a:lnTo>
                <a:lnTo>
                  <a:pt x="3406940" y="544957"/>
                </a:lnTo>
                <a:lnTo>
                  <a:pt x="3412210" y="531469"/>
                </a:lnTo>
                <a:lnTo>
                  <a:pt x="3417620" y="518426"/>
                </a:lnTo>
                <a:lnTo>
                  <a:pt x="3426371" y="497179"/>
                </a:lnTo>
                <a:lnTo>
                  <a:pt x="3438995" y="463410"/>
                </a:lnTo>
                <a:lnTo>
                  <a:pt x="3449764" y="431215"/>
                </a:lnTo>
                <a:lnTo>
                  <a:pt x="3454311" y="411314"/>
                </a:lnTo>
                <a:lnTo>
                  <a:pt x="3454323" y="398462"/>
                </a:lnTo>
                <a:close/>
              </a:path>
              <a:path w="4187190" h="1148714">
                <a:moveTo>
                  <a:pt x="3478669" y="1121384"/>
                </a:moveTo>
                <a:lnTo>
                  <a:pt x="3477171" y="1104023"/>
                </a:lnTo>
                <a:lnTo>
                  <a:pt x="3472751" y="1079144"/>
                </a:lnTo>
                <a:lnTo>
                  <a:pt x="3471341" y="1072210"/>
                </a:lnTo>
                <a:lnTo>
                  <a:pt x="3465487" y="1043343"/>
                </a:lnTo>
                <a:lnTo>
                  <a:pt x="3456495" y="998474"/>
                </a:lnTo>
                <a:lnTo>
                  <a:pt x="3455441" y="993203"/>
                </a:lnTo>
                <a:lnTo>
                  <a:pt x="3442728" y="925309"/>
                </a:lnTo>
                <a:lnTo>
                  <a:pt x="3434169" y="875563"/>
                </a:lnTo>
                <a:lnTo>
                  <a:pt x="3427399" y="836244"/>
                </a:lnTo>
                <a:lnTo>
                  <a:pt x="3422751" y="819734"/>
                </a:lnTo>
                <a:lnTo>
                  <a:pt x="3415804" y="807364"/>
                </a:lnTo>
                <a:lnTo>
                  <a:pt x="3406114" y="799592"/>
                </a:lnTo>
                <a:lnTo>
                  <a:pt x="3393249" y="796899"/>
                </a:lnTo>
                <a:lnTo>
                  <a:pt x="3374669" y="796899"/>
                </a:lnTo>
                <a:lnTo>
                  <a:pt x="3374669" y="998474"/>
                </a:lnTo>
                <a:lnTo>
                  <a:pt x="3336594" y="998474"/>
                </a:lnTo>
                <a:lnTo>
                  <a:pt x="3336594" y="986180"/>
                </a:lnTo>
                <a:lnTo>
                  <a:pt x="3337077" y="983221"/>
                </a:lnTo>
                <a:lnTo>
                  <a:pt x="3340582" y="945883"/>
                </a:lnTo>
                <a:lnTo>
                  <a:pt x="3344329" y="911148"/>
                </a:lnTo>
                <a:lnTo>
                  <a:pt x="3349079" y="885545"/>
                </a:lnTo>
                <a:lnTo>
                  <a:pt x="3355606" y="875563"/>
                </a:lnTo>
                <a:lnTo>
                  <a:pt x="3362223" y="885609"/>
                </a:lnTo>
                <a:lnTo>
                  <a:pt x="3366732" y="911326"/>
                </a:lnTo>
                <a:lnTo>
                  <a:pt x="3370313" y="946086"/>
                </a:lnTo>
                <a:lnTo>
                  <a:pt x="3374186" y="983221"/>
                </a:lnTo>
                <a:lnTo>
                  <a:pt x="3374606" y="986180"/>
                </a:lnTo>
                <a:lnTo>
                  <a:pt x="3374669" y="998474"/>
                </a:lnTo>
                <a:lnTo>
                  <a:pt x="3374669" y="796899"/>
                </a:lnTo>
                <a:lnTo>
                  <a:pt x="3318014" y="796899"/>
                </a:lnTo>
                <a:lnTo>
                  <a:pt x="3305137" y="799592"/>
                </a:lnTo>
                <a:lnTo>
                  <a:pt x="3295561" y="807364"/>
                </a:lnTo>
                <a:lnTo>
                  <a:pt x="3288906" y="819734"/>
                </a:lnTo>
                <a:lnTo>
                  <a:pt x="3284817" y="836244"/>
                </a:lnTo>
                <a:lnTo>
                  <a:pt x="3267913" y="935037"/>
                </a:lnTo>
                <a:lnTo>
                  <a:pt x="3254984" y="1005662"/>
                </a:lnTo>
                <a:lnTo>
                  <a:pt x="3245650" y="1053858"/>
                </a:lnTo>
                <a:lnTo>
                  <a:pt x="3239478" y="1085367"/>
                </a:lnTo>
                <a:lnTo>
                  <a:pt x="3236074" y="1105966"/>
                </a:lnTo>
                <a:lnTo>
                  <a:pt x="3258502" y="1145311"/>
                </a:lnTo>
                <a:lnTo>
                  <a:pt x="3275546" y="1145971"/>
                </a:lnTo>
                <a:lnTo>
                  <a:pt x="3298482" y="1145971"/>
                </a:lnTo>
                <a:lnTo>
                  <a:pt x="3313988" y="1134452"/>
                </a:lnTo>
                <a:lnTo>
                  <a:pt x="3320961" y="1109091"/>
                </a:lnTo>
                <a:lnTo>
                  <a:pt x="3326117" y="1083741"/>
                </a:lnTo>
                <a:lnTo>
                  <a:pt x="3336112" y="1072210"/>
                </a:lnTo>
                <a:lnTo>
                  <a:pt x="3375152" y="1072210"/>
                </a:lnTo>
                <a:lnTo>
                  <a:pt x="3384550" y="1083741"/>
                </a:lnTo>
                <a:lnTo>
                  <a:pt x="3388461" y="1109091"/>
                </a:lnTo>
                <a:lnTo>
                  <a:pt x="3394379" y="1134452"/>
                </a:lnTo>
                <a:lnTo>
                  <a:pt x="3409823" y="1145971"/>
                </a:lnTo>
                <a:lnTo>
                  <a:pt x="3435718" y="1145971"/>
                </a:lnTo>
                <a:lnTo>
                  <a:pt x="3454158" y="1145311"/>
                </a:lnTo>
                <a:lnTo>
                  <a:pt x="3467620" y="1142161"/>
                </a:lnTo>
                <a:lnTo>
                  <a:pt x="3475863" y="1134770"/>
                </a:lnTo>
                <a:lnTo>
                  <a:pt x="3478669" y="1121384"/>
                </a:lnTo>
                <a:close/>
              </a:path>
              <a:path w="4187190" h="1148714">
                <a:moveTo>
                  <a:pt x="3641636" y="14757"/>
                </a:moveTo>
                <a:lnTo>
                  <a:pt x="3639769" y="8305"/>
                </a:lnTo>
                <a:lnTo>
                  <a:pt x="3634740" y="3683"/>
                </a:lnTo>
                <a:lnTo>
                  <a:pt x="3627424" y="914"/>
                </a:lnTo>
                <a:lnTo>
                  <a:pt x="3618700" y="0"/>
                </a:lnTo>
                <a:lnTo>
                  <a:pt x="3492741" y="0"/>
                </a:lnTo>
                <a:lnTo>
                  <a:pt x="3475786" y="3378"/>
                </a:lnTo>
                <a:lnTo>
                  <a:pt x="3467074" y="12293"/>
                </a:lnTo>
                <a:lnTo>
                  <a:pt x="3463874" y="24904"/>
                </a:lnTo>
                <a:lnTo>
                  <a:pt x="3463417" y="39344"/>
                </a:lnTo>
                <a:lnTo>
                  <a:pt x="3463417" y="309714"/>
                </a:lnTo>
                <a:lnTo>
                  <a:pt x="3463874" y="320014"/>
                </a:lnTo>
                <a:lnTo>
                  <a:pt x="3467074" y="333070"/>
                </a:lnTo>
                <a:lnTo>
                  <a:pt x="3475786" y="344297"/>
                </a:lnTo>
                <a:lnTo>
                  <a:pt x="3492741" y="349072"/>
                </a:lnTo>
                <a:lnTo>
                  <a:pt x="3621621" y="349072"/>
                </a:lnTo>
                <a:lnTo>
                  <a:pt x="3641166" y="294957"/>
                </a:lnTo>
                <a:lnTo>
                  <a:pt x="3625392" y="275323"/>
                </a:lnTo>
                <a:lnTo>
                  <a:pt x="3614305" y="274320"/>
                </a:lnTo>
                <a:lnTo>
                  <a:pt x="3606495" y="274485"/>
                </a:lnTo>
                <a:lnTo>
                  <a:pt x="3584638" y="275170"/>
                </a:lnTo>
                <a:lnTo>
                  <a:pt x="3566922" y="275323"/>
                </a:lnTo>
                <a:lnTo>
                  <a:pt x="3559746" y="274307"/>
                </a:lnTo>
                <a:lnTo>
                  <a:pt x="3553383" y="271259"/>
                </a:lnTo>
                <a:lnTo>
                  <a:pt x="3548672" y="266179"/>
                </a:lnTo>
                <a:lnTo>
                  <a:pt x="3546437" y="259080"/>
                </a:lnTo>
                <a:lnTo>
                  <a:pt x="3546437" y="224675"/>
                </a:lnTo>
                <a:lnTo>
                  <a:pt x="3546678" y="214210"/>
                </a:lnTo>
                <a:lnTo>
                  <a:pt x="3548392" y="207035"/>
                </a:lnTo>
                <a:lnTo>
                  <a:pt x="3553028" y="202895"/>
                </a:lnTo>
                <a:lnTo>
                  <a:pt x="3562058" y="201574"/>
                </a:lnTo>
                <a:lnTo>
                  <a:pt x="3595840" y="202412"/>
                </a:lnTo>
                <a:lnTo>
                  <a:pt x="3612832" y="202565"/>
                </a:lnTo>
                <a:lnTo>
                  <a:pt x="3621506" y="202184"/>
                </a:lnTo>
                <a:lnTo>
                  <a:pt x="3623729" y="201574"/>
                </a:lnTo>
                <a:lnTo>
                  <a:pt x="3628669" y="200228"/>
                </a:lnTo>
                <a:lnTo>
                  <a:pt x="3633533" y="195503"/>
                </a:lnTo>
                <a:lnTo>
                  <a:pt x="3635324" y="186804"/>
                </a:lnTo>
                <a:lnTo>
                  <a:pt x="3635324" y="155359"/>
                </a:lnTo>
                <a:lnTo>
                  <a:pt x="3617226" y="132727"/>
                </a:lnTo>
                <a:lnTo>
                  <a:pt x="3609505" y="132880"/>
                </a:lnTo>
                <a:lnTo>
                  <a:pt x="3601186" y="133235"/>
                </a:lnTo>
                <a:lnTo>
                  <a:pt x="3589286" y="133578"/>
                </a:lnTo>
                <a:lnTo>
                  <a:pt x="3549485" y="125552"/>
                </a:lnTo>
                <a:lnTo>
                  <a:pt x="3546437" y="93421"/>
                </a:lnTo>
                <a:lnTo>
                  <a:pt x="3546856" y="82778"/>
                </a:lnTo>
                <a:lnTo>
                  <a:pt x="3549789" y="74726"/>
                </a:lnTo>
                <a:lnTo>
                  <a:pt x="3557765" y="69621"/>
                </a:lnTo>
                <a:lnTo>
                  <a:pt x="3573284" y="67843"/>
                </a:lnTo>
                <a:lnTo>
                  <a:pt x="3583013" y="67995"/>
                </a:lnTo>
                <a:lnTo>
                  <a:pt x="3606114" y="68681"/>
                </a:lnTo>
                <a:lnTo>
                  <a:pt x="3619665" y="68834"/>
                </a:lnTo>
                <a:lnTo>
                  <a:pt x="3631882" y="68834"/>
                </a:lnTo>
                <a:lnTo>
                  <a:pt x="3641636" y="68326"/>
                </a:lnTo>
                <a:lnTo>
                  <a:pt x="3641636" y="67843"/>
                </a:lnTo>
                <a:lnTo>
                  <a:pt x="3641636" y="14757"/>
                </a:lnTo>
                <a:close/>
              </a:path>
              <a:path w="4187190" h="1148714">
                <a:moveTo>
                  <a:pt x="3661829" y="800366"/>
                </a:moveTo>
                <a:lnTo>
                  <a:pt x="3655479" y="794461"/>
                </a:lnTo>
                <a:lnTo>
                  <a:pt x="3643261" y="794461"/>
                </a:lnTo>
                <a:lnTo>
                  <a:pt x="3573589" y="807935"/>
                </a:lnTo>
                <a:lnTo>
                  <a:pt x="3516820" y="859637"/>
                </a:lnTo>
                <a:lnTo>
                  <a:pt x="3499650" y="905116"/>
                </a:lnTo>
                <a:lnTo>
                  <a:pt x="3493351" y="966508"/>
                </a:lnTo>
                <a:lnTo>
                  <a:pt x="3499650" y="1032052"/>
                </a:lnTo>
                <a:lnTo>
                  <a:pt x="3516820" y="1080325"/>
                </a:lnTo>
                <a:lnTo>
                  <a:pt x="3542309" y="1113688"/>
                </a:lnTo>
                <a:lnTo>
                  <a:pt x="3608082" y="1145336"/>
                </a:lnTo>
                <a:lnTo>
                  <a:pt x="3643261" y="1148397"/>
                </a:lnTo>
                <a:lnTo>
                  <a:pt x="3651313" y="1147292"/>
                </a:lnTo>
                <a:lnTo>
                  <a:pt x="3657130" y="1143914"/>
                </a:lnTo>
                <a:lnTo>
                  <a:pt x="3660648" y="1138250"/>
                </a:lnTo>
                <a:lnTo>
                  <a:pt x="3661829" y="1130249"/>
                </a:lnTo>
                <a:lnTo>
                  <a:pt x="3661829" y="1097280"/>
                </a:lnTo>
                <a:lnTo>
                  <a:pt x="3632035" y="1075651"/>
                </a:lnTo>
                <a:lnTo>
                  <a:pt x="3625723" y="1075651"/>
                </a:lnTo>
                <a:lnTo>
                  <a:pt x="3600208" y="1061110"/>
                </a:lnTo>
                <a:lnTo>
                  <a:pt x="3586988" y="1027849"/>
                </a:lnTo>
                <a:lnTo>
                  <a:pt x="3582009" y="991463"/>
                </a:lnTo>
                <a:lnTo>
                  <a:pt x="3581247" y="967511"/>
                </a:lnTo>
                <a:lnTo>
                  <a:pt x="3581971" y="943991"/>
                </a:lnTo>
                <a:lnTo>
                  <a:pt x="3587051" y="909497"/>
                </a:lnTo>
                <a:lnTo>
                  <a:pt x="3600818" y="878319"/>
                </a:lnTo>
                <a:lnTo>
                  <a:pt x="3627628" y="864743"/>
                </a:lnTo>
                <a:lnTo>
                  <a:pt x="3633025" y="864743"/>
                </a:lnTo>
                <a:lnTo>
                  <a:pt x="3633508" y="865746"/>
                </a:lnTo>
                <a:lnTo>
                  <a:pt x="3661829" y="865746"/>
                </a:lnTo>
                <a:lnTo>
                  <a:pt x="3661829" y="864743"/>
                </a:lnTo>
                <a:lnTo>
                  <a:pt x="3661829" y="800366"/>
                </a:lnTo>
                <a:close/>
              </a:path>
              <a:path w="4187190" h="1148714">
                <a:moveTo>
                  <a:pt x="3687610" y="615759"/>
                </a:moveTo>
                <a:lnTo>
                  <a:pt x="3687381" y="595693"/>
                </a:lnTo>
                <a:lnTo>
                  <a:pt x="3686365" y="553186"/>
                </a:lnTo>
                <a:lnTo>
                  <a:pt x="3686137" y="531202"/>
                </a:lnTo>
                <a:lnTo>
                  <a:pt x="3684638" y="487121"/>
                </a:lnTo>
                <a:lnTo>
                  <a:pt x="3660508" y="421068"/>
                </a:lnTo>
                <a:lnTo>
                  <a:pt x="3603129" y="398957"/>
                </a:lnTo>
                <a:lnTo>
                  <a:pt x="3603129" y="491845"/>
                </a:lnTo>
                <a:lnTo>
                  <a:pt x="3603129" y="646722"/>
                </a:lnTo>
                <a:lnTo>
                  <a:pt x="3602748" y="658317"/>
                </a:lnTo>
                <a:lnTo>
                  <a:pt x="3600069" y="669455"/>
                </a:lnTo>
                <a:lnTo>
                  <a:pt x="3592830" y="677824"/>
                </a:lnTo>
                <a:lnTo>
                  <a:pt x="3578720" y="681126"/>
                </a:lnTo>
                <a:lnTo>
                  <a:pt x="3564598" y="677824"/>
                </a:lnTo>
                <a:lnTo>
                  <a:pt x="3557346" y="669455"/>
                </a:lnTo>
                <a:lnTo>
                  <a:pt x="3554679" y="658317"/>
                </a:lnTo>
                <a:lnTo>
                  <a:pt x="3554298" y="646722"/>
                </a:lnTo>
                <a:lnTo>
                  <a:pt x="3554298" y="491845"/>
                </a:lnTo>
                <a:lnTo>
                  <a:pt x="3554679" y="482447"/>
                </a:lnTo>
                <a:lnTo>
                  <a:pt x="3557346" y="473735"/>
                </a:lnTo>
                <a:lnTo>
                  <a:pt x="3564598" y="467334"/>
                </a:lnTo>
                <a:lnTo>
                  <a:pt x="3578720" y="464832"/>
                </a:lnTo>
                <a:lnTo>
                  <a:pt x="3592830" y="467334"/>
                </a:lnTo>
                <a:lnTo>
                  <a:pt x="3600069" y="473735"/>
                </a:lnTo>
                <a:lnTo>
                  <a:pt x="3602748" y="482447"/>
                </a:lnTo>
                <a:lnTo>
                  <a:pt x="3603129" y="491845"/>
                </a:lnTo>
                <a:lnTo>
                  <a:pt x="3603129" y="398957"/>
                </a:lnTo>
                <a:lnTo>
                  <a:pt x="3530104" y="402653"/>
                </a:lnTo>
                <a:lnTo>
                  <a:pt x="3479965" y="450684"/>
                </a:lnTo>
                <a:lnTo>
                  <a:pt x="3472383" y="488505"/>
                </a:lnTo>
                <a:lnTo>
                  <a:pt x="3470872" y="531202"/>
                </a:lnTo>
                <a:lnTo>
                  <a:pt x="3470884" y="542848"/>
                </a:lnTo>
                <a:lnTo>
                  <a:pt x="3471214" y="562749"/>
                </a:lnTo>
                <a:lnTo>
                  <a:pt x="3471214" y="583222"/>
                </a:lnTo>
                <a:lnTo>
                  <a:pt x="3471011" y="595693"/>
                </a:lnTo>
                <a:lnTo>
                  <a:pt x="3470897" y="615759"/>
                </a:lnTo>
                <a:lnTo>
                  <a:pt x="3472383" y="657707"/>
                </a:lnTo>
                <a:lnTo>
                  <a:pt x="3479965" y="695375"/>
                </a:lnTo>
                <a:lnTo>
                  <a:pt x="3497796" y="724509"/>
                </a:lnTo>
                <a:lnTo>
                  <a:pt x="3530104" y="743305"/>
                </a:lnTo>
                <a:lnTo>
                  <a:pt x="3581146" y="749960"/>
                </a:lnTo>
                <a:lnTo>
                  <a:pt x="3628415" y="743458"/>
                </a:lnTo>
                <a:lnTo>
                  <a:pt x="3659340" y="725093"/>
                </a:lnTo>
                <a:lnTo>
                  <a:pt x="3677285" y="696544"/>
                </a:lnTo>
                <a:lnTo>
                  <a:pt x="3680739" y="681126"/>
                </a:lnTo>
                <a:lnTo>
                  <a:pt x="3685590" y="659536"/>
                </a:lnTo>
                <a:lnTo>
                  <a:pt x="3687610" y="615759"/>
                </a:lnTo>
                <a:close/>
              </a:path>
              <a:path w="4187190" h="1148714">
                <a:moveTo>
                  <a:pt x="3867632" y="811669"/>
                </a:moveTo>
                <a:lnTo>
                  <a:pt x="3865753" y="805218"/>
                </a:lnTo>
                <a:lnTo>
                  <a:pt x="3860736" y="800608"/>
                </a:lnTo>
                <a:lnTo>
                  <a:pt x="3853421" y="797826"/>
                </a:lnTo>
                <a:lnTo>
                  <a:pt x="3844696" y="796899"/>
                </a:lnTo>
                <a:lnTo>
                  <a:pt x="3718725" y="796899"/>
                </a:lnTo>
                <a:lnTo>
                  <a:pt x="3701770" y="800290"/>
                </a:lnTo>
                <a:lnTo>
                  <a:pt x="3693071" y="809205"/>
                </a:lnTo>
                <a:lnTo>
                  <a:pt x="3689858" y="821804"/>
                </a:lnTo>
                <a:lnTo>
                  <a:pt x="3689400" y="836244"/>
                </a:lnTo>
                <a:lnTo>
                  <a:pt x="3689400" y="1106627"/>
                </a:lnTo>
                <a:lnTo>
                  <a:pt x="3689858" y="1116926"/>
                </a:lnTo>
                <a:lnTo>
                  <a:pt x="3693071" y="1129995"/>
                </a:lnTo>
                <a:lnTo>
                  <a:pt x="3701770" y="1141209"/>
                </a:lnTo>
                <a:lnTo>
                  <a:pt x="3718725" y="1145971"/>
                </a:lnTo>
                <a:lnTo>
                  <a:pt x="3847604" y="1145971"/>
                </a:lnTo>
                <a:lnTo>
                  <a:pt x="3867150" y="1091895"/>
                </a:lnTo>
                <a:lnTo>
                  <a:pt x="3832479" y="1071372"/>
                </a:lnTo>
                <a:lnTo>
                  <a:pt x="3810622" y="1072057"/>
                </a:lnTo>
                <a:lnTo>
                  <a:pt x="3792918" y="1072210"/>
                </a:lnTo>
                <a:lnTo>
                  <a:pt x="3785730" y="1071206"/>
                </a:lnTo>
                <a:lnTo>
                  <a:pt x="3779367" y="1068158"/>
                </a:lnTo>
                <a:lnTo>
                  <a:pt x="3774656" y="1063078"/>
                </a:lnTo>
                <a:lnTo>
                  <a:pt x="3772420" y="1055992"/>
                </a:lnTo>
                <a:lnTo>
                  <a:pt x="3772420" y="1021575"/>
                </a:lnTo>
                <a:lnTo>
                  <a:pt x="3772674" y="1011135"/>
                </a:lnTo>
                <a:lnTo>
                  <a:pt x="3774376" y="1003947"/>
                </a:lnTo>
                <a:lnTo>
                  <a:pt x="3779012" y="999794"/>
                </a:lnTo>
                <a:lnTo>
                  <a:pt x="3788054" y="998474"/>
                </a:lnTo>
                <a:lnTo>
                  <a:pt x="3821836" y="999312"/>
                </a:lnTo>
                <a:lnTo>
                  <a:pt x="3838816" y="999464"/>
                </a:lnTo>
                <a:lnTo>
                  <a:pt x="3861308" y="983742"/>
                </a:lnTo>
                <a:lnTo>
                  <a:pt x="3861308" y="952258"/>
                </a:lnTo>
                <a:lnTo>
                  <a:pt x="3843223" y="929640"/>
                </a:lnTo>
                <a:lnTo>
                  <a:pt x="3835489" y="929792"/>
                </a:lnTo>
                <a:lnTo>
                  <a:pt x="3827170" y="930135"/>
                </a:lnTo>
                <a:lnTo>
                  <a:pt x="3815270" y="930478"/>
                </a:lnTo>
                <a:lnTo>
                  <a:pt x="3775481" y="922464"/>
                </a:lnTo>
                <a:lnTo>
                  <a:pt x="3772420" y="890320"/>
                </a:lnTo>
                <a:lnTo>
                  <a:pt x="3772839" y="879690"/>
                </a:lnTo>
                <a:lnTo>
                  <a:pt x="3775786" y="871639"/>
                </a:lnTo>
                <a:lnTo>
                  <a:pt x="3783749" y="866533"/>
                </a:lnTo>
                <a:lnTo>
                  <a:pt x="3799268" y="864743"/>
                </a:lnTo>
                <a:lnTo>
                  <a:pt x="3808996" y="864895"/>
                </a:lnTo>
                <a:lnTo>
                  <a:pt x="3832098" y="865581"/>
                </a:lnTo>
                <a:lnTo>
                  <a:pt x="3845661" y="865746"/>
                </a:lnTo>
                <a:lnTo>
                  <a:pt x="3857879" y="865746"/>
                </a:lnTo>
                <a:lnTo>
                  <a:pt x="3867632" y="865263"/>
                </a:lnTo>
                <a:lnTo>
                  <a:pt x="3867632" y="864743"/>
                </a:lnTo>
                <a:lnTo>
                  <a:pt x="3867632" y="811669"/>
                </a:lnTo>
                <a:close/>
              </a:path>
              <a:path w="4187190" h="1148714">
                <a:moveTo>
                  <a:pt x="3931424" y="437299"/>
                </a:moveTo>
                <a:lnTo>
                  <a:pt x="3930954" y="423138"/>
                </a:lnTo>
                <a:lnTo>
                  <a:pt x="3927754" y="410692"/>
                </a:lnTo>
                <a:lnTo>
                  <a:pt x="3919055" y="401840"/>
                </a:lnTo>
                <a:lnTo>
                  <a:pt x="3902100" y="398462"/>
                </a:lnTo>
                <a:lnTo>
                  <a:pt x="3877678" y="398462"/>
                </a:lnTo>
                <a:lnTo>
                  <a:pt x="3860749" y="401853"/>
                </a:lnTo>
                <a:lnTo>
                  <a:pt x="3852049" y="410692"/>
                </a:lnTo>
                <a:lnTo>
                  <a:pt x="3848849" y="423138"/>
                </a:lnTo>
                <a:lnTo>
                  <a:pt x="3848392" y="437299"/>
                </a:lnTo>
                <a:lnTo>
                  <a:pt x="3848392" y="654100"/>
                </a:lnTo>
                <a:lnTo>
                  <a:pt x="3848049" y="664540"/>
                </a:lnTo>
                <a:lnTo>
                  <a:pt x="3845649" y="673138"/>
                </a:lnTo>
                <a:lnTo>
                  <a:pt x="3839121" y="678980"/>
                </a:lnTo>
                <a:lnTo>
                  <a:pt x="3826421" y="681126"/>
                </a:lnTo>
                <a:lnTo>
                  <a:pt x="3810901" y="678980"/>
                </a:lnTo>
                <a:lnTo>
                  <a:pt x="3802938" y="673138"/>
                </a:lnTo>
                <a:lnTo>
                  <a:pt x="3800005" y="664540"/>
                </a:lnTo>
                <a:lnTo>
                  <a:pt x="3799586" y="654100"/>
                </a:lnTo>
                <a:lnTo>
                  <a:pt x="3799560" y="437299"/>
                </a:lnTo>
                <a:lnTo>
                  <a:pt x="3799116" y="423341"/>
                </a:lnTo>
                <a:lnTo>
                  <a:pt x="3795915" y="410756"/>
                </a:lnTo>
                <a:lnTo>
                  <a:pt x="3787216" y="401853"/>
                </a:lnTo>
                <a:lnTo>
                  <a:pt x="3770261" y="398462"/>
                </a:lnTo>
                <a:lnTo>
                  <a:pt x="3745839" y="398462"/>
                </a:lnTo>
                <a:lnTo>
                  <a:pt x="3716566" y="437781"/>
                </a:lnTo>
                <a:lnTo>
                  <a:pt x="3716134" y="501942"/>
                </a:lnTo>
                <a:lnTo>
                  <a:pt x="3716070" y="644245"/>
                </a:lnTo>
                <a:lnTo>
                  <a:pt x="3718826" y="687743"/>
                </a:lnTo>
                <a:lnTo>
                  <a:pt x="3732619" y="721080"/>
                </a:lnTo>
                <a:lnTo>
                  <a:pt x="3765715" y="742442"/>
                </a:lnTo>
                <a:lnTo>
                  <a:pt x="3826421" y="749960"/>
                </a:lnTo>
                <a:lnTo>
                  <a:pt x="3884231" y="742556"/>
                </a:lnTo>
                <a:lnTo>
                  <a:pt x="3915714" y="721702"/>
                </a:lnTo>
                <a:lnTo>
                  <a:pt x="3928808" y="689406"/>
                </a:lnTo>
                <a:lnTo>
                  <a:pt x="3929329" y="681126"/>
                </a:lnTo>
                <a:lnTo>
                  <a:pt x="3931424" y="647725"/>
                </a:lnTo>
                <a:lnTo>
                  <a:pt x="3931424" y="437299"/>
                </a:lnTo>
                <a:close/>
              </a:path>
              <a:path w="4187190" h="1148714">
                <a:moveTo>
                  <a:pt x="4186923" y="692454"/>
                </a:moveTo>
                <a:lnTo>
                  <a:pt x="4168864" y="656539"/>
                </a:lnTo>
                <a:lnTo>
                  <a:pt x="4167390" y="656539"/>
                </a:lnTo>
                <a:lnTo>
                  <a:pt x="4162044" y="659015"/>
                </a:lnTo>
                <a:lnTo>
                  <a:pt x="4153243" y="659015"/>
                </a:lnTo>
                <a:lnTo>
                  <a:pt x="4142917" y="654862"/>
                </a:lnTo>
                <a:lnTo>
                  <a:pt x="4135945" y="644207"/>
                </a:lnTo>
                <a:lnTo>
                  <a:pt x="4131995" y="629780"/>
                </a:lnTo>
                <a:lnTo>
                  <a:pt x="4131741" y="626579"/>
                </a:lnTo>
                <a:lnTo>
                  <a:pt x="4130751" y="614286"/>
                </a:lnTo>
                <a:lnTo>
                  <a:pt x="4132338" y="604367"/>
                </a:lnTo>
                <a:lnTo>
                  <a:pt x="4136860" y="599897"/>
                </a:lnTo>
                <a:lnTo>
                  <a:pt x="4143946" y="596722"/>
                </a:lnTo>
                <a:lnTo>
                  <a:pt x="4153243" y="590689"/>
                </a:lnTo>
                <a:lnTo>
                  <a:pt x="4176268" y="557745"/>
                </a:lnTo>
                <a:lnTo>
                  <a:pt x="4181538" y="509079"/>
                </a:lnTo>
                <a:lnTo>
                  <a:pt x="4177195" y="467321"/>
                </a:lnTo>
                <a:lnTo>
                  <a:pt x="4176141" y="464832"/>
                </a:lnTo>
                <a:lnTo>
                  <a:pt x="4162196" y="432015"/>
                </a:lnTo>
                <a:lnTo>
                  <a:pt x="4133545" y="407593"/>
                </a:lnTo>
                <a:lnTo>
                  <a:pt x="4095597" y="399948"/>
                </a:lnTo>
                <a:lnTo>
                  <a:pt x="4095597" y="513994"/>
                </a:lnTo>
                <a:lnTo>
                  <a:pt x="4094492" y="530161"/>
                </a:lnTo>
                <a:lnTo>
                  <a:pt x="4090416" y="544156"/>
                </a:lnTo>
                <a:lnTo>
                  <a:pt x="4082211" y="554012"/>
                </a:lnTo>
                <a:lnTo>
                  <a:pt x="4068749" y="557745"/>
                </a:lnTo>
                <a:lnTo>
                  <a:pt x="4057002" y="557022"/>
                </a:lnTo>
                <a:lnTo>
                  <a:pt x="4050195" y="554228"/>
                </a:lnTo>
                <a:lnTo>
                  <a:pt x="4047058" y="548411"/>
                </a:lnTo>
                <a:lnTo>
                  <a:pt x="4046296" y="538581"/>
                </a:lnTo>
                <a:lnTo>
                  <a:pt x="4046296" y="532676"/>
                </a:lnTo>
                <a:lnTo>
                  <a:pt x="4046778" y="523811"/>
                </a:lnTo>
                <a:lnTo>
                  <a:pt x="4046702" y="506158"/>
                </a:lnTo>
                <a:lnTo>
                  <a:pt x="4046372" y="491591"/>
                </a:lnTo>
                <a:lnTo>
                  <a:pt x="4046296" y="485978"/>
                </a:lnTo>
                <a:lnTo>
                  <a:pt x="4047058" y="475195"/>
                </a:lnTo>
                <a:lnTo>
                  <a:pt x="4050195" y="468757"/>
                </a:lnTo>
                <a:lnTo>
                  <a:pt x="4057002" y="465645"/>
                </a:lnTo>
                <a:lnTo>
                  <a:pt x="4068749" y="464832"/>
                </a:lnTo>
                <a:lnTo>
                  <a:pt x="4082211" y="469404"/>
                </a:lnTo>
                <a:lnTo>
                  <a:pt x="4090416" y="481114"/>
                </a:lnTo>
                <a:lnTo>
                  <a:pt x="4094492" y="496963"/>
                </a:lnTo>
                <a:lnTo>
                  <a:pt x="4095597" y="513994"/>
                </a:lnTo>
                <a:lnTo>
                  <a:pt x="4095597" y="399948"/>
                </a:lnTo>
                <a:lnTo>
                  <a:pt x="4088282" y="398462"/>
                </a:lnTo>
                <a:lnTo>
                  <a:pt x="3993083" y="398462"/>
                </a:lnTo>
                <a:lnTo>
                  <a:pt x="3976128" y="401853"/>
                </a:lnTo>
                <a:lnTo>
                  <a:pt x="3967429" y="410756"/>
                </a:lnTo>
                <a:lnTo>
                  <a:pt x="3964216" y="423341"/>
                </a:lnTo>
                <a:lnTo>
                  <a:pt x="3963759" y="437781"/>
                </a:lnTo>
                <a:lnTo>
                  <a:pt x="3963759" y="708190"/>
                </a:lnTo>
                <a:lnTo>
                  <a:pt x="3964063" y="722630"/>
                </a:lnTo>
                <a:lnTo>
                  <a:pt x="3966210" y="735215"/>
                </a:lnTo>
                <a:lnTo>
                  <a:pt x="3972001" y="744118"/>
                </a:lnTo>
                <a:lnTo>
                  <a:pt x="3983304" y="747496"/>
                </a:lnTo>
                <a:lnTo>
                  <a:pt x="4017492" y="747496"/>
                </a:lnTo>
                <a:lnTo>
                  <a:pt x="4046778" y="708190"/>
                </a:lnTo>
                <a:lnTo>
                  <a:pt x="4046778" y="626579"/>
                </a:lnTo>
                <a:lnTo>
                  <a:pt x="4050690" y="626579"/>
                </a:lnTo>
                <a:lnTo>
                  <a:pt x="4054856" y="628523"/>
                </a:lnTo>
                <a:lnTo>
                  <a:pt x="4062044" y="636219"/>
                </a:lnTo>
                <a:lnTo>
                  <a:pt x="4070870" y="652500"/>
                </a:lnTo>
                <a:lnTo>
                  <a:pt x="4079976" y="680161"/>
                </a:lnTo>
                <a:lnTo>
                  <a:pt x="4089628" y="706412"/>
                </a:lnTo>
                <a:lnTo>
                  <a:pt x="4105186" y="728700"/>
                </a:lnTo>
                <a:lnTo>
                  <a:pt x="4127436" y="744169"/>
                </a:lnTo>
                <a:lnTo>
                  <a:pt x="4157129" y="749960"/>
                </a:lnTo>
                <a:lnTo>
                  <a:pt x="4172432" y="748423"/>
                </a:lnTo>
                <a:lnTo>
                  <a:pt x="4181310" y="744308"/>
                </a:lnTo>
                <a:lnTo>
                  <a:pt x="4185437" y="738352"/>
                </a:lnTo>
                <a:lnTo>
                  <a:pt x="4186453" y="731291"/>
                </a:lnTo>
                <a:lnTo>
                  <a:pt x="4186517" y="720521"/>
                </a:lnTo>
                <a:lnTo>
                  <a:pt x="4186859" y="701014"/>
                </a:lnTo>
                <a:lnTo>
                  <a:pt x="4186923" y="692454"/>
                </a:lnTo>
                <a:close/>
              </a:path>
            </a:pathLst>
          </a:custGeom>
          <a:solidFill>
            <a:srgbClr val="1C1C1C"/>
          </a:solidFill>
        </p:spPr>
        <p:txBody>
          <a:bodyPr wrap="square" lIns="0" tIns="0" rIns="0" bIns="0" rtlCol="0"/>
          <a:lstStyle/>
          <a:p>
            <a:endParaRPr/>
          </a:p>
        </p:txBody>
      </p:sp>
      <p:sp>
        <p:nvSpPr>
          <p:cNvPr id="14" name="object 13">
            <a:extLst>
              <a:ext uri="{FF2B5EF4-FFF2-40B4-BE49-F238E27FC236}">
                <a16:creationId xmlns:a16="http://schemas.microsoft.com/office/drawing/2014/main" id="{BF9D457F-4A51-B447-AC7B-3F602232C256}"/>
              </a:ext>
            </a:extLst>
          </p:cNvPr>
          <p:cNvSpPr/>
          <p:nvPr userDrawn="1"/>
        </p:nvSpPr>
        <p:spPr>
          <a:xfrm>
            <a:off x="1671564" y="1012706"/>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15" name="object 14">
            <a:extLst>
              <a:ext uri="{FF2B5EF4-FFF2-40B4-BE49-F238E27FC236}">
                <a16:creationId xmlns:a16="http://schemas.microsoft.com/office/drawing/2014/main" id="{85588B60-E2ED-414F-8BFF-370204300472}"/>
              </a:ext>
            </a:extLst>
          </p:cNvPr>
          <p:cNvSpPr/>
          <p:nvPr userDrawn="1"/>
        </p:nvSpPr>
        <p:spPr>
          <a:xfrm>
            <a:off x="1140054" y="721027"/>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pic>
        <p:nvPicPr>
          <p:cNvPr id="16" name="object 15">
            <a:extLst>
              <a:ext uri="{FF2B5EF4-FFF2-40B4-BE49-F238E27FC236}">
                <a16:creationId xmlns:a16="http://schemas.microsoft.com/office/drawing/2014/main" id="{79CDAC7D-A3D2-F84E-A3EE-BFEAA976BEC0}"/>
              </a:ext>
            </a:extLst>
          </p:cNvPr>
          <p:cNvPicPr/>
          <p:nvPr userDrawn="1"/>
        </p:nvPicPr>
        <p:blipFill>
          <a:blip r:embed="rId3" cstate="print"/>
          <a:stretch>
            <a:fillRect/>
          </a:stretch>
        </p:blipFill>
        <p:spPr>
          <a:xfrm>
            <a:off x="690459" y="1706698"/>
            <a:ext cx="98300" cy="134760"/>
          </a:xfrm>
          <a:prstGeom prst="rect">
            <a:avLst/>
          </a:prstGeom>
        </p:spPr>
      </p:pic>
      <p:pic>
        <p:nvPicPr>
          <p:cNvPr id="17" name="object 16">
            <a:extLst>
              <a:ext uri="{FF2B5EF4-FFF2-40B4-BE49-F238E27FC236}">
                <a16:creationId xmlns:a16="http://schemas.microsoft.com/office/drawing/2014/main" id="{D75AC110-47EB-7946-8A3B-7A0AC300B32A}"/>
              </a:ext>
            </a:extLst>
          </p:cNvPr>
          <p:cNvPicPr/>
          <p:nvPr userDrawn="1"/>
        </p:nvPicPr>
        <p:blipFill>
          <a:blip r:embed="rId4" cstate="print"/>
          <a:stretch>
            <a:fillRect/>
          </a:stretch>
        </p:blipFill>
        <p:spPr>
          <a:xfrm>
            <a:off x="807905" y="1735488"/>
            <a:ext cx="78175" cy="102928"/>
          </a:xfrm>
          <a:prstGeom prst="rect">
            <a:avLst/>
          </a:prstGeom>
        </p:spPr>
      </p:pic>
      <p:sp>
        <p:nvSpPr>
          <p:cNvPr id="18" name="object 17">
            <a:extLst>
              <a:ext uri="{FF2B5EF4-FFF2-40B4-BE49-F238E27FC236}">
                <a16:creationId xmlns:a16="http://schemas.microsoft.com/office/drawing/2014/main" id="{BEC11B3C-E0F8-3549-9A2A-3E61316CB40E}"/>
              </a:ext>
            </a:extLst>
          </p:cNvPr>
          <p:cNvSpPr/>
          <p:nvPr userDrawn="1"/>
        </p:nvSpPr>
        <p:spPr>
          <a:xfrm>
            <a:off x="909714" y="1706890"/>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19" name="object 18">
            <a:extLst>
              <a:ext uri="{FF2B5EF4-FFF2-40B4-BE49-F238E27FC236}">
                <a16:creationId xmlns:a16="http://schemas.microsoft.com/office/drawing/2014/main" id="{79AE1D8B-EEB5-EF49-AA81-5D6248202D0E}"/>
              </a:ext>
            </a:extLst>
          </p:cNvPr>
          <p:cNvPicPr/>
          <p:nvPr userDrawn="1"/>
        </p:nvPicPr>
        <p:blipFill>
          <a:blip r:embed="rId5" cstate="print"/>
          <a:stretch>
            <a:fillRect/>
          </a:stretch>
        </p:blipFill>
        <p:spPr>
          <a:xfrm>
            <a:off x="1494005" y="1701328"/>
            <a:ext cx="153542" cy="139098"/>
          </a:xfrm>
          <a:prstGeom prst="rect">
            <a:avLst/>
          </a:prstGeom>
        </p:spPr>
      </p:pic>
      <p:sp>
        <p:nvSpPr>
          <p:cNvPr id="20" name="object 19">
            <a:extLst>
              <a:ext uri="{FF2B5EF4-FFF2-40B4-BE49-F238E27FC236}">
                <a16:creationId xmlns:a16="http://schemas.microsoft.com/office/drawing/2014/main" id="{F17552A6-E3B4-224E-A197-BAF430118A6F}"/>
              </a:ext>
            </a:extLst>
          </p:cNvPr>
          <p:cNvSpPr/>
          <p:nvPr userDrawn="1"/>
        </p:nvSpPr>
        <p:spPr>
          <a:xfrm>
            <a:off x="1278636" y="1706496"/>
            <a:ext cx="1158875" cy="163195"/>
          </a:xfrm>
          <a:custGeom>
            <a:avLst/>
            <a:gdLst/>
            <a:ahLst/>
            <a:cxnLst/>
            <a:rect l="l" t="t" r="r" b="b"/>
            <a:pathLst>
              <a:path w="1158875" h="163195">
                <a:moveTo>
                  <a:pt x="18262" y="444"/>
                </a:moveTo>
                <a:lnTo>
                  <a:pt x="63" y="444"/>
                </a:lnTo>
                <a:lnTo>
                  <a:pt x="63" y="19075"/>
                </a:lnTo>
                <a:lnTo>
                  <a:pt x="18262" y="19075"/>
                </a:lnTo>
                <a:lnTo>
                  <a:pt x="18262" y="444"/>
                </a:lnTo>
                <a:close/>
              </a:path>
              <a:path w="1158875" h="163195">
                <a:moveTo>
                  <a:pt x="18402" y="31127"/>
                </a:moveTo>
                <a:lnTo>
                  <a:pt x="0" y="31127"/>
                </a:lnTo>
                <a:lnTo>
                  <a:pt x="0" y="132168"/>
                </a:lnTo>
                <a:lnTo>
                  <a:pt x="18402" y="132168"/>
                </a:lnTo>
                <a:lnTo>
                  <a:pt x="18402" y="31127"/>
                </a:lnTo>
                <a:close/>
              </a:path>
              <a:path w="1158875" h="163195">
                <a:moveTo>
                  <a:pt x="89420" y="31178"/>
                </a:moveTo>
                <a:lnTo>
                  <a:pt x="64465" y="31178"/>
                </a:lnTo>
                <a:lnTo>
                  <a:pt x="64465" y="3200"/>
                </a:lnTo>
                <a:lnTo>
                  <a:pt x="45681" y="3200"/>
                </a:lnTo>
                <a:lnTo>
                  <a:pt x="45681" y="31115"/>
                </a:lnTo>
                <a:lnTo>
                  <a:pt x="34112" y="31178"/>
                </a:lnTo>
                <a:lnTo>
                  <a:pt x="34112" y="49618"/>
                </a:lnTo>
                <a:lnTo>
                  <a:pt x="45948" y="49618"/>
                </a:lnTo>
                <a:lnTo>
                  <a:pt x="45948" y="104724"/>
                </a:lnTo>
                <a:lnTo>
                  <a:pt x="47752" y="117157"/>
                </a:lnTo>
                <a:lnTo>
                  <a:pt x="52908" y="126263"/>
                </a:lnTo>
                <a:lnTo>
                  <a:pt x="61099" y="131864"/>
                </a:lnTo>
                <a:lnTo>
                  <a:pt x="72021" y="133769"/>
                </a:lnTo>
                <a:lnTo>
                  <a:pt x="77851" y="133769"/>
                </a:lnTo>
                <a:lnTo>
                  <a:pt x="82892" y="132397"/>
                </a:lnTo>
                <a:lnTo>
                  <a:pt x="88493" y="129095"/>
                </a:lnTo>
                <a:lnTo>
                  <a:pt x="88557" y="111277"/>
                </a:lnTo>
                <a:lnTo>
                  <a:pt x="83959" y="113957"/>
                </a:lnTo>
                <a:lnTo>
                  <a:pt x="79883" y="114922"/>
                </a:lnTo>
                <a:lnTo>
                  <a:pt x="67652" y="114922"/>
                </a:lnTo>
                <a:lnTo>
                  <a:pt x="64465" y="109321"/>
                </a:lnTo>
                <a:lnTo>
                  <a:pt x="64465" y="49618"/>
                </a:lnTo>
                <a:lnTo>
                  <a:pt x="89420" y="49618"/>
                </a:lnTo>
                <a:lnTo>
                  <a:pt x="89420" y="31178"/>
                </a:lnTo>
                <a:close/>
              </a:path>
              <a:path w="1158875" h="163195">
                <a:moveTo>
                  <a:pt x="496912" y="113030"/>
                </a:moveTo>
                <a:lnTo>
                  <a:pt x="434746" y="113030"/>
                </a:lnTo>
                <a:lnTo>
                  <a:pt x="434746" y="72390"/>
                </a:lnTo>
                <a:lnTo>
                  <a:pt x="488645" y="72390"/>
                </a:lnTo>
                <a:lnTo>
                  <a:pt x="488645" y="53340"/>
                </a:lnTo>
                <a:lnTo>
                  <a:pt x="434746" y="53340"/>
                </a:lnTo>
                <a:lnTo>
                  <a:pt x="434746" y="19050"/>
                </a:lnTo>
                <a:lnTo>
                  <a:pt x="496062" y="19050"/>
                </a:lnTo>
                <a:lnTo>
                  <a:pt x="496062" y="0"/>
                </a:lnTo>
                <a:lnTo>
                  <a:pt x="415544" y="0"/>
                </a:lnTo>
                <a:lnTo>
                  <a:pt x="415544" y="19050"/>
                </a:lnTo>
                <a:lnTo>
                  <a:pt x="415544" y="53340"/>
                </a:lnTo>
                <a:lnTo>
                  <a:pt x="415544" y="72390"/>
                </a:lnTo>
                <a:lnTo>
                  <a:pt x="415544" y="113030"/>
                </a:lnTo>
                <a:lnTo>
                  <a:pt x="415544" y="132080"/>
                </a:lnTo>
                <a:lnTo>
                  <a:pt x="496912" y="132080"/>
                </a:lnTo>
                <a:lnTo>
                  <a:pt x="496912" y="113030"/>
                </a:lnTo>
                <a:close/>
              </a:path>
              <a:path w="1158875" h="163195">
                <a:moveTo>
                  <a:pt x="586092" y="82499"/>
                </a:moveTo>
                <a:lnTo>
                  <a:pt x="586016" y="69164"/>
                </a:lnTo>
                <a:lnTo>
                  <a:pt x="585457" y="61036"/>
                </a:lnTo>
                <a:lnTo>
                  <a:pt x="583615" y="53073"/>
                </a:lnTo>
                <a:lnTo>
                  <a:pt x="581088" y="47307"/>
                </a:lnTo>
                <a:lnTo>
                  <a:pt x="580605" y="46189"/>
                </a:lnTo>
                <a:lnTo>
                  <a:pt x="576503" y="40322"/>
                </a:lnTo>
                <a:lnTo>
                  <a:pt x="571055" y="35483"/>
                </a:lnTo>
                <a:lnTo>
                  <a:pt x="567956" y="33870"/>
                </a:lnTo>
                <a:lnTo>
                  <a:pt x="567956" y="86715"/>
                </a:lnTo>
                <a:lnTo>
                  <a:pt x="567918" y="92468"/>
                </a:lnTo>
                <a:lnTo>
                  <a:pt x="566331" y="101434"/>
                </a:lnTo>
                <a:lnTo>
                  <a:pt x="561568" y="109118"/>
                </a:lnTo>
                <a:lnTo>
                  <a:pt x="553885" y="114388"/>
                </a:lnTo>
                <a:lnTo>
                  <a:pt x="543483" y="116344"/>
                </a:lnTo>
                <a:lnTo>
                  <a:pt x="533692" y="116344"/>
                </a:lnTo>
                <a:lnTo>
                  <a:pt x="526135" y="111023"/>
                </a:lnTo>
                <a:lnTo>
                  <a:pt x="526135" y="100545"/>
                </a:lnTo>
                <a:lnTo>
                  <a:pt x="528053" y="92468"/>
                </a:lnTo>
                <a:lnTo>
                  <a:pt x="533107" y="86842"/>
                </a:lnTo>
                <a:lnTo>
                  <a:pt x="540270" y="83566"/>
                </a:lnTo>
                <a:lnTo>
                  <a:pt x="548525" y="82499"/>
                </a:lnTo>
                <a:lnTo>
                  <a:pt x="556425" y="82499"/>
                </a:lnTo>
                <a:lnTo>
                  <a:pt x="563803" y="84213"/>
                </a:lnTo>
                <a:lnTo>
                  <a:pt x="567956" y="86715"/>
                </a:lnTo>
                <a:lnTo>
                  <a:pt x="567956" y="33870"/>
                </a:lnTo>
                <a:lnTo>
                  <a:pt x="564337" y="31978"/>
                </a:lnTo>
                <a:lnTo>
                  <a:pt x="556526" y="29845"/>
                </a:lnTo>
                <a:lnTo>
                  <a:pt x="547801" y="29133"/>
                </a:lnTo>
                <a:lnTo>
                  <a:pt x="537857" y="29972"/>
                </a:lnTo>
                <a:lnTo>
                  <a:pt x="528510" y="32181"/>
                </a:lnTo>
                <a:lnTo>
                  <a:pt x="520204" y="35369"/>
                </a:lnTo>
                <a:lnTo>
                  <a:pt x="513397" y="39090"/>
                </a:lnTo>
                <a:lnTo>
                  <a:pt x="512508" y="39751"/>
                </a:lnTo>
                <a:lnTo>
                  <a:pt x="517842" y="57086"/>
                </a:lnTo>
                <a:lnTo>
                  <a:pt x="518858" y="56426"/>
                </a:lnTo>
                <a:lnTo>
                  <a:pt x="525233" y="52755"/>
                </a:lnTo>
                <a:lnTo>
                  <a:pt x="532193" y="49872"/>
                </a:lnTo>
                <a:lnTo>
                  <a:pt x="539648" y="47980"/>
                </a:lnTo>
                <a:lnTo>
                  <a:pt x="547458" y="47307"/>
                </a:lnTo>
                <a:lnTo>
                  <a:pt x="556793" y="49009"/>
                </a:lnTo>
                <a:lnTo>
                  <a:pt x="563016" y="53555"/>
                </a:lnTo>
                <a:lnTo>
                  <a:pt x="566496" y="60096"/>
                </a:lnTo>
                <a:lnTo>
                  <a:pt x="567524" y="67310"/>
                </a:lnTo>
                <a:lnTo>
                  <a:pt x="567588" y="69164"/>
                </a:lnTo>
                <a:lnTo>
                  <a:pt x="563181" y="67310"/>
                </a:lnTo>
                <a:lnTo>
                  <a:pt x="555637" y="65392"/>
                </a:lnTo>
                <a:lnTo>
                  <a:pt x="546569" y="65392"/>
                </a:lnTo>
                <a:lnTo>
                  <a:pt x="530529" y="67970"/>
                </a:lnTo>
                <a:lnTo>
                  <a:pt x="518185" y="75247"/>
                </a:lnTo>
                <a:lnTo>
                  <a:pt x="510260" y="86512"/>
                </a:lnTo>
                <a:lnTo>
                  <a:pt x="507555" y="100545"/>
                </a:lnTo>
                <a:lnTo>
                  <a:pt x="507530" y="101434"/>
                </a:lnTo>
                <a:lnTo>
                  <a:pt x="510400" y="115493"/>
                </a:lnTo>
                <a:lnTo>
                  <a:pt x="518109" y="125641"/>
                </a:lnTo>
                <a:lnTo>
                  <a:pt x="528891" y="131648"/>
                </a:lnTo>
                <a:lnTo>
                  <a:pt x="541045" y="133616"/>
                </a:lnTo>
                <a:lnTo>
                  <a:pt x="551192" y="132308"/>
                </a:lnTo>
                <a:lnTo>
                  <a:pt x="559587" y="128905"/>
                </a:lnTo>
                <a:lnTo>
                  <a:pt x="565899" y="124218"/>
                </a:lnTo>
                <a:lnTo>
                  <a:pt x="569874" y="119011"/>
                </a:lnTo>
                <a:lnTo>
                  <a:pt x="569874" y="131787"/>
                </a:lnTo>
                <a:lnTo>
                  <a:pt x="586092" y="131787"/>
                </a:lnTo>
                <a:lnTo>
                  <a:pt x="586092" y="119011"/>
                </a:lnTo>
                <a:lnTo>
                  <a:pt x="586092" y="116344"/>
                </a:lnTo>
                <a:lnTo>
                  <a:pt x="586092" y="82499"/>
                </a:lnTo>
                <a:close/>
              </a:path>
              <a:path w="1158875" h="163195">
                <a:moveTo>
                  <a:pt x="666521" y="102285"/>
                </a:moveTo>
                <a:lnTo>
                  <a:pt x="639851" y="71323"/>
                </a:lnTo>
                <a:lnTo>
                  <a:pt x="624814" y="66687"/>
                </a:lnTo>
                <a:lnTo>
                  <a:pt x="619760" y="64770"/>
                </a:lnTo>
                <a:lnTo>
                  <a:pt x="619760" y="50558"/>
                </a:lnTo>
                <a:lnTo>
                  <a:pt x="625233" y="45720"/>
                </a:lnTo>
                <a:lnTo>
                  <a:pt x="640232" y="45720"/>
                </a:lnTo>
                <a:lnTo>
                  <a:pt x="649287" y="48006"/>
                </a:lnTo>
                <a:lnTo>
                  <a:pt x="658279" y="54711"/>
                </a:lnTo>
                <a:lnTo>
                  <a:pt x="665734" y="39573"/>
                </a:lnTo>
                <a:lnTo>
                  <a:pt x="657885" y="34467"/>
                </a:lnTo>
                <a:lnTo>
                  <a:pt x="650532" y="31356"/>
                </a:lnTo>
                <a:lnTo>
                  <a:pt x="642912" y="29552"/>
                </a:lnTo>
                <a:lnTo>
                  <a:pt x="635076" y="28968"/>
                </a:lnTo>
                <a:lnTo>
                  <a:pt x="622579" y="31127"/>
                </a:lnTo>
                <a:lnTo>
                  <a:pt x="612343" y="37211"/>
                </a:lnTo>
                <a:lnTo>
                  <a:pt x="605434" y="46609"/>
                </a:lnTo>
                <a:lnTo>
                  <a:pt x="602907" y="58724"/>
                </a:lnTo>
                <a:lnTo>
                  <a:pt x="605713" y="71805"/>
                </a:lnTo>
                <a:lnTo>
                  <a:pt x="612800" y="80454"/>
                </a:lnTo>
                <a:lnTo>
                  <a:pt x="622185" y="85928"/>
                </a:lnTo>
                <a:lnTo>
                  <a:pt x="631850" y="89484"/>
                </a:lnTo>
                <a:lnTo>
                  <a:pt x="643483" y="93230"/>
                </a:lnTo>
                <a:lnTo>
                  <a:pt x="649770" y="96113"/>
                </a:lnTo>
                <a:lnTo>
                  <a:pt x="649770" y="111912"/>
                </a:lnTo>
                <a:lnTo>
                  <a:pt x="643940" y="116598"/>
                </a:lnTo>
                <a:lnTo>
                  <a:pt x="634009" y="116598"/>
                </a:lnTo>
                <a:lnTo>
                  <a:pt x="627049" y="115976"/>
                </a:lnTo>
                <a:lnTo>
                  <a:pt x="620369" y="114007"/>
                </a:lnTo>
                <a:lnTo>
                  <a:pt x="613752" y="110528"/>
                </a:lnTo>
                <a:lnTo>
                  <a:pt x="606069" y="104597"/>
                </a:lnTo>
                <a:lnTo>
                  <a:pt x="597763" y="119011"/>
                </a:lnTo>
                <a:lnTo>
                  <a:pt x="606336" y="125691"/>
                </a:lnTo>
                <a:lnTo>
                  <a:pt x="614794" y="129971"/>
                </a:lnTo>
                <a:lnTo>
                  <a:pt x="623544" y="132549"/>
                </a:lnTo>
                <a:lnTo>
                  <a:pt x="632155" y="133400"/>
                </a:lnTo>
                <a:lnTo>
                  <a:pt x="646049" y="131178"/>
                </a:lnTo>
                <a:lnTo>
                  <a:pt x="656907" y="124891"/>
                </a:lnTo>
                <a:lnTo>
                  <a:pt x="663994" y="115074"/>
                </a:lnTo>
                <a:lnTo>
                  <a:pt x="666521" y="102285"/>
                </a:lnTo>
                <a:close/>
              </a:path>
              <a:path w="1158875" h="163195">
                <a:moveTo>
                  <a:pt x="731316" y="30886"/>
                </a:moveTo>
                <a:lnTo>
                  <a:pt x="706348" y="30886"/>
                </a:lnTo>
                <a:lnTo>
                  <a:pt x="706348" y="2857"/>
                </a:lnTo>
                <a:lnTo>
                  <a:pt x="687438" y="2857"/>
                </a:lnTo>
                <a:lnTo>
                  <a:pt x="687463" y="31013"/>
                </a:lnTo>
                <a:lnTo>
                  <a:pt x="675995" y="31013"/>
                </a:lnTo>
                <a:lnTo>
                  <a:pt x="675995" y="49276"/>
                </a:lnTo>
                <a:lnTo>
                  <a:pt x="687844" y="49276"/>
                </a:lnTo>
                <a:lnTo>
                  <a:pt x="687844" y="104381"/>
                </a:lnTo>
                <a:lnTo>
                  <a:pt x="689622" y="116814"/>
                </a:lnTo>
                <a:lnTo>
                  <a:pt x="694778" y="125920"/>
                </a:lnTo>
                <a:lnTo>
                  <a:pt x="702983" y="131521"/>
                </a:lnTo>
                <a:lnTo>
                  <a:pt x="713905" y="133426"/>
                </a:lnTo>
                <a:lnTo>
                  <a:pt x="719709" y="133426"/>
                </a:lnTo>
                <a:lnTo>
                  <a:pt x="724750" y="132054"/>
                </a:lnTo>
                <a:lnTo>
                  <a:pt x="729691" y="129070"/>
                </a:lnTo>
                <a:lnTo>
                  <a:pt x="730491" y="128765"/>
                </a:lnTo>
                <a:lnTo>
                  <a:pt x="730453" y="110972"/>
                </a:lnTo>
                <a:lnTo>
                  <a:pt x="725855" y="113626"/>
                </a:lnTo>
                <a:lnTo>
                  <a:pt x="721766" y="114617"/>
                </a:lnTo>
                <a:lnTo>
                  <a:pt x="709549" y="114617"/>
                </a:lnTo>
                <a:lnTo>
                  <a:pt x="706348" y="109029"/>
                </a:lnTo>
                <a:lnTo>
                  <a:pt x="706348" y="49276"/>
                </a:lnTo>
                <a:lnTo>
                  <a:pt x="731316" y="49276"/>
                </a:lnTo>
                <a:lnTo>
                  <a:pt x="731316" y="30886"/>
                </a:lnTo>
                <a:close/>
              </a:path>
              <a:path w="1158875" h="163195">
                <a:moveTo>
                  <a:pt x="887006" y="131787"/>
                </a:moveTo>
                <a:lnTo>
                  <a:pt x="873594" y="98488"/>
                </a:lnTo>
                <a:lnTo>
                  <a:pt x="865962" y="79527"/>
                </a:lnTo>
                <a:lnTo>
                  <a:pt x="846836" y="32067"/>
                </a:lnTo>
                <a:lnTo>
                  <a:pt x="846836" y="79463"/>
                </a:lnTo>
                <a:lnTo>
                  <a:pt x="806056" y="79527"/>
                </a:lnTo>
                <a:lnTo>
                  <a:pt x="826401" y="27622"/>
                </a:lnTo>
                <a:lnTo>
                  <a:pt x="846836" y="79463"/>
                </a:lnTo>
                <a:lnTo>
                  <a:pt x="846836" y="32067"/>
                </a:lnTo>
                <a:lnTo>
                  <a:pt x="845045" y="27622"/>
                </a:lnTo>
                <a:lnTo>
                  <a:pt x="833996" y="177"/>
                </a:lnTo>
                <a:lnTo>
                  <a:pt x="819200" y="177"/>
                </a:lnTo>
                <a:lnTo>
                  <a:pt x="766191" y="131787"/>
                </a:lnTo>
                <a:lnTo>
                  <a:pt x="786549" y="131787"/>
                </a:lnTo>
                <a:lnTo>
                  <a:pt x="799007" y="98488"/>
                </a:lnTo>
                <a:lnTo>
                  <a:pt x="853948" y="98488"/>
                </a:lnTo>
                <a:lnTo>
                  <a:pt x="866406" y="131787"/>
                </a:lnTo>
                <a:lnTo>
                  <a:pt x="887006" y="131787"/>
                </a:lnTo>
                <a:close/>
              </a:path>
              <a:path w="1158875" h="163195">
                <a:moveTo>
                  <a:pt x="974813" y="69545"/>
                </a:moveTo>
                <a:lnTo>
                  <a:pt x="972413" y="52793"/>
                </a:lnTo>
                <a:lnTo>
                  <a:pt x="965606" y="39979"/>
                </a:lnTo>
                <a:lnTo>
                  <a:pt x="954951" y="31813"/>
                </a:lnTo>
                <a:lnTo>
                  <a:pt x="941019" y="28930"/>
                </a:lnTo>
                <a:lnTo>
                  <a:pt x="932637" y="29946"/>
                </a:lnTo>
                <a:lnTo>
                  <a:pt x="925271" y="33007"/>
                </a:lnTo>
                <a:lnTo>
                  <a:pt x="919010" y="38100"/>
                </a:lnTo>
                <a:lnTo>
                  <a:pt x="913968" y="45250"/>
                </a:lnTo>
                <a:lnTo>
                  <a:pt x="913968" y="31026"/>
                </a:lnTo>
                <a:lnTo>
                  <a:pt x="896594" y="31026"/>
                </a:lnTo>
                <a:lnTo>
                  <a:pt x="896594" y="131864"/>
                </a:lnTo>
                <a:lnTo>
                  <a:pt x="915035" y="131864"/>
                </a:lnTo>
                <a:lnTo>
                  <a:pt x="915035" y="74282"/>
                </a:lnTo>
                <a:lnTo>
                  <a:pt x="916762" y="63144"/>
                </a:lnTo>
                <a:lnTo>
                  <a:pt x="921524" y="54800"/>
                </a:lnTo>
                <a:lnTo>
                  <a:pt x="928636" y="49542"/>
                </a:lnTo>
                <a:lnTo>
                  <a:pt x="937412" y="47713"/>
                </a:lnTo>
                <a:lnTo>
                  <a:pt x="945413" y="49352"/>
                </a:lnTo>
                <a:lnTo>
                  <a:pt x="951357" y="54203"/>
                </a:lnTo>
                <a:lnTo>
                  <a:pt x="955065" y="62153"/>
                </a:lnTo>
                <a:lnTo>
                  <a:pt x="956335" y="73113"/>
                </a:lnTo>
                <a:lnTo>
                  <a:pt x="956335" y="131864"/>
                </a:lnTo>
                <a:lnTo>
                  <a:pt x="974813" y="131864"/>
                </a:lnTo>
                <a:lnTo>
                  <a:pt x="974813" y="69545"/>
                </a:lnTo>
                <a:close/>
              </a:path>
              <a:path w="1158875" h="163195">
                <a:moveTo>
                  <a:pt x="1079512" y="30924"/>
                </a:moveTo>
                <a:lnTo>
                  <a:pt x="1063129" y="30924"/>
                </a:lnTo>
                <a:lnTo>
                  <a:pt x="1063129" y="46355"/>
                </a:lnTo>
                <a:lnTo>
                  <a:pt x="1060310" y="42748"/>
                </a:lnTo>
                <a:lnTo>
                  <a:pt x="1060310" y="76911"/>
                </a:lnTo>
                <a:lnTo>
                  <a:pt x="1058164" y="88582"/>
                </a:lnTo>
                <a:lnTo>
                  <a:pt x="1052296" y="97764"/>
                </a:lnTo>
                <a:lnTo>
                  <a:pt x="1043711" y="103708"/>
                </a:lnTo>
                <a:lnTo>
                  <a:pt x="1033360" y="105816"/>
                </a:lnTo>
                <a:lnTo>
                  <a:pt x="1024051" y="103784"/>
                </a:lnTo>
                <a:lnTo>
                  <a:pt x="1016139" y="97904"/>
                </a:lnTo>
                <a:lnTo>
                  <a:pt x="1010627" y="88557"/>
                </a:lnTo>
                <a:lnTo>
                  <a:pt x="1008570" y="76149"/>
                </a:lnTo>
                <a:lnTo>
                  <a:pt x="1010564" y="63830"/>
                </a:lnTo>
                <a:lnTo>
                  <a:pt x="1051877" y="54317"/>
                </a:lnTo>
                <a:lnTo>
                  <a:pt x="1060310" y="76911"/>
                </a:lnTo>
                <a:lnTo>
                  <a:pt x="1060310" y="42748"/>
                </a:lnTo>
                <a:lnTo>
                  <a:pt x="1057262" y="38836"/>
                </a:lnTo>
                <a:lnTo>
                  <a:pt x="1049489" y="33362"/>
                </a:lnTo>
                <a:lnTo>
                  <a:pt x="1040485" y="30010"/>
                </a:lnTo>
                <a:lnTo>
                  <a:pt x="1030897" y="28879"/>
                </a:lnTo>
                <a:lnTo>
                  <a:pt x="1015911" y="32131"/>
                </a:lnTo>
                <a:lnTo>
                  <a:pt x="1002703" y="41541"/>
                </a:lnTo>
                <a:lnTo>
                  <a:pt x="993305" y="56642"/>
                </a:lnTo>
                <a:lnTo>
                  <a:pt x="989723" y="76911"/>
                </a:lnTo>
                <a:lnTo>
                  <a:pt x="993305" y="96774"/>
                </a:lnTo>
                <a:lnTo>
                  <a:pt x="1002703" y="111645"/>
                </a:lnTo>
                <a:lnTo>
                  <a:pt x="1015911" y="120954"/>
                </a:lnTo>
                <a:lnTo>
                  <a:pt x="1030897" y="124180"/>
                </a:lnTo>
                <a:lnTo>
                  <a:pt x="1040358" y="123050"/>
                </a:lnTo>
                <a:lnTo>
                  <a:pt x="1049121" y="119634"/>
                </a:lnTo>
                <a:lnTo>
                  <a:pt x="1056563" y="113893"/>
                </a:lnTo>
                <a:lnTo>
                  <a:pt x="1062062" y="105816"/>
                </a:lnTo>
                <a:lnTo>
                  <a:pt x="1046746" y="142201"/>
                </a:lnTo>
                <a:lnTo>
                  <a:pt x="1034389" y="144538"/>
                </a:lnTo>
                <a:lnTo>
                  <a:pt x="1025817" y="143776"/>
                </a:lnTo>
                <a:lnTo>
                  <a:pt x="1017574" y="141465"/>
                </a:lnTo>
                <a:lnTo>
                  <a:pt x="1009700" y="137629"/>
                </a:lnTo>
                <a:lnTo>
                  <a:pt x="1002220" y="132245"/>
                </a:lnTo>
                <a:lnTo>
                  <a:pt x="1001293" y="131432"/>
                </a:lnTo>
                <a:lnTo>
                  <a:pt x="993330" y="148043"/>
                </a:lnTo>
                <a:lnTo>
                  <a:pt x="1033500" y="162598"/>
                </a:lnTo>
                <a:lnTo>
                  <a:pt x="1043863" y="161721"/>
                </a:lnTo>
                <a:lnTo>
                  <a:pt x="1076693" y="133718"/>
                </a:lnTo>
                <a:lnTo>
                  <a:pt x="1079512" y="105778"/>
                </a:lnTo>
                <a:lnTo>
                  <a:pt x="1079512" y="47269"/>
                </a:lnTo>
                <a:lnTo>
                  <a:pt x="1079512" y="46355"/>
                </a:lnTo>
                <a:lnTo>
                  <a:pt x="1079512" y="30924"/>
                </a:lnTo>
                <a:close/>
              </a:path>
              <a:path w="1158875" h="163195">
                <a:moveTo>
                  <a:pt x="1118539" y="330"/>
                </a:moveTo>
                <a:lnTo>
                  <a:pt x="1100099" y="330"/>
                </a:lnTo>
                <a:lnTo>
                  <a:pt x="1100099" y="131800"/>
                </a:lnTo>
                <a:lnTo>
                  <a:pt x="1118539" y="131800"/>
                </a:lnTo>
                <a:lnTo>
                  <a:pt x="1118539" y="330"/>
                </a:lnTo>
                <a:close/>
              </a:path>
              <a:path w="1158875" h="163195">
                <a:moveTo>
                  <a:pt x="1158608" y="469"/>
                </a:moveTo>
                <a:lnTo>
                  <a:pt x="1140383" y="469"/>
                </a:lnTo>
                <a:lnTo>
                  <a:pt x="1140383" y="19113"/>
                </a:lnTo>
                <a:lnTo>
                  <a:pt x="1158608" y="19113"/>
                </a:lnTo>
                <a:lnTo>
                  <a:pt x="1158608" y="469"/>
                </a:lnTo>
                <a:close/>
              </a:path>
              <a:path w="1158875" h="163195">
                <a:moveTo>
                  <a:pt x="1158748" y="30886"/>
                </a:moveTo>
                <a:lnTo>
                  <a:pt x="1140345" y="30886"/>
                </a:lnTo>
                <a:lnTo>
                  <a:pt x="1140345" y="131762"/>
                </a:lnTo>
                <a:lnTo>
                  <a:pt x="1158748" y="131762"/>
                </a:lnTo>
                <a:lnTo>
                  <a:pt x="1158748" y="30886"/>
                </a:lnTo>
                <a:close/>
              </a:path>
            </a:pathLst>
          </a:custGeom>
          <a:solidFill>
            <a:srgbClr val="1C1C1C"/>
          </a:solidFill>
        </p:spPr>
        <p:txBody>
          <a:bodyPr wrap="square" lIns="0" tIns="0" rIns="0" bIns="0" rtlCol="0"/>
          <a:lstStyle/>
          <a:p>
            <a:endParaRPr/>
          </a:p>
        </p:txBody>
      </p:sp>
      <p:sp>
        <p:nvSpPr>
          <p:cNvPr id="21" name="object 20">
            <a:extLst>
              <a:ext uri="{FF2B5EF4-FFF2-40B4-BE49-F238E27FC236}">
                <a16:creationId xmlns:a16="http://schemas.microsoft.com/office/drawing/2014/main" id="{08C92E3F-F9BA-F744-86C8-4E8550A0B275}"/>
              </a:ext>
            </a:extLst>
          </p:cNvPr>
          <p:cNvSpPr/>
          <p:nvPr userDrawn="1"/>
        </p:nvSpPr>
        <p:spPr>
          <a:xfrm>
            <a:off x="1669316" y="1012706"/>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B881CA"/>
          </a:solidFill>
          <a:ln>
            <a:solidFill>
              <a:srgbClr val="B881CA"/>
            </a:solidFill>
          </a:ln>
        </p:spPr>
        <p:txBody>
          <a:bodyPr wrap="square" lIns="0" tIns="0" rIns="0" bIns="0" rtlCol="0"/>
          <a:lstStyle/>
          <a:p>
            <a:endParaRPr/>
          </a:p>
        </p:txBody>
      </p:sp>
      <p:sp>
        <p:nvSpPr>
          <p:cNvPr id="23" name="object 4">
            <a:extLst>
              <a:ext uri="{FF2B5EF4-FFF2-40B4-BE49-F238E27FC236}">
                <a16:creationId xmlns:a16="http://schemas.microsoft.com/office/drawing/2014/main" id="{14E4C99D-1AA6-B345-AD33-FFD286D432C7}"/>
              </a:ext>
            </a:extLst>
          </p:cNvPr>
          <p:cNvSpPr/>
          <p:nvPr userDrawn="1"/>
        </p:nvSpPr>
        <p:spPr>
          <a:xfrm>
            <a:off x="10052050" y="-781"/>
            <a:ext cx="10052050" cy="11309350"/>
          </a:xfrm>
          <a:custGeom>
            <a:avLst/>
            <a:gdLst/>
            <a:ahLst/>
            <a:cxnLst/>
            <a:rect l="l" t="t" r="r" b="b"/>
            <a:pathLst>
              <a:path w="20104100" h="4052570">
                <a:moveTo>
                  <a:pt x="20104099" y="0"/>
                </a:moveTo>
                <a:lnTo>
                  <a:pt x="0" y="0"/>
                </a:lnTo>
                <a:lnTo>
                  <a:pt x="0" y="4052557"/>
                </a:lnTo>
                <a:lnTo>
                  <a:pt x="20104099" y="4052557"/>
                </a:lnTo>
                <a:lnTo>
                  <a:pt x="20104099" y="0"/>
                </a:lnTo>
                <a:close/>
              </a:path>
            </a:pathLst>
          </a:custGeom>
          <a:solidFill>
            <a:srgbClr val="C7C1BF"/>
          </a:solidFill>
        </p:spPr>
        <p:txBody>
          <a:bodyPr wrap="square" lIns="0" tIns="0" rIns="0" bIns="0" rtlCol="0"/>
          <a:lstStyle/>
          <a:p>
            <a:endParaRPr/>
          </a:p>
        </p:txBody>
      </p:sp>
      <p:sp>
        <p:nvSpPr>
          <p:cNvPr id="24" name="Holder 3">
            <a:extLst>
              <a:ext uri="{FF2B5EF4-FFF2-40B4-BE49-F238E27FC236}">
                <a16:creationId xmlns:a16="http://schemas.microsoft.com/office/drawing/2014/main" id="{0773DA87-DF5F-214C-97B2-87533C585484}"/>
              </a:ext>
            </a:extLst>
          </p:cNvPr>
          <p:cNvSpPr>
            <a:spLocks noGrp="1"/>
          </p:cNvSpPr>
          <p:nvPr>
            <p:ph sz="half" idx="2"/>
          </p:nvPr>
        </p:nvSpPr>
        <p:spPr>
          <a:xfrm>
            <a:off x="10052050" y="0"/>
            <a:ext cx="10052050" cy="11309350"/>
          </a:xfrm>
          <a:prstGeom prst="rect">
            <a:avLst/>
          </a:prstGeom>
        </p:spPr>
        <p:txBody>
          <a:bodyPr wrap="square" lIns="0" tIns="0" rIns="0" bIns="0">
            <a:spAutoFit/>
          </a:bodyPr>
          <a:lstStyle>
            <a:lvl1pPr>
              <a:defRPr/>
            </a:lvl1pPr>
          </a:lstStyle>
          <a:p>
            <a:endParaRPr/>
          </a:p>
        </p:txBody>
      </p:sp>
      <p:sp>
        <p:nvSpPr>
          <p:cNvPr id="22" name="object 4">
            <a:extLst>
              <a:ext uri="{FF2B5EF4-FFF2-40B4-BE49-F238E27FC236}">
                <a16:creationId xmlns:a16="http://schemas.microsoft.com/office/drawing/2014/main" id="{06DA49ED-19E9-FC41-ADC8-559B99A326F5}"/>
              </a:ext>
            </a:extLst>
          </p:cNvPr>
          <p:cNvSpPr txBox="1">
            <a:spLocks noGrp="1"/>
          </p:cNvSpPr>
          <p:nvPr>
            <p:ph type="title" hasCustomPrompt="1"/>
          </p:nvPr>
        </p:nvSpPr>
        <p:spPr>
          <a:xfrm>
            <a:off x="690459" y="6723396"/>
            <a:ext cx="8950618" cy="1177925"/>
          </a:xfrm>
          <a:prstGeom prst="rect">
            <a:avLst/>
          </a:prstGeom>
        </p:spPr>
        <p:txBody>
          <a:bodyPr vert="horz" wrap="square" lIns="0" tIns="13970" rIns="0" bIns="0" rtlCol="0">
            <a:spAutoFit/>
          </a:bodyPr>
          <a:lstStyle>
            <a:lvl1pPr>
              <a:defRPr b="0" i="0">
                <a:latin typeface="Arial" panose="020B0604020202020204" pitchFamily="34" charset="0"/>
                <a:cs typeface="Arial" panose="020B0604020202020204" pitchFamily="34" charset="0"/>
              </a:defRPr>
            </a:lvl1pPr>
          </a:lstStyle>
          <a:p>
            <a:pPr marL="12700">
              <a:lnSpc>
                <a:spcPct val="100000"/>
              </a:lnSpc>
              <a:spcBef>
                <a:spcPts val="110"/>
              </a:spcBef>
            </a:pPr>
            <a:r>
              <a:rPr lang="en-GB" sz="7550" b="1" i="0">
                <a:latin typeface="Arial" panose="020B0604020202020204" pitchFamily="34" charset="0"/>
                <a:cs typeface="Arial" panose="020B0604020202020204" pitchFamily="34" charset="0"/>
              </a:rPr>
              <a:t>Insert Title Here</a:t>
            </a:r>
            <a:endParaRPr sz="7550">
              <a:latin typeface="BrandonGrotesque-Black"/>
              <a:cs typeface="BrandonGrotesque-Black"/>
            </a:endParaRPr>
          </a:p>
        </p:txBody>
      </p:sp>
    </p:spTree>
    <p:extLst>
      <p:ext uri="{BB962C8B-B14F-4D97-AF65-F5344CB8AC3E}">
        <p14:creationId xmlns:p14="http://schemas.microsoft.com/office/powerpoint/2010/main" val="32798358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een Clear slide: PC">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0EF8983-6BCF-8A41-AA56-20EB566CFEB8}"/>
              </a:ext>
            </a:extLst>
          </p:cNvPr>
          <p:cNvGrpSpPr/>
          <p:nvPr userDrawn="1"/>
        </p:nvGrpSpPr>
        <p:grpSpPr>
          <a:xfrm>
            <a:off x="679450" y="701675"/>
            <a:ext cx="2096927" cy="575311"/>
            <a:chOff x="6282009" y="912929"/>
            <a:chExt cx="4187195" cy="1148795"/>
          </a:xfrm>
        </p:grpSpPr>
        <p:sp>
          <p:nvSpPr>
            <p:cNvPr id="25" name="object 12">
              <a:extLst>
                <a:ext uri="{FF2B5EF4-FFF2-40B4-BE49-F238E27FC236}">
                  <a16:creationId xmlns:a16="http://schemas.microsoft.com/office/drawing/2014/main" id="{928FE8C0-2D8B-4445-8CC5-EB2BC1951FB2}"/>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26" name="object 13">
              <a:extLst>
                <a:ext uri="{FF2B5EF4-FFF2-40B4-BE49-F238E27FC236}">
                  <a16:creationId xmlns:a16="http://schemas.microsoft.com/office/drawing/2014/main" id="{4CA136EF-EDC2-9D49-9F43-BD8FA1A4461E}"/>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27" name="object 14">
              <a:extLst>
                <a:ext uri="{FF2B5EF4-FFF2-40B4-BE49-F238E27FC236}">
                  <a16:creationId xmlns:a16="http://schemas.microsoft.com/office/drawing/2014/main" id="{8FFE611B-80EB-634F-9F79-DA77B77125F2}"/>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28" name="object 15">
              <a:extLst>
                <a:ext uri="{FF2B5EF4-FFF2-40B4-BE49-F238E27FC236}">
                  <a16:creationId xmlns:a16="http://schemas.microsoft.com/office/drawing/2014/main" id="{A9DBD610-4E2A-CA42-AA0A-144760222B9B}"/>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29" name="object 16">
              <a:extLst>
                <a:ext uri="{FF2B5EF4-FFF2-40B4-BE49-F238E27FC236}">
                  <a16:creationId xmlns:a16="http://schemas.microsoft.com/office/drawing/2014/main" id="{B0F1311A-573C-B04C-855D-E77723060F26}"/>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30" name="object 17">
              <a:extLst>
                <a:ext uri="{FF2B5EF4-FFF2-40B4-BE49-F238E27FC236}">
                  <a16:creationId xmlns:a16="http://schemas.microsoft.com/office/drawing/2014/main" id="{17C56050-9C3E-7345-95AB-D6EE51D9843B}"/>
                </a:ext>
              </a:extLst>
            </p:cNvPr>
            <p:cNvGrpSpPr/>
            <p:nvPr userDrawn="1"/>
          </p:nvGrpSpPr>
          <p:grpSpPr>
            <a:xfrm>
              <a:off x="6369216" y="1893249"/>
              <a:ext cx="957580" cy="168275"/>
              <a:chOff x="3686325" y="4950352"/>
              <a:chExt cx="957580" cy="168275"/>
            </a:xfrm>
          </p:grpSpPr>
          <p:pic>
            <p:nvPicPr>
              <p:cNvPr id="38" name="object 18">
                <a:extLst>
                  <a:ext uri="{FF2B5EF4-FFF2-40B4-BE49-F238E27FC236}">
                    <a16:creationId xmlns:a16="http://schemas.microsoft.com/office/drawing/2014/main" id="{10433AF6-E2C3-584F-84D3-2A8872CEEE2C}"/>
                  </a:ext>
                </a:extLst>
              </p:cNvPr>
              <p:cNvPicPr/>
              <p:nvPr/>
            </p:nvPicPr>
            <p:blipFill>
              <a:blip r:embed="rId2" cstate="print"/>
              <a:stretch>
                <a:fillRect/>
              </a:stretch>
            </p:blipFill>
            <p:spPr>
              <a:xfrm>
                <a:off x="3686325" y="4955722"/>
                <a:ext cx="98300" cy="134760"/>
              </a:xfrm>
              <a:prstGeom prst="rect">
                <a:avLst/>
              </a:prstGeom>
            </p:spPr>
          </p:pic>
          <p:pic>
            <p:nvPicPr>
              <p:cNvPr id="39" name="object 19">
                <a:extLst>
                  <a:ext uri="{FF2B5EF4-FFF2-40B4-BE49-F238E27FC236}">
                    <a16:creationId xmlns:a16="http://schemas.microsoft.com/office/drawing/2014/main" id="{7671FD13-F47C-DA48-9C83-0442AD076730}"/>
                  </a:ext>
                </a:extLst>
              </p:cNvPr>
              <p:cNvPicPr/>
              <p:nvPr/>
            </p:nvPicPr>
            <p:blipFill>
              <a:blip r:embed="rId3" cstate="print"/>
              <a:stretch>
                <a:fillRect/>
              </a:stretch>
            </p:blipFill>
            <p:spPr>
              <a:xfrm>
                <a:off x="3803771" y="4984513"/>
                <a:ext cx="78175" cy="102928"/>
              </a:xfrm>
              <a:prstGeom prst="rect">
                <a:avLst/>
              </a:prstGeom>
            </p:spPr>
          </p:pic>
          <p:sp>
            <p:nvSpPr>
              <p:cNvPr id="40" name="object 20">
                <a:extLst>
                  <a:ext uri="{FF2B5EF4-FFF2-40B4-BE49-F238E27FC236}">
                    <a16:creationId xmlns:a16="http://schemas.microsoft.com/office/drawing/2014/main" id="{2B17963D-A99C-8B41-839C-A152F8F6F2ED}"/>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41" name="object 21">
                <a:extLst>
                  <a:ext uri="{FF2B5EF4-FFF2-40B4-BE49-F238E27FC236}">
                    <a16:creationId xmlns:a16="http://schemas.microsoft.com/office/drawing/2014/main" id="{03D01A7F-248B-B54C-AE89-1C8D3BAFCA0E}"/>
                  </a:ext>
                </a:extLst>
              </p:cNvPr>
              <p:cNvPicPr/>
              <p:nvPr/>
            </p:nvPicPr>
            <p:blipFill>
              <a:blip r:embed="rId4" cstate="print"/>
              <a:stretch>
                <a:fillRect/>
              </a:stretch>
            </p:blipFill>
            <p:spPr>
              <a:xfrm>
                <a:off x="4489871" y="4950352"/>
                <a:ext cx="153542" cy="139098"/>
              </a:xfrm>
              <a:prstGeom prst="rect">
                <a:avLst/>
              </a:prstGeom>
            </p:spPr>
          </p:pic>
          <p:sp>
            <p:nvSpPr>
              <p:cNvPr id="42" name="object 22">
                <a:extLst>
                  <a:ext uri="{FF2B5EF4-FFF2-40B4-BE49-F238E27FC236}">
                    <a16:creationId xmlns:a16="http://schemas.microsoft.com/office/drawing/2014/main" id="{F0B79802-E736-2246-8291-18EBAA181BF1}"/>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31" name="object 23">
              <a:extLst>
                <a:ext uri="{FF2B5EF4-FFF2-40B4-BE49-F238E27FC236}">
                  <a16:creationId xmlns:a16="http://schemas.microsoft.com/office/drawing/2014/main" id="{37FFB881-9FD9-9349-A680-186ED5BE8101}"/>
                </a:ext>
              </a:extLst>
            </p:cNvPr>
            <p:cNvGrpSpPr/>
            <p:nvPr userDrawn="1"/>
          </p:nvGrpSpPr>
          <p:grpSpPr>
            <a:xfrm>
              <a:off x="7372949" y="1898410"/>
              <a:ext cx="838200" cy="163195"/>
              <a:chOff x="4690058" y="4955513"/>
              <a:chExt cx="838200" cy="163195"/>
            </a:xfrm>
          </p:grpSpPr>
          <p:pic>
            <p:nvPicPr>
              <p:cNvPr id="36" name="object 24">
                <a:extLst>
                  <a:ext uri="{FF2B5EF4-FFF2-40B4-BE49-F238E27FC236}">
                    <a16:creationId xmlns:a16="http://schemas.microsoft.com/office/drawing/2014/main" id="{50C1A68B-9AB2-924F-ABB4-9F840990B0CA}"/>
                  </a:ext>
                </a:extLst>
              </p:cNvPr>
              <p:cNvPicPr/>
              <p:nvPr/>
            </p:nvPicPr>
            <p:blipFill>
              <a:blip r:embed="rId5" cstate="print"/>
              <a:stretch>
                <a:fillRect/>
              </a:stretch>
            </p:blipFill>
            <p:spPr>
              <a:xfrm>
                <a:off x="5449226" y="4985049"/>
                <a:ext cx="78524" cy="104478"/>
              </a:xfrm>
              <a:prstGeom prst="rect">
                <a:avLst/>
              </a:prstGeom>
            </p:spPr>
          </p:pic>
          <p:sp>
            <p:nvSpPr>
              <p:cNvPr id="37" name="object 25">
                <a:extLst>
                  <a:ext uri="{FF2B5EF4-FFF2-40B4-BE49-F238E27FC236}">
                    <a16:creationId xmlns:a16="http://schemas.microsoft.com/office/drawing/2014/main" id="{3CC91496-C896-9745-A7F2-878133CBD697}"/>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32" name="object 26">
              <a:extLst>
                <a:ext uri="{FF2B5EF4-FFF2-40B4-BE49-F238E27FC236}">
                  <a16:creationId xmlns:a16="http://schemas.microsoft.com/office/drawing/2014/main" id="{E0267E6C-57FD-D744-9CA5-0A3C0B1A8A4E}"/>
                </a:ext>
              </a:extLst>
            </p:cNvPr>
            <p:cNvGrpSpPr/>
            <p:nvPr userDrawn="1"/>
          </p:nvGrpSpPr>
          <p:grpSpPr>
            <a:xfrm>
              <a:off x="6818819" y="912939"/>
              <a:ext cx="1391920" cy="873125"/>
              <a:chOff x="4135928" y="3970042"/>
              <a:chExt cx="1391920" cy="873125"/>
            </a:xfrm>
          </p:grpSpPr>
          <p:sp>
            <p:nvSpPr>
              <p:cNvPr id="33" name="object 27">
                <a:extLst>
                  <a:ext uri="{FF2B5EF4-FFF2-40B4-BE49-F238E27FC236}">
                    <a16:creationId xmlns:a16="http://schemas.microsoft.com/office/drawing/2014/main" id="{1BFB5B51-A7AF-7941-9B26-BECBA658CF03}"/>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34" name="object 28">
                <a:extLst>
                  <a:ext uri="{FF2B5EF4-FFF2-40B4-BE49-F238E27FC236}">
                    <a16:creationId xmlns:a16="http://schemas.microsoft.com/office/drawing/2014/main" id="{0E9A23DC-A450-B042-9DEB-A7A6CF4FF45E}"/>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35" name="object 29">
                <a:extLst>
                  <a:ext uri="{FF2B5EF4-FFF2-40B4-BE49-F238E27FC236}">
                    <a16:creationId xmlns:a16="http://schemas.microsoft.com/office/drawing/2014/main" id="{B3143AEF-683B-4849-B1BB-A65523BFF6A6}"/>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8DC63F"/>
              </a:solidFill>
            </p:spPr>
            <p:txBody>
              <a:bodyPr wrap="square" lIns="0" tIns="0" rIns="0" bIns="0" rtlCol="0"/>
              <a:lstStyle/>
              <a:p>
                <a:endParaRPr/>
              </a:p>
            </p:txBody>
          </p:sp>
        </p:grpSp>
      </p:grpSp>
    </p:spTree>
    <p:extLst>
      <p:ext uri="{BB962C8B-B14F-4D97-AF65-F5344CB8AC3E}">
        <p14:creationId xmlns:p14="http://schemas.microsoft.com/office/powerpoint/2010/main" val="1830583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urple Clear slide: PC">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B1F6B37-8A6F-F145-ADCF-3A8F5AB58DA4}"/>
              </a:ext>
            </a:extLst>
          </p:cNvPr>
          <p:cNvGrpSpPr/>
          <p:nvPr userDrawn="1"/>
        </p:nvGrpSpPr>
        <p:grpSpPr>
          <a:xfrm>
            <a:off x="679450" y="701675"/>
            <a:ext cx="2096927" cy="575311"/>
            <a:chOff x="6282009" y="912929"/>
            <a:chExt cx="4187195" cy="1148795"/>
          </a:xfrm>
        </p:grpSpPr>
        <p:sp>
          <p:nvSpPr>
            <p:cNvPr id="25" name="object 12">
              <a:extLst>
                <a:ext uri="{FF2B5EF4-FFF2-40B4-BE49-F238E27FC236}">
                  <a16:creationId xmlns:a16="http://schemas.microsoft.com/office/drawing/2014/main" id="{5463174A-18B1-FE42-83B7-687C8ADD62FA}"/>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26" name="object 13">
              <a:extLst>
                <a:ext uri="{FF2B5EF4-FFF2-40B4-BE49-F238E27FC236}">
                  <a16:creationId xmlns:a16="http://schemas.microsoft.com/office/drawing/2014/main" id="{F7854F2D-8E7A-074E-B934-7A7D054A0F5A}"/>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27" name="object 14">
              <a:extLst>
                <a:ext uri="{FF2B5EF4-FFF2-40B4-BE49-F238E27FC236}">
                  <a16:creationId xmlns:a16="http://schemas.microsoft.com/office/drawing/2014/main" id="{7EBEC0AC-8B20-574F-8786-5A56EAE6C15E}"/>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28" name="object 15">
              <a:extLst>
                <a:ext uri="{FF2B5EF4-FFF2-40B4-BE49-F238E27FC236}">
                  <a16:creationId xmlns:a16="http://schemas.microsoft.com/office/drawing/2014/main" id="{6354197A-EB3E-7E44-9798-A2CCDFDAAE29}"/>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29" name="object 16">
              <a:extLst>
                <a:ext uri="{FF2B5EF4-FFF2-40B4-BE49-F238E27FC236}">
                  <a16:creationId xmlns:a16="http://schemas.microsoft.com/office/drawing/2014/main" id="{9E7B3514-A552-1845-9A2F-8F7AF242A7F4}"/>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30" name="object 17">
              <a:extLst>
                <a:ext uri="{FF2B5EF4-FFF2-40B4-BE49-F238E27FC236}">
                  <a16:creationId xmlns:a16="http://schemas.microsoft.com/office/drawing/2014/main" id="{A20A1DF6-042E-1743-B4F8-1E39588F4156}"/>
                </a:ext>
              </a:extLst>
            </p:cNvPr>
            <p:cNvGrpSpPr/>
            <p:nvPr userDrawn="1"/>
          </p:nvGrpSpPr>
          <p:grpSpPr>
            <a:xfrm>
              <a:off x="6369216" y="1893249"/>
              <a:ext cx="957580" cy="168275"/>
              <a:chOff x="3686325" y="4950352"/>
              <a:chExt cx="957580" cy="168275"/>
            </a:xfrm>
          </p:grpSpPr>
          <p:pic>
            <p:nvPicPr>
              <p:cNvPr id="38" name="object 18">
                <a:extLst>
                  <a:ext uri="{FF2B5EF4-FFF2-40B4-BE49-F238E27FC236}">
                    <a16:creationId xmlns:a16="http://schemas.microsoft.com/office/drawing/2014/main" id="{8D6462BD-CF07-A142-8C9D-EBD0944B9928}"/>
                  </a:ext>
                </a:extLst>
              </p:cNvPr>
              <p:cNvPicPr/>
              <p:nvPr/>
            </p:nvPicPr>
            <p:blipFill>
              <a:blip r:embed="rId2" cstate="print"/>
              <a:stretch>
                <a:fillRect/>
              </a:stretch>
            </p:blipFill>
            <p:spPr>
              <a:xfrm>
                <a:off x="3686325" y="4955722"/>
                <a:ext cx="98300" cy="134760"/>
              </a:xfrm>
              <a:prstGeom prst="rect">
                <a:avLst/>
              </a:prstGeom>
            </p:spPr>
          </p:pic>
          <p:pic>
            <p:nvPicPr>
              <p:cNvPr id="39" name="object 19">
                <a:extLst>
                  <a:ext uri="{FF2B5EF4-FFF2-40B4-BE49-F238E27FC236}">
                    <a16:creationId xmlns:a16="http://schemas.microsoft.com/office/drawing/2014/main" id="{90A9A731-646F-EB4B-BF4C-B73BC892EC68}"/>
                  </a:ext>
                </a:extLst>
              </p:cNvPr>
              <p:cNvPicPr/>
              <p:nvPr/>
            </p:nvPicPr>
            <p:blipFill>
              <a:blip r:embed="rId3" cstate="print"/>
              <a:stretch>
                <a:fillRect/>
              </a:stretch>
            </p:blipFill>
            <p:spPr>
              <a:xfrm>
                <a:off x="3803771" y="4984513"/>
                <a:ext cx="78175" cy="102928"/>
              </a:xfrm>
              <a:prstGeom prst="rect">
                <a:avLst/>
              </a:prstGeom>
            </p:spPr>
          </p:pic>
          <p:sp>
            <p:nvSpPr>
              <p:cNvPr id="40" name="object 20">
                <a:extLst>
                  <a:ext uri="{FF2B5EF4-FFF2-40B4-BE49-F238E27FC236}">
                    <a16:creationId xmlns:a16="http://schemas.microsoft.com/office/drawing/2014/main" id="{F5239CD8-848E-1D4C-A88F-DBD41508C6DB}"/>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41" name="object 21">
                <a:extLst>
                  <a:ext uri="{FF2B5EF4-FFF2-40B4-BE49-F238E27FC236}">
                    <a16:creationId xmlns:a16="http://schemas.microsoft.com/office/drawing/2014/main" id="{C6F0A1AA-5317-3442-8249-4CCB68A0118D}"/>
                  </a:ext>
                </a:extLst>
              </p:cNvPr>
              <p:cNvPicPr/>
              <p:nvPr/>
            </p:nvPicPr>
            <p:blipFill>
              <a:blip r:embed="rId4" cstate="print"/>
              <a:stretch>
                <a:fillRect/>
              </a:stretch>
            </p:blipFill>
            <p:spPr>
              <a:xfrm>
                <a:off x="4489871" y="4950352"/>
                <a:ext cx="153542" cy="139098"/>
              </a:xfrm>
              <a:prstGeom prst="rect">
                <a:avLst/>
              </a:prstGeom>
            </p:spPr>
          </p:pic>
          <p:sp>
            <p:nvSpPr>
              <p:cNvPr id="42" name="object 22">
                <a:extLst>
                  <a:ext uri="{FF2B5EF4-FFF2-40B4-BE49-F238E27FC236}">
                    <a16:creationId xmlns:a16="http://schemas.microsoft.com/office/drawing/2014/main" id="{6A293B1A-AAB2-F24C-9C3D-C7555771D044}"/>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31" name="object 23">
              <a:extLst>
                <a:ext uri="{FF2B5EF4-FFF2-40B4-BE49-F238E27FC236}">
                  <a16:creationId xmlns:a16="http://schemas.microsoft.com/office/drawing/2014/main" id="{CFDCB85E-4740-BC49-9C7C-7F1109CB120D}"/>
                </a:ext>
              </a:extLst>
            </p:cNvPr>
            <p:cNvGrpSpPr/>
            <p:nvPr userDrawn="1"/>
          </p:nvGrpSpPr>
          <p:grpSpPr>
            <a:xfrm>
              <a:off x="7372949" y="1898410"/>
              <a:ext cx="838200" cy="163195"/>
              <a:chOff x="4690058" y="4955513"/>
              <a:chExt cx="838200" cy="163195"/>
            </a:xfrm>
          </p:grpSpPr>
          <p:pic>
            <p:nvPicPr>
              <p:cNvPr id="36" name="object 24">
                <a:extLst>
                  <a:ext uri="{FF2B5EF4-FFF2-40B4-BE49-F238E27FC236}">
                    <a16:creationId xmlns:a16="http://schemas.microsoft.com/office/drawing/2014/main" id="{FFB2B4A5-426D-1443-B84C-D9060DC6F50C}"/>
                  </a:ext>
                </a:extLst>
              </p:cNvPr>
              <p:cNvPicPr/>
              <p:nvPr/>
            </p:nvPicPr>
            <p:blipFill>
              <a:blip r:embed="rId5" cstate="print"/>
              <a:stretch>
                <a:fillRect/>
              </a:stretch>
            </p:blipFill>
            <p:spPr>
              <a:xfrm>
                <a:off x="5449226" y="4985049"/>
                <a:ext cx="78524" cy="104478"/>
              </a:xfrm>
              <a:prstGeom prst="rect">
                <a:avLst/>
              </a:prstGeom>
            </p:spPr>
          </p:pic>
          <p:sp>
            <p:nvSpPr>
              <p:cNvPr id="37" name="object 25">
                <a:extLst>
                  <a:ext uri="{FF2B5EF4-FFF2-40B4-BE49-F238E27FC236}">
                    <a16:creationId xmlns:a16="http://schemas.microsoft.com/office/drawing/2014/main" id="{C1AEE9C0-F212-2744-A20E-5A0742F1E841}"/>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32" name="object 26">
              <a:extLst>
                <a:ext uri="{FF2B5EF4-FFF2-40B4-BE49-F238E27FC236}">
                  <a16:creationId xmlns:a16="http://schemas.microsoft.com/office/drawing/2014/main" id="{DA6F9FE0-7352-494D-A1A9-ABC13C81AC73}"/>
                </a:ext>
              </a:extLst>
            </p:cNvPr>
            <p:cNvGrpSpPr/>
            <p:nvPr userDrawn="1"/>
          </p:nvGrpSpPr>
          <p:grpSpPr>
            <a:xfrm>
              <a:off x="6818819" y="912939"/>
              <a:ext cx="1391920" cy="873125"/>
              <a:chOff x="4135928" y="3970042"/>
              <a:chExt cx="1391920" cy="873125"/>
            </a:xfrm>
          </p:grpSpPr>
          <p:sp>
            <p:nvSpPr>
              <p:cNvPr id="33" name="object 27">
                <a:extLst>
                  <a:ext uri="{FF2B5EF4-FFF2-40B4-BE49-F238E27FC236}">
                    <a16:creationId xmlns:a16="http://schemas.microsoft.com/office/drawing/2014/main" id="{1067D1F5-EAD3-A840-8C36-B9CCA5FE0552}"/>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34" name="object 28">
                <a:extLst>
                  <a:ext uri="{FF2B5EF4-FFF2-40B4-BE49-F238E27FC236}">
                    <a16:creationId xmlns:a16="http://schemas.microsoft.com/office/drawing/2014/main" id="{4873886E-F7F3-F542-8B6E-04CA296D2D4D}"/>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35" name="object 29">
                <a:extLst>
                  <a:ext uri="{FF2B5EF4-FFF2-40B4-BE49-F238E27FC236}">
                    <a16:creationId xmlns:a16="http://schemas.microsoft.com/office/drawing/2014/main" id="{5078EAC0-A793-3D4D-959C-BD269AFF2193}"/>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B881CA"/>
              </a:solidFill>
            </p:spPr>
            <p:txBody>
              <a:bodyPr wrap="square" lIns="0" tIns="0" rIns="0" bIns="0" rtlCol="0"/>
              <a:lstStyle/>
              <a:p>
                <a:endParaRPr/>
              </a:p>
            </p:txBody>
          </p:sp>
        </p:grpSp>
      </p:grpSp>
    </p:spTree>
    <p:extLst>
      <p:ext uri="{BB962C8B-B14F-4D97-AF65-F5344CB8AC3E}">
        <p14:creationId xmlns:p14="http://schemas.microsoft.com/office/powerpoint/2010/main" val="2174973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ue Background Clear slide: PC">
    <p:spTree>
      <p:nvGrpSpPr>
        <p:cNvPr id="1" name=""/>
        <p:cNvGrpSpPr/>
        <p:nvPr/>
      </p:nvGrpSpPr>
      <p:grpSpPr>
        <a:xfrm>
          <a:off x="0" y="0"/>
          <a:ext cx="0" cy="0"/>
          <a:chOff x="0" y="0"/>
          <a:chExt cx="0" cy="0"/>
        </a:xfrm>
      </p:grpSpPr>
      <p:sp>
        <p:nvSpPr>
          <p:cNvPr id="97" name="object 2">
            <a:extLst>
              <a:ext uri="{FF2B5EF4-FFF2-40B4-BE49-F238E27FC236}">
                <a16:creationId xmlns:a16="http://schemas.microsoft.com/office/drawing/2014/main" id="{684C9EE9-5F54-7A4C-B01F-FA6909D3EF72}"/>
              </a:ext>
            </a:extLst>
          </p:cNvPr>
          <p:cNvSpPr/>
          <p:nvPr userDrawn="1"/>
        </p:nvSpPr>
        <p:spPr>
          <a:xfrm>
            <a:off x="0" y="5235"/>
            <a:ext cx="20104100" cy="11304115"/>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00AEEF"/>
          </a:solidFill>
        </p:spPr>
        <p:txBody>
          <a:bodyPr wrap="square" lIns="0" tIns="0" rIns="0" bIns="0" rtlCol="0"/>
          <a:lstStyle/>
          <a:p>
            <a:endParaRPr/>
          </a:p>
        </p:txBody>
      </p:sp>
      <p:grpSp>
        <p:nvGrpSpPr>
          <p:cNvPr id="78" name="Group 77">
            <a:extLst>
              <a:ext uri="{FF2B5EF4-FFF2-40B4-BE49-F238E27FC236}">
                <a16:creationId xmlns:a16="http://schemas.microsoft.com/office/drawing/2014/main" id="{8749AA01-9C55-3E47-93BB-5CCDAA576666}"/>
              </a:ext>
            </a:extLst>
          </p:cNvPr>
          <p:cNvGrpSpPr/>
          <p:nvPr userDrawn="1"/>
        </p:nvGrpSpPr>
        <p:grpSpPr>
          <a:xfrm>
            <a:off x="679450" y="701675"/>
            <a:ext cx="2096927" cy="575311"/>
            <a:chOff x="6282009" y="912929"/>
            <a:chExt cx="4187195" cy="1148795"/>
          </a:xfrm>
        </p:grpSpPr>
        <p:sp>
          <p:nvSpPr>
            <p:cNvPr id="79" name="object 12">
              <a:extLst>
                <a:ext uri="{FF2B5EF4-FFF2-40B4-BE49-F238E27FC236}">
                  <a16:creationId xmlns:a16="http://schemas.microsoft.com/office/drawing/2014/main" id="{897A8DA6-5232-9841-96F8-F77708196DBE}"/>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80" name="object 13">
              <a:extLst>
                <a:ext uri="{FF2B5EF4-FFF2-40B4-BE49-F238E27FC236}">
                  <a16:creationId xmlns:a16="http://schemas.microsoft.com/office/drawing/2014/main" id="{4B7663D0-1591-0F49-A8EC-A1E5E8CAEF41}"/>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81" name="object 14">
              <a:extLst>
                <a:ext uri="{FF2B5EF4-FFF2-40B4-BE49-F238E27FC236}">
                  <a16:creationId xmlns:a16="http://schemas.microsoft.com/office/drawing/2014/main" id="{8FCB4DD4-786A-D24A-9357-5BC4B3EABBA0}"/>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82" name="object 15">
              <a:extLst>
                <a:ext uri="{FF2B5EF4-FFF2-40B4-BE49-F238E27FC236}">
                  <a16:creationId xmlns:a16="http://schemas.microsoft.com/office/drawing/2014/main" id="{17750BBB-1896-1148-BA2F-20F0F6E81C9C}"/>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83" name="object 16">
              <a:extLst>
                <a:ext uri="{FF2B5EF4-FFF2-40B4-BE49-F238E27FC236}">
                  <a16:creationId xmlns:a16="http://schemas.microsoft.com/office/drawing/2014/main" id="{F8DC8CA4-C519-B04D-AD4D-C11D7452B49A}"/>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84" name="object 17">
              <a:extLst>
                <a:ext uri="{FF2B5EF4-FFF2-40B4-BE49-F238E27FC236}">
                  <a16:creationId xmlns:a16="http://schemas.microsoft.com/office/drawing/2014/main" id="{50BEE7C9-AD93-5E4C-9CAF-4D76FD1913C6}"/>
                </a:ext>
              </a:extLst>
            </p:cNvPr>
            <p:cNvGrpSpPr/>
            <p:nvPr userDrawn="1"/>
          </p:nvGrpSpPr>
          <p:grpSpPr>
            <a:xfrm>
              <a:off x="6369216" y="1893249"/>
              <a:ext cx="957580" cy="168275"/>
              <a:chOff x="3686325" y="4950352"/>
              <a:chExt cx="957580" cy="168275"/>
            </a:xfrm>
          </p:grpSpPr>
          <p:pic>
            <p:nvPicPr>
              <p:cNvPr id="92" name="object 18">
                <a:extLst>
                  <a:ext uri="{FF2B5EF4-FFF2-40B4-BE49-F238E27FC236}">
                    <a16:creationId xmlns:a16="http://schemas.microsoft.com/office/drawing/2014/main" id="{0EE988A7-F592-BC49-B00E-D86DE9614200}"/>
                  </a:ext>
                </a:extLst>
              </p:cNvPr>
              <p:cNvPicPr/>
              <p:nvPr/>
            </p:nvPicPr>
            <p:blipFill>
              <a:blip r:embed="rId2" cstate="print"/>
              <a:stretch>
                <a:fillRect/>
              </a:stretch>
            </p:blipFill>
            <p:spPr>
              <a:xfrm>
                <a:off x="3686325" y="4955722"/>
                <a:ext cx="98300" cy="134760"/>
              </a:xfrm>
              <a:prstGeom prst="rect">
                <a:avLst/>
              </a:prstGeom>
            </p:spPr>
          </p:pic>
          <p:pic>
            <p:nvPicPr>
              <p:cNvPr id="93" name="object 19">
                <a:extLst>
                  <a:ext uri="{FF2B5EF4-FFF2-40B4-BE49-F238E27FC236}">
                    <a16:creationId xmlns:a16="http://schemas.microsoft.com/office/drawing/2014/main" id="{3A3B94C5-38DE-C44B-978F-EB3A3AB8D3BD}"/>
                  </a:ext>
                </a:extLst>
              </p:cNvPr>
              <p:cNvPicPr/>
              <p:nvPr/>
            </p:nvPicPr>
            <p:blipFill>
              <a:blip r:embed="rId3" cstate="print"/>
              <a:stretch>
                <a:fillRect/>
              </a:stretch>
            </p:blipFill>
            <p:spPr>
              <a:xfrm>
                <a:off x="3803771" y="4984513"/>
                <a:ext cx="78175" cy="102928"/>
              </a:xfrm>
              <a:prstGeom prst="rect">
                <a:avLst/>
              </a:prstGeom>
            </p:spPr>
          </p:pic>
          <p:sp>
            <p:nvSpPr>
              <p:cNvPr id="94" name="object 20">
                <a:extLst>
                  <a:ext uri="{FF2B5EF4-FFF2-40B4-BE49-F238E27FC236}">
                    <a16:creationId xmlns:a16="http://schemas.microsoft.com/office/drawing/2014/main" id="{E84228E2-D276-F442-9492-E1BF7F2D9E94}"/>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95" name="object 21">
                <a:extLst>
                  <a:ext uri="{FF2B5EF4-FFF2-40B4-BE49-F238E27FC236}">
                    <a16:creationId xmlns:a16="http://schemas.microsoft.com/office/drawing/2014/main" id="{DBC4D9F9-9A94-6943-8C98-36ED75EB4BD8}"/>
                  </a:ext>
                </a:extLst>
              </p:cNvPr>
              <p:cNvPicPr/>
              <p:nvPr/>
            </p:nvPicPr>
            <p:blipFill>
              <a:blip r:embed="rId4" cstate="print"/>
              <a:stretch>
                <a:fillRect/>
              </a:stretch>
            </p:blipFill>
            <p:spPr>
              <a:xfrm>
                <a:off x="4489871" y="4950352"/>
                <a:ext cx="153542" cy="139098"/>
              </a:xfrm>
              <a:prstGeom prst="rect">
                <a:avLst/>
              </a:prstGeom>
            </p:spPr>
          </p:pic>
          <p:sp>
            <p:nvSpPr>
              <p:cNvPr id="96" name="object 22">
                <a:extLst>
                  <a:ext uri="{FF2B5EF4-FFF2-40B4-BE49-F238E27FC236}">
                    <a16:creationId xmlns:a16="http://schemas.microsoft.com/office/drawing/2014/main" id="{9D4E488B-3BBA-E940-B656-9202B378C893}"/>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85" name="object 23">
              <a:extLst>
                <a:ext uri="{FF2B5EF4-FFF2-40B4-BE49-F238E27FC236}">
                  <a16:creationId xmlns:a16="http://schemas.microsoft.com/office/drawing/2014/main" id="{A104F97B-07E9-C84C-8648-E7DA3CC26A7A}"/>
                </a:ext>
              </a:extLst>
            </p:cNvPr>
            <p:cNvGrpSpPr/>
            <p:nvPr userDrawn="1"/>
          </p:nvGrpSpPr>
          <p:grpSpPr>
            <a:xfrm>
              <a:off x="7372949" y="1898410"/>
              <a:ext cx="838200" cy="163195"/>
              <a:chOff x="4690058" y="4955513"/>
              <a:chExt cx="838200" cy="163195"/>
            </a:xfrm>
          </p:grpSpPr>
          <p:pic>
            <p:nvPicPr>
              <p:cNvPr id="90" name="object 24">
                <a:extLst>
                  <a:ext uri="{FF2B5EF4-FFF2-40B4-BE49-F238E27FC236}">
                    <a16:creationId xmlns:a16="http://schemas.microsoft.com/office/drawing/2014/main" id="{C2135386-D93C-6141-92D5-DCB39D9688F8}"/>
                  </a:ext>
                </a:extLst>
              </p:cNvPr>
              <p:cNvPicPr/>
              <p:nvPr/>
            </p:nvPicPr>
            <p:blipFill>
              <a:blip r:embed="rId5" cstate="print"/>
              <a:stretch>
                <a:fillRect/>
              </a:stretch>
            </p:blipFill>
            <p:spPr>
              <a:xfrm>
                <a:off x="5449226" y="4985049"/>
                <a:ext cx="78524" cy="104478"/>
              </a:xfrm>
              <a:prstGeom prst="rect">
                <a:avLst/>
              </a:prstGeom>
            </p:spPr>
          </p:pic>
          <p:sp>
            <p:nvSpPr>
              <p:cNvPr id="91" name="object 25">
                <a:extLst>
                  <a:ext uri="{FF2B5EF4-FFF2-40B4-BE49-F238E27FC236}">
                    <a16:creationId xmlns:a16="http://schemas.microsoft.com/office/drawing/2014/main" id="{BFB9F981-B27F-6C43-B27D-740619D4F310}"/>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86" name="object 26">
              <a:extLst>
                <a:ext uri="{FF2B5EF4-FFF2-40B4-BE49-F238E27FC236}">
                  <a16:creationId xmlns:a16="http://schemas.microsoft.com/office/drawing/2014/main" id="{D8B696E7-5E54-DE42-A460-BFFAE389E70C}"/>
                </a:ext>
              </a:extLst>
            </p:cNvPr>
            <p:cNvGrpSpPr/>
            <p:nvPr userDrawn="1"/>
          </p:nvGrpSpPr>
          <p:grpSpPr>
            <a:xfrm>
              <a:off x="6818819" y="912939"/>
              <a:ext cx="1391920" cy="873125"/>
              <a:chOff x="4135928" y="3970042"/>
              <a:chExt cx="1391920" cy="873125"/>
            </a:xfrm>
          </p:grpSpPr>
          <p:sp>
            <p:nvSpPr>
              <p:cNvPr id="87" name="object 27">
                <a:extLst>
                  <a:ext uri="{FF2B5EF4-FFF2-40B4-BE49-F238E27FC236}">
                    <a16:creationId xmlns:a16="http://schemas.microsoft.com/office/drawing/2014/main" id="{E3672690-B9DC-5649-A0A5-08EC14F76383}"/>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88" name="object 28">
                <a:extLst>
                  <a:ext uri="{FF2B5EF4-FFF2-40B4-BE49-F238E27FC236}">
                    <a16:creationId xmlns:a16="http://schemas.microsoft.com/office/drawing/2014/main" id="{7A9E3138-34B4-114E-9C90-5946D70360C6}"/>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89" name="object 29">
                <a:extLst>
                  <a:ext uri="{FF2B5EF4-FFF2-40B4-BE49-F238E27FC236}">
                    <a16:creationId xmlns:a16="http://schemas.microsoft.com/office/drawing/2014/main" id="{3AB0AAD6-BE9F-674D-8FA5-B939470A5544}"/>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Tree>
    <p:extLst>
      <p:ext uri="{BB962C8B-B14F-4D97-AF65-F5344CB8AC3E}">
        <p14:creationId xmlns:p14="http://schemas.microsoft.com/office/powerpoint/2010/main" val="41174343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ue Background Clear slide: PC">
    <p:spTree>
      <p:nvGrpSpPr>
        <p:cNvPr id="1" name=""/>
        <p:cNvGrpSpPr/>
        <p:nvPr/>
      </p:nvGrpSpPr>
      <p:grpSpPr>
        <a:xfrm>
          <a:off x="0" y="0"/>
          <a:ext cx="0" cy="0"/>
          <a:chOff x="0" y="0"/>
          <a:chExt cx="0" cy="0"/>
        </a:xfrm>
      </p:grpSpPr>
      <p:sp>
        <p:nvSpPr>
          <p:cNvPr id="97" name="object 2">
            <a:extLst>
              <a:ext uri="{FF2B5EF4-FFF2-40B4-BE49-F238E27FC236}">
                <a16:creationId xmlns:a16="http://schemas.microsoft.com/office/drawing/2014/main" id="{684C9EE9-5F54-7A4C-B01F-FA6909D3EF72}"/>
              </a:ext>
            </a:extLst>
          </p:cNvPr>
          <p:cNvSpPr/>
          <p:nvPr userDrawn="1"/>
        </p:nvSpPr>
        <p:spPr>
          <a:xfrm>
            <a:off x="0" y="-103252"/>
            <a:ext cx="20104100" cy="1839440"/>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B881CA"/>
          </a:solidFill>
        </p:spPr>
        <p:txBody>
          <a:bodyPr wrap="square" lIns="0" tIns="0" rIns="0" bIns="0" rtlCol="0"/>
          <a:lstStyle/>
          <a:p>
            <a:endParaRPr/>
          </a:p>
        </p:txBody>
      </p:sp>
      <p:grpSp>
        <p:nvGrpSpPr>
          <p:cNvPr id="78" name="Group 77">
            <a:extLst>
              <a:ext uri="{FF2B5EF4-FFF2-40B4-BE49-F238E27FC236}">
                <a16:creationId xmlns:a16="http://schemas.microsoft.com/office/drawing/2014/main" id="{8749AA01-9C55-3E47-93BB-5CCDAA576666}"/>
              </a:ext>
            </a:extLst>
          </p:cNvPr>
          <p:cNvGrpSpPr/>
          <p:nvPr userDrawn="1"/>
        </p:nvGrpSpPr>
        <p:grpSpPr>
          <a:xfrm>
            <a:off x="679450" y="701675"/>
            <a:ext cx="2096927" cy="575311"/>
            <a:chOff x="6282009" y="912929"/>
            <a:chExt cx="4187195" cy="1148795"/>
          </a:xfrm>
        </p:grpSpPr>
        <p:sp>
          <p:nvSpPr>
            <p:cNvPr id="79" name="object 12">
              <a:extLst>
                <a:ext uri="{FF2B5EF4-FFF2-40B4-BE49-F238E27FC236}">
                  <a16:creationId xmlns:a16="http://schemas.microsoft.com/office/drawing/2014/main" id="{897A8DA6-5232-9841-96F8-F77708196DBE}"/>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80" name="object 13">
              <a:extLst>
                <a:ext uri="{FF2B5EF4-FFF2-40B4-BE49-F238E27FC236}">
                  <a16:creationId xmlns:a16="http://schemas.microsoft.com/office/drawing/2014/main" id="{4B7663D0-1591-0F49-A8EC-A1E5E8CAEF41}"/>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81" name="object 14">
              <a:extLst>
                <a:ext uri="{FF2B5EF4-FFF2-40B4-BE49-F238E27FC236}">
                  <a16:creationId xmlns:a16="http://schemas.microsoft.com/office/drawing/2014/main" id="{8FCB4DD4-786A-D24A-9357-5BC4B3EABBA0}"/>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82" name="object 15">
              <a:extLst>
                <a:ext uri="{FF2B5EF4-FFF2-40B4-BE49-F238E27FC236}">
                  <a16:creationId xmlns:a16="http://schemas.microsoft.com/office/drawing/2014/main" id="{17750BBB-1896-1148-BA2F-20F0F6E81C9C}"/>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83" name="object 16">
              <a:extLst>
                <a:ext uri="{FF2B5EF4-FFF2-40B4-BE49-F238E27FC236}">
                  <a16:creationId xmlns:a16="http://schemas.microsoft.com/office/drawing/2014/main" id="{F8DC8CA4-C519-B04D-AD4D-C11D7452B49A}"/>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84" name="object 17">
              <a:extLst>
                <a:ext uri="{FF2B5EF4-FFF2-40B4-BE49-F238E27FC236}">
                  <a16:creationId xmlns:a16="http://schemas.microsoft.com/office/drawing/2014/main" id="{50BEE7C9-AD93-5E4C-9CAF-4D76FD1913C6}"/>
                </a:ext>
              </a:extLst>
            </p:cNvPr>
            <p:cNvGrpSpPr/>
            <p:nvPr userDrawn="1"/>
          </p:nvGrpSpPr>
          <p:grpSpPr>
            <a:xfrm>
              <a:off x="6369216" y="1893249"/>
              <a:ext cx="957580" cy="168275"/>
              <a:chOff x="3686325" y="4950352"/>
              <a:chExt cx="957580" cy="168275"/>
            </a:xfrm>
          </p:grpSpPr>
          <p:pic>
            <p:nvPicPr>
              <p:cNvPr id="92" name="object 18">
                <a:extLst>
                  <a:ext uri="{FF2B5EF4-FFF2-40B4-BE49-F238E27FC236}">
                    <a16:creationId xmlns:a16="http://schemas.microsoft.com/office/drawing/2014/main" id="{0EE988A7-F592-BC49-B00E-D86DE9614200}"/>
                  </a:ext>
                </a:extLst>
              </p:cNvPr>
              <p:cNvPicPr/>
              <p:nvPr/>
            </p:nvPicPr>
            <p:blipFill>
              <a:blip r:embed="rId2" cstate="print"/>
              <a:stretch>
                <a:fillRect/>
              </a:stretch>
            </p:blipFill>
            <p:spPr>
              <a:xfrm>
                <a:off x="3686325" y="4955722"/>
                <a:ext cx="98300" cy="134760"/>
              </a:xfrm>
              <a:prstGeom prst="rect">
                <a:avLst/>
              </a:prstGeom>
            </p:spPr>
          </p:pic>
          <p:pic>
            <p:nvPicPr>
              <p:cNvPr id="93" name="object 19">
                <a:extLst>
                  <a:ext uri="{FF2B5EF4-FFF2-40B4-BE49-F238E27FC236}">
                    <a16:creationId xmlns:a16="http://schemas.microsoft.com/office/drawing/2014/main" id="{3A3B94C5-38DE-C44B-978F-EB3A3AB8D3BD}"/>
                  </a:ext>
                </a:extLst>
              </p:cNvPr>
              <p:cNvPicPr/>
              <p:nvPr/>
            </p:nvPicPr>
            <p:blipFill>
              <a:blip r:embed="rId3" cstate="print"/>
              <a:stretch>
                <a:fillRect/>
              </a:stretch>
            </p:blipFill>
            <p:spPr>
              <a:xfrm>
                <a:off x="3803771" y="4984513"/>
                <a:ext cx="78175" cy="102928"/>
              </a:xfrm>
              <a:prstGeom prst="rect">
                <a:avLst/>
              </a:prstGeom>
            </p:spPr>
          </p:pic>
          <p:sp>
            <p:nvSpPr>
              <p:cNvPr id="94" name="object 20">
                <a:extLst>
                  <a:ext uri="{FF2B5EF4-FFF2-40B4-BE49-F238E27FC236}">
                    <a16:creationId xmlns:a16="http://schemas.microsoft.com/office/drawing/2014/main" id="{E84228E2-D276-F442-9492-E1BF7F2D9E94}"/>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95" name="object 21">
                <a:extLst>
                  <a:ext uri="{FF2B5EF4-FFF2-40B4-BE49-F238E27FC236}">
                    <a16:creationId xmlns:a16="http://schemas.microsoft.com/office/drawing/2014/main" id="{DBC4D9F9-9A94-6943-8C98-36ED75EB4BD8}"/>
                  </a:ext>
                </a:extLst>
              </p:cNvPr>
              <p:cNvPicPr/>
              <p:nvPr/>
            </p:nvPicPr>
            <p:blipFill>
              <a:blip r:embed="rId4" cstate="print"/>
              <a:stretch>
                <a:fillRect/>
              </a:stretch>
            </p:blipFill>
            <p:spPr>
              <a:xfrm>
                <a:off x="4489871" y="4950352"/>
                <a:ext cx="153542" cy="139098"/>
              </a:xfrm>
              <a:prstGeom prst="rect">
                <a:avLst/>
              </a:prstGeom>
            </p:spPr>
          </p:pic>
          <p:sp>
            <p:nvSpPr>
              <p:cNvPr id="96" name="object 22">
                <a:extLst>
                  <a:ext uri="{FF2B5EF4-FFF2-40B4-BE49-F238E27FC236}">
                    <a16:creationId xmlns:a16="http://schemas.microsoft.com/office/drawing/2014/main" id="{9D4E488B-3BBA-E940-B656-9202B378C893}"/>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85" name="object 23">
              <a:extLst>
                <a:ext uri="{FF2B5EF4-FFF2-40B4-BE49-F238E27FC236}">
                  <a16:creationId xmlns:a16="http://schemas.microsoft.com/office/drawing/2014/main" id="{A104F97B-07E9-C84C-8648-E7DA3CC26A7A}"/>
                </a:ext>
              </a:extLst>
            </p:cNvPr>
            <p:cNvGrpSpPr/>
            <p:nvPr userDrawn="1"/>
          </p:nvGrpSpPr>
          <p:grpSpPr>
            <a:xfrm>
              <a:off x="7372949" y="1898410"/>
              <a:ext cx="838200" cy="163195"/>
              <a:chOff x="4690058" y="4955513"/>
              <a:chExt cx="838200" cy="163195"/>
            </a:xfrm>
          </p:grpSpPr>
          <p:pic>
            <p:nvPicPr>
              <p:cNvPr id="90" name="object 24">
                <a:extLst>
                  <a:ext uri="{FF2B5EF4-FFF2-40B4-BE49-F238E27FC236}">
                    <a16:creationId xmlns:a16="http://schemas.microsoft.com/office/drawing/2014/main" id="{C2135386-D93C-6141-92D5-DCB39D9688F8}"/>
                  </a:ext>
                </a:extLst>
              </p:cNvPr>
              <p:cNvPicPr/>
              <p:nvPr/>
            </p:nvPicPr>
            <p:blipFill>
              <a:blip r:embed="rId5" cstate="print"/>
              <a:stretch>
                <a:fillRect/>
              </a:stretch>
            </p:blipFill>
            <p:spPr>
              <a:xfrm>
                <a:off x="5449226" y="4985049"/>
                <a:ext cx="78524" cy="104478"/>
              </a:xfrm>
              <a:prstGeom prst="rect">
                <a:avLst/>
              </a:prstGeom>
            </p:spPr>
          </p:pic>
          <p:sp>
            <p:nvSpPr>
              <p:cNvPr id="91" name="object 25">
                <a:extLst>
                  <a:ext uri="{FF2B5EF4-FFF2-40B4-BE49-F238E27FC236}">
                    <a16:creationId xmlns:a16="http://schemas.microsoft.com/office/drawing/2014/main" id="{BFB9F981-B27F-6C43-B27D-740619D4F310}"/>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86" name="object 26">
              <a:extLst>
                <a:ext uri="{FF2B5EF4-FFF2-40B4-BE49-F238E27FC236}">
                  <a16:creationId xmlns:a16="http://schemas.microsoft.com/office/drawing/2014/main" id="{D8B696E7-5E54-DE42-A460-BFFAE389E70C}"/>
                </a:ext>
              </a:extLst>
            </p:cNvPr>
            <p:cNvGrpSpPr/>
            <p:nvPr userDrawn="1"/>
          </p:nvGrpSpPr>
          <p:grpSpPr>
            <a:xfrm>
              <a:off x="6818819" y="912939"/>
              <a:ext cx="1391920" cy="873125"/>
              <a:chOff x="4135928" y="3970042"/>
              <a:chExt cx="1391920" cy="873125"/>
            </a:xfrm>
          </p:grpSpPr>
          <p:sp>
            <p:nvSpPr>
              <p:cNvPr id="87" name="object 27">
                <a:extLst>
                  <a:ext uri="{FF2B5EF4-FFF2-40B4-BE49-F238E27FC236}">
                    <a16:creationId xmlns:a16="http://schemas.microsoft.com/office/drawing/2014/main" id="{E3672690-B9DC-5649-A0A5-08EC14F76383}"/>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88" name="object 28">
                <a:extLst>
                  <a:ext uri="{FF2B5EF4-FFF2-40B4-BE49-F238E27FC236}">
                    <a16:creationId xmlns:a16="http://schemas.microsoft.com/office/drawing/2014/main" id="{7A9E3138-34B4-114E-9C90-5946D70360C6}"/>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89" name="object 29">
                <a:extLst>
                  <a:ext uri="{FF2B5EF4-FFF2-40B4-BE49-F238E27FC236}">
                    <a16:creationId xmlns:a16="http://schemas.microsoft.com/office/drawing/2014/main" id="{3AB0AAD6-BE9F-674D-8FA5-B939470A5544}"/>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Tree>
    <p:extLst>
      <p:ext uri="{BB962C8B-B14F-4D97-AF65-F5344CB8AC3E}">
        <p14:creationId xmlns:p14="http://schemas.microsoft.com/office/powerpoint/2010/main" val="2418661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nk Background Clear slide: PC">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A1387BE6-3658-A44E-B142-E578B7CF09CA}"/>
              </a:ext>
            </a:extLst>
          </p:cNvPr>
          <p:cNvSpPr/>
          <p:nvPr userDrawn="1"/>
        </p:nvSpPr>
        <p:spPr>
          <a:xfrm>
            <a:off x="0" y="5235"/>
            <a:ext cx="20104100" cy="11304115"/>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ED60BA"/>
          </a:solidFill>
        </p:spPr>
        <p:txBody>
          <a:bodyPr wrap="square" lIns="0" tIns="0" rIns="0" bIns="0" rtlCol="0"/>
          <a:lstStyle/>
          <a:p>
            <a:endParaRPr/>
          </a:p>
        </p:txBody>
      </p:sp>
      <p:grpSp>
        <p:nvGrpSpPr>
          <p:cNvPr id="25" name="Group 24">
            <a:extLst>
              <a:ext uri="{FF2B5EF4-FFF2-40B4-BE49-F238E27FC236}">
                <a16:creationId xmlns:a16="http://schemas.microsoft.com/office/drawing/2014/main" id="{DEB89DC7-25D2-DD40-9985-0A7110CDFE35}"/>
              </a:ext>
            </a:extLst>
          </p:cNvPr>
          <p:cNvGrpSpPr/>
          <p:nvPr userDrawn="1"/>
        </p:nvGrpSpPr>
        <p:grpSpPr>
          <a:xfrm>
            <a:off x="679450" y="701675"/>
            <a:ext cx="2096927" cy="575311"/>
            <a:chOff x="6282009" y="912929"/>
            <a:chExt cx="4187195" cy="1148795"/>
          </a:xfrm>
        </p:grpSpPr>
        <p:sp>
          <p:nvSpPr>
            <p:cNvPr id="26" name="object 12">
              <a:extLst>
                <a:ext uri="{FF2B5EF4-FFF2-40B4-BE49-F238E27FC236}">
                  <a16:creationId xmlns:a16="http://schemas.microsoft.com/office/drawing/2014/main" id="{A0F55865-AE25-964A-9AB7-CDC82DD2BA37}"/>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27" name="object 13">
              <a:extLst>
                <a:ext uri="{FF2B5EF4-FFF2-40B4-BE49-F238E27FC236}">
                  <a16:creationId xmlns:a16="http://schemas.microsoft.com/office/drawing/2014/main" id="{A2072CCE-95D2-544A-B269-4B32D2CB0B73}"/>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28" name="object 14">
              <a:extLst>
                <a:ext uri="{FF2B5EF4-FFF2-40B4-BE49-F238E27FC236}">
                  <a16:creationId xmlns:a16="http://schemas.microsoft.com/office/drawing/2014/main" id="{B72A57CC-320A-3448-84C6-D76AA568BD99}"/>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29" name="object 15">
              <a:extLst>
                <a:ext uri="{FF2B5EF4-FFF2-40B4-BE49-F238E27FC236}">
                  <a16:creationId xmlns:a16="http://schemas.microsoft.com/office/drawing/2014/main" id="{AC3B4934-6544-5B4F-964C-970040F9118E}"/>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30" name="object 16">
              <a:extLst>
                <a:ext uri="{FF2B5EF4-FFF2-40B4-BE49-F238E27FC236}">
                  <a16:creationId xmlns:a16="http://schemas.microsoft.com/office/drawing/2014/main" id="{248FE887-2068-AA4B-9F37-19C41DD82870}"/>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31" name="object 17">
              <a:extLst>
                <a:ext uri="{FF2B5EF4-FFF2-40B4-BE49-F238E27FC236}">
                  <a16:creationId xmlns:a16="http://schemas.microsoft.com/office/drawing/2014/main" id="{8B180E1A-23FD-F141-A5ED-194A048183D2}"/>
                </a:ext>
              </a:extLst>
            </p:cNvPr>
            <p:cNvGrpSpPr/>
            <p:nvPr userDrawn="1"/>
          </p:nvGrpSpPr>
          <p:grpSpPr>
            <a:xfrm>
              <a:off x="6369216" y="1893249"/>
              <a:ext cx="957580" cy="168275"/>
              <a:chOff x="3686325" y="4950352"/>
              <a:chExt cx="957580" cy="168275"/>
            </a:xfrm>
          </p:grpSpPr>
          <p:pic>
            <p:nvPicPr>
              <p:cNvPr id="39" name="object 18">
                <a:extLst>
                  <a:ext uri="{FF2B5EF4-FFF2-40B4-BE49-F238E27FC236}">
                    <a16:creationId xmlns:a16="http://schemas.microsoft.com/office/drawing/2014/main" id="{8DE567AC-B35F-854E-88E8-E9C7A1BE58F0}"/>
                  </a:ext>
                </a:extLst>
              </p:cNvPr>
              <p:cNvPicPr/>
              <p:nvPr/>
            </p:nvPicPr>
            <p:blipFill>
              <a:blip r:embed="rId2" cstate="print"/>
              <a:stretch>
                <a:fillRect/>
              </a:stretch>
            </p:blipFill>
            <p:spPr>
              <a:xfrm>
                <a:off x="3686325" y="4955722"/>
                <a:ext cx="98300" cy="134760"/>
              </a:xfrm>
              <a:prstGeom prst="rect">
                <a:avLst/>
              </a:prstGeom>
            </p:spPr>
          </p:pic>
          <p:pic>
            <p:nvPicPr>
              <p:cNvPr id="40" name="object 19">
                <a:extLst>
                  <a:ext uri="{FF2B5EF4-FFF2-40B4-BE49-F238E27FC236}">
                    <a16:creationId xmlns:a16="http://schemas.microsoft.com/office/drawing/2014/main" id="{20FB9BD1-0801-324D-9A56-EB63AF775ECB}"/>
                  </a:ext>
                </a:extLst>
              </p:cNvPr>
              <p:cNvPicPr/>
              <p:nvPr/>
            </p:nvPicPr>
            <p:blipFill>
              <a:blip r:embed="rId3" cstate="print"/>
              <a:stretch>
                <a:fillRect/>
              </a:stretch>
            </p:blipFill>
            <p:spPr>
              <a:xfrm>
                <a:off x="3803771" y="4984513"/>
                <a:ext cx="78175" cy="102928"/>
              </a:xfrm>
              <a:prstGeom prst="rect">
                <a:avLst/>
              </a:prstGeom>
            </p:spPr>
          </p:pic>
          <p:sp>
            <p:nvSpPr>
              <p:cNvPr id="41" name="object 20">
                <a:extLst>
                  <a:ext uri="{FF2B5EF4-FFF2-40B4-BE49-F238E27FC236}">
                    <a16:creationId xmlns:a16="http://schemas.microsoft.com/office/drawing/2014/main" id="{430AA258-51CC-1A49-A78E-5555291ADF20}"/>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42" name="object 21">
                <a:extLst>
                  <a:ext uri="{FF2B5EF4-FFF2-40B4-BE49-F238E27FC236}">
                    <a16:creationId xmlns:a16="http://schemas.microsoft.com/office/drawing/2014/main" id="{CB2449F8-7F4D-4B4A-819A-FAA36E4AFA7F}"/>
                  </a:ext>
                </a:extLst>
              </p:cNvPr>
              <p:cNvPicPr/>
              <p:nvPr/>
            </p:nvPicPr>
            <p:blipFill>
              <a:blip r:embed="rId4" cstate="print"/>
              <a:stretch>
                <a:fillRect/>
              </a:stretch>
            </p:blipFill>
            <p:spPr>
              <a:xfrm>
                <a:off x="4489871" y="4950352"/>
                <a:ext cx="153542" cy="139098"/>
              </a:xfrm>
              <a:prstGeom prst="rect">
                <a:avLst/>
              </a:prstGeom>
            </p:spPr>
          </p:pic>
          <p:sp>
            <p:nvSpPr>
              <p:cNvPr id="43" name="object 22">
                <a:extLst>
                  <a:ext uri="{FF2B5EF4-FFF2-40B4-BE49-F238E27FC236}">
                    <a16:creationId xmlns:a16="http://schemas.microsoft.com/office/drawing/2014/main" id="{ED2307AA-1B12-5846-B484-84320C93BF70}"/>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32" name="object 23">
              <a:extLst>
                <a:ext uri="{FF2B5EF4-FFF2-40B4-BE49-F238E27FC236}">
                  <a16:creationId xmlns:a16="http://schemas.microsoft.com/office/drawing/2014/main" id="{C23FA0B9-3A27-3341-ACC9-37DDDC518868}"/>
                </a:ext>
              </a:extLst>
            </p:cNvPr>
            <p:cNvGrpSpPr/>
            <p:nvPr userDrawn="1"/>
          </p:nvGrpSpPr>
          <p:grpSpPr>
            <a:xfrm>
              <a:off x="7372949" y="1898410"/>
              <a:ext cx="838200" cy="163195"/>
              <a:chOff x="4690058" y="4955513"/>
              <a:chExt cx="838200" cy="163195"/>
            </a:xfrm>
          </p:grpSpPr>
          <p:pic>
            <p:nvPicPr>
              <p:cNvPr id="37" name="object 24">
                <a:extLst>
                  <a:ext uri="{FF2B5EF4-FFF2-40B4-BE49-F238E27FC236}">
                    <a16:creationId xmlns:a16="http://schemas.microsoft.com/office/drawing/2014/main" id="{F350A5CA-9B9C-5443-8964-F63310035620}"/>
                  </a:ext>
                </a:extLst>
              </p:cNvPr>
              <p:cNvPicPr/>
              <p:nvPr/>
            </p:nvPicPr>
            <p:blipFill>
              <a:blip r:embed="rId5" cstate="print"/>
              <a:stretch>
                <a:fillRect/>
              </a:stretch>
            </p:blipFill>
            <p:spPr>
              <a:xfrm>
                <a:off x="5449226" y="4985049"/>
                <a:ext cx="78524" cy="104478"/>
              </a:xfrm>
              <a:prstGeom prst="rect">
                <a:avLst/>
              </a:prstGeom>
            </p:spPr>
          </p:pic>
          <p:sp>
            <p:nvSpPr>
              <p:cNvPr id="38" name="object 25">
                <a:extLst>
                  <a:ext uri="{FF2B5EF4-FFF2-40B4-BE49-F238E27FC236}">
                    <a16:creationId xmlns:a16="http://schemas.microsoft.com/office/drawing/2014/main" id="{2C9AB439-F33C-F944-8B64-0A9A7C1AF94F}"/>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33" name="object 26">
              <a:extLst>
                <a:ext uri="{FF2B5EF4-FFF2-40B4-BE49-F238E27FC236}">
                  <a16:creationId xmlns:a16="http://schemas.microsoft.com/office/drawing/2014/main" id="{2D264B83-920A-5340-BA2F-763CD9FFC43F}"/>
                </a:ext>
              </a:extLst>
            </p:cNvPr>
            <p:cNvGrpSpPr/>
            <p:nvPr userDrawn="1"/>
          </p:nvGrpSpPr>
          <p:grpSpPr>
            <a:xfrm>
              <a:off x="6818819" y="912939"/>
              <a:ext cx="1391920" cy="873125"/>
              <a:chOff x="4135928" y="3970042"/>
              <a:chExt cx="1391920" cy="873125"/>
            </a:xfrm>
          </p:grpSpPr>
          <p:sp>
            <p:nvSpPr>
              <p:cNvPr id="34" name="object 27">
                <a:extLst>
                  <a:ext uri="{FF2B5EF4-FFF2-40B4-BE49-F238E27FC236}">
                    <a16:creationId xmlns:a16="http://schemas.microsoft.com/office/drawing/2014/main" id="{075FFEBB-FB73-F142-A0A9-F2A1D93F3BC2}"/>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35" name="object 28">
                <a:extLst>
                  <a:ext uri="{FF2B5EF4-FFF2-40B4-BE49-F238E27FC236}">
                    <a16:creationId xmlns:a16="http://schemas.microsoft.com/office/drawing/2014/main" id="{D712DCDD-689D-4245-BBD8-C0999120CFCB}"/>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36" name="object 29">
                <a:extLst>
                  <a:ext uri="{FF2B5EF4-FFF2-40B4-BE49-F238E27FC236}">
                    <a16:creationId xmlns:a16="http://schemas.microsoft.com/office/drawing/2014/main" id="{F4182D66-50B4-A744-B54C-CB2FB7E7114D}"/>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Tree>
    <p:extLst>
      <p:ext uri="{BB962C8B-B14F-4D97-AF65-F5344CB8AC3E}">
        <p14:creationId xmlns:p14="http://schemas.microsoft.com/office/powerpoint/2010/main" val="2849837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ink Background Clear slide: PC">
    <p:spTree>
      <p:nvGrpSpPr>
        <p:cNvPr id="1" name=""/>
        <p:cNvGrpSpPr/>
        <p:nvPr/>
      </p:nvGrpSpPr>
      <p:grpSpPr>
        <a:xfrm>
          <a:off x="0" y="0"/>
          <a:ext cx="0" cy="0"/>
          <a:chOff x="0" y="0"/>
          <a:chExt cx="0" cy="0"/>
        </a:xfrm>
      </p:grpSpPr>
      <p:sp>
        <p:nvSpPr>
          <p:cNvPr id="22" name="object 2">
            <a:extLst>
              <a:ext uri="{FF2B5EF4-FFF2-40B4-BE49-F238E27FC236}">
                <a16:creationId xmlns:a16="http://schemas.microsoft.com/office/drawing/2014/main" id="{CC3806D4-42EF-7645-B81A-045E04DD4A33}"/>
              </a:ext>
            </a:extLst>
          </p:cNvPr>
          <p:cNvSpPr/>
          <p:nvPr userDrawn="1"/>
        </p:nvSpPr>
        <p:spPr>
          <a:xfrm>
            <a:off x="0" y="5236"/>
            <a:ext cx="20104100" cy="1839440"/>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ED60BA"/>
          </a:solidFill>
        </p:spPr>
        <p:txBody>
          <a:bodyPr wrap="square" lIns="0" tIns="0" rIns="0" bIns="0" rtlCol="0"/>
          <a:lstStyle/>
          <a:p>
            <a:endParaRPr/>
          </a:p>
        </p:txBody>
      </p:sp>
      <p:grpSp>
        <p:nvGrpSpPr>
          <p:cNvPr id="25" name="Group 24">
            <a:extLst>
              <a:ext uri="{FF2B5EF4-FFF2-40B4-BE49-F238E27FC236}">
                <a16:creationId xmlns:a16="http://schemas.microsoft.com/office/drawing/2014/main" id="{DEB89DC7-25D2-DD40-9985-0A7110CDFE35}"/>
              </a:ext>
            </a:extLst>
          </p:cNvPr>
          <p:cNvGrpSpPr/>
          <p:nvPr userDrawn="1"/>
        </p:nvGrpSpPr>
        <p:grpSpPr>
          <a:xfrm>
            <a:off x="679450" y="701675"/>
            <a:ext cx="2096927" cy="575311"/>
            <a:chOff x="6282009" y="912929"/>
            <a:chExt cx="4187195" cy="1148795"/>
          </a:xfrm>
        </p:grpSpPr>
        <p:sp>
          <p:nvSpPr>
            <p:cNvPr id="26" name="object 12">
              <a:extLst>
                <a:ext uri="{FF2B5EF4-FFF2-40B4-BE49-F238E27FC236}">
                  <a16:creationId xmlns:a16="http://schemas.microsoft.com/office/drawing/2014/main" id="{A0F55865-AE25-964A-9AB7-CDC82DD2BA37}"/>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27" name="object 13">
              <a:extLst>
                <a:ext uri="{FF2B5EF4-FFF2-40B4-BE49-F238E27FC236}">
                  <a16:creationId xmlns:a16="http://schemas.microsoft.com/office/drawing/2014/main" id="{A2072CCE-95D2-544A-B269-4B32D2CB0B73}"/>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28" name="object 14">
              <a:extLst>
                <a:ext uri="{FF2B5EF4-FFF2-40B4-BE49-F238E27FC236}">
                  <a16:creationId xmlns:a16="http://schemas.microsoft.com/office/drawing/2014/main" id="{B72A57CC-320A-3448-84C6-D76AA568BD99}"/>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29" name="object 15">
              <a:extLst>
                <a:ext uri="{FF2B5EF4-FFF2-40B4-BE49-F238E27FC236}">
                  <a16:creationId xmlns:a16="http://schemas.microsoft.com/office/drawing/2014/main" id="{AC3B4934-6544-5B4F-964C-970040F9118E}"/>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30" name="object 16">
              <a:extLst>
                <a:ext uri="{FF2B5EF4-FFF2-40B4-BE49-F238E27FC236}">
                  <a16:creationId xmlns:a16="http://schemas.microsoft.com/office/drawing/2014/main" id="{248FE887-2068-AA4B-9F37-19C41DD82870}"/>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31" name="object 17">
              <a:extLst>
                <a:ext uri="{FF2B5EF4-FFF2-40B4-BE49-F238E27FC236}">
                  <a16:creationId xmlns:a16="http://schemas.microsoft.com/office/drawing/2014/main" id="{8B180E1A-23FD-F141-A5ED-194A048183D2}"/>
                </a:ext>
              </a:extLst>
            </p:cNvPr>
            <p:cNvGrpSpPr/>
            <p:nvPr userDrawn="1"/>
          </p:nvGrpSpPr>
          <p:grpSpPr>
            <a:xfrm>
              <a:off x="6369216" y="1893249"/>
              <a:ext cx="957580" cy="168275"/>
              <a:chOff x="3686325" y="4950352"/>
              <a:chExt cx="957580" cy="168275"/>
            </a:xfrm>
          </p:grpSpPr>
          <p:pic>
            <p:nvPicPr>
              <p:cNvPr id="39" name="object 18">
                <a:extLst>
                  <a:ext uri="{FF2B5EF4-FFF2-40B4-BE49-F238E27FC236}">
                    <a16:creationId xmlns:a16="http://schemas.microsoft.com/office/drawing/2014/main" id="{8DE567AC-B35F-854E-88E8-E9C7A1BE58F0}"/>
                  </a:ext>
                </a:extLst>
              </p:cNvPr>
              <p:cNvPicPr/>
              <p:nvPr/>
            </p:nvPicPr>
            <p:blipFill>
              <a:blip r:embed="rId2" cstate="print"/>
              <a:stretch>
                <a:fillRect/>
              </a:stretch>
            </p:blipFill>
            <p:spPr>
              <a:xfrm>
                <a:off x="3686325" y="4955722"/>
                <a:ext cx="98300" cy="134760"/>
              </a:xfrm>
              <a:prstGeom prst="rect">
                <a:avLst/>
              </a:prstGeom>
            </p:spPr>
          </p:pic>
          <p:pic>
            <p:nvPicPr>
              <p:cNvPr id="40" name="object 19">
                <a:extLst>
                  <a:ext uri="{FF2B5EF4-FFF2-40B4-BE49-F238E27FC236}">
                    <a16:creationId xmlns:a16="http://schemas.microsoft.com/office/drawing/2014/main" id="{20FB9BD1-0801-324D-9A56-EB63AF775ECB}"/>
                  </a:ext>
                </a:extLst>
              </p:cNvPr>
              <p:cNvPicPr/>
              <p:nvPr/>
            </p:nvPicPr>
            <p:blipFill>
              <a:blip r:embed="rId3" cstate="print"/>
              <a:stretch>
                <a:fillRect/>
              </a:stretch>
            </p:blipFill>
            <p:spPr>
              <a:xfrm>
                <a:off x="3803771" y="4984513"/>
                <a:ext cx="78175" cy="102928"/>
              </a:xfrm>
              <a:prstGeom prst="rect">
                <a:avLst/>
              </a:prstGeom>
            </p:spPr>
          </p:pic>
          <p:sp>
            <p:nvSpPr>
              <p:cNvPr id="41" name="object 20">
                <a:extLst>
                  <a:ext uri="{FF2B5EF4-FFF2-40B4-BE49-F238E27FC236}">
                    <a16:creationId xmlns:a16="http://schemas.microsoft.com/office/drawing/2014/main" id="{430AA258-51CC-1A49-A78E-5555291ADF20}"/>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42" name="object 21">
                <a:extLst>
                  <a:ext uri="{FF2B5EF4-FFF2-40B4-BE49-F238E27FC236}">
                    <a16:creationId xmlns:a16="http://schemas.microsoft.com/office/drawing/2014/main" id="{CB2449F8-7F4D-4B4A-819A-FAA36E4AFA7F}"/>
                  </a:ext>
                </a:extLst>
              </p:cNvPr>
              <p:cNvPicPr/>
              <p:nvPr/>
            </p:nvPicPr>
            <p:blipFill>
              <a:blip r:embed="rId4" cstate="print"/>
              <a:stretch>
                <a:fillRect/>
              </a:stretch>
            </p:blipFill>
            <p:spPr>
              <a:xfrm>
                <a:off x="4489871" y="4950352"/>
                <a:ext cx="153542" cy="139098"/>
              </a:xfrm>
              <a:prstGeom prst="rect">
                <a:avLst/>
              </a:prstGeom>
            </p:spPr>
          </p:pic>
          <p:sp>
            <p:nvSpPr>
              <p:cNvPr id="43" name="object 22">
                <a:extLst>
                  <a:ext uri="{FF2B5EF4-FFF2-40B4-BE49-F238E27FC236}">
                    <a16:creationId xmlns:a16="http://schemas.microsoft.com/office/drawing/2014/main" id="{ED2307AA-1B12-5846-B484-84320C93BF70}"/>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32" name="object 23">
              <a:extLst>
                <a:ext uri="{FF2B5EF4-FFF2-40B4-BE49-F238E27FC236}">
                  <a16:creationId xmlns:a16="http://schemas.microsoft.com/office/drawing/2014/main" id="{C23FA0B9-3A27-3341-ACC9-37DDDC518868}"/>
                </a:ext>
              </a:extLst>
            </p:cNvPr>
            <p:cNvGrpSpPr/>
            <p:nvPr userDrawn="1"/>
          </p:nvGrpSpPr>
          <p:grpSpPr>
            <a:xfrm>
              <a:off x="7372949" y="1898410"/>
              <a:ext cx="838200" cy="163195"/>
              <a:chOff x="4690058" y="4955513"/>
              <a:chExt cx="838200" cy="163195"/>
            </a:xfrm>
          </p:grpSpPr>
          <p:pic>
            <p:nvPicPr>
              <p:cNvPr id="37" name="object 24">
                <a:extLst>
                  <a:ext uri="{FF2B5EF4-FFF2-40B4-BE49-F238E27FC236}">
                    <a16:creationId xmlns:a16="http://schemas.microsoft.com/office/drawing/2014/main" id="{F350A5CA-9B9C-5443-8964-F63310035620}"/>
                  </a:ext>
                </a:extLst>
              </p:cNvPr>
              <p:cNvPicPr/>
              <p:nvPr/>
            </p:nvPicPr>
            <p:blipFill>
              <a:blip r:embed="rId5" cstate="print"/>
              <a:stretch>
                <a:fillRect/>
              </a:stretch>
            </p:blipFill>
            <p:spPr>
              <a:xfrm>
                <a:off x="5449226" y="4985049"/>
                <a:ext cx="78524" cy="104478"/>
              </a:xfrm>
              <a:prstGeom prst="rect">
                <a:avLst/>
              </a:prstGeom>
            </p:spPr>
          </p:pic>
          <p:sp>
            <p:nvSpPr>
              <p:cNvPr id="38" name="object 25">
                <a:extLst>
                  <a:ext uri="{FF2B5EF4-FFF2-40B4-BE49-F238E27FC236}">
                    <a16:creationId xmlns:a16="http://schemas.microsoft.com/office/drawing/2014/main" id="{2C9AB439-F33C-F944-8B64-0A9A7C1AF94F}"/>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33" name="object 26">
              <a:extLst>
                <a:ext uri="{FF2B5EF4-FFF2-40B4-BE49-F238E27FC236}">
                  <a16:creationId xmlns:a16="http://schemas.microsoft.com/office/drawing/2014/main" id="{2D264B83-920A-5340-BA2F-763CD9FFC43F}"/>
                </a:ext>
              </a:extLst>
            </p:cNvPr>
            <p:cNvGrpSpPr/>
            <p:nvPr userDrawn="1"/>
          </p:nvGrpSpPr>
          <p:grpSpPr>
            <a:xfrm>
              <a:off x="6818819" y="912939"/>
              <a:ext cx="1391920" cy="873125"/>
              <a:chOff x="4135928" y="3970042"/>
              <a:chExt cx="1391920" cy="873125"/>
            </a:xfrm>
          </p:grpSpPr>
          <p:sp>
            <p:nvSpPr>
              <p:cNvPr id="34" name="object 27">
                <a:extLst>
                  <a:ext uri="{FF2B5EF4-FFF2-40B4-BE49-F238E27FC236}">
                    <a16:creationId xmlns:a16="http://schemas.microsoft.com/office/drawing/2014/main" id="{075FFEBB-FB73-F142-A0A9-F2A1D93F3BC2}"/>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35" name="object 28">
                <a:extLst>
                  <a:ext uri="{FF2B5EF4-FFF2-40B4-BE49-F238E27FC236}">
                    <a16:creationId xmlns:a16="http://schemas.microsoft.com/office/drawing/2014/main" id="{D712DCDD-689D-4245-BBD8-C0999120CFCB}"/>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36" name="object 29">
                <a:extLst>
                  <a:ext uri="{FF2B5EF4-FFF2-40B4-BE49-F238E27FC236}">
                    <a16:creationId xmlns:a16="http://schemas.microsoft.com/office/drawing/2014/main" id="{F4182D66-50B4-A744-B54C-CB2FB7E7114D}"/>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Tree>
    <p:extLst>
      <p:ext uri="{BB962C8B-B14F-4D97-AF65-F5344CB8AC3E}">
        <p14:creationId xmlns:p14="http://schemas.microsoft.com/office/powerpoint/2010/main" val="4080562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range Background Clear slide: PC">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97B038F8-BFA6-4C45-8CDC-8641DC5FF3DE}"/>
              </a:ext>
            </a:extLst>
          </p:cNvPr>
          <p:cNvSpPr/>
          <p:nvPr userDrawn="1"/>
        </p:nvSpPr>
        <p:spPr>
          <a:xfrm>
            <a:off x="0" y="5235"/>
            <a:ext cx="20104100" cy="11304115"/>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FBA618"/>
          </a:solidFill>
        </p:spPr>
        <p:txBody>
          <a:bodyPr wrap="square" lIns="0" tIns="0" rIns="0" bIns="0" rtlCol="0"/>
          <a:lstStyle/>
          <a:p>
            <a:endParaRPr/>
          </a:p>
        </p:txBody>
      </p:sp>
      <p:grpSp>
        <p:nvGrpSpPr>
          <p:cNvPr id="25" name="Group 24">
            <a:extLst>
              <a:ext uri="{FF2B5EF4-FFF2-40B4-BE49-F238E27FC236}">
                <a16:creationId xmlns:a16="http://schemas.microsoft.com/office/drawing/2014/main" id="{B46CCC5A-8C38-944A-9596-3BF64FA2F2F2}"/>
              </a:ext>
            </a:extLst>
          </p:cNvPr>
          <p:cNvGrpSpPr/>
          <p:nvPr userDrawn="1"/>
        </p:nvGrpSpPr>
        <p:grpSpPr>
          <a:xfrm>
            <a:off x="679450" y="701675"/>
            <a:ext cx="2096927" cy="575311"/>
            <a:chOff x="6282009" y="912929"/>
            <a:chExt cx="4187195" cy="1148795"/>
          </a:xfrm>
        </p:grpSpPr>
        <p:sp>
          <p:nvSpPr>
            <p:cNvPr id="26" name="object 12">
              <a:extLst>
                <a:ext uri="{FF2B5EF4-FFF2-40B4-BE49-F238E27FC236}">
                  <a16:creationId xmlns:a16="http://schemas.microsoft.com/office/drawing/2014/main" id="{4C1B0FD0-31EE-594E-853F-3C3563A608B7}"/>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27" name="object 13">
              <a:extLst>
                <a:ext uri="{FF2B5EF4-FFF2-40B4-BE49-F238E27FC236}">
                  <a16:creationId xmlns:a16="http://schemas.microsoft.com/office/drawing/2014/main" id="{FFD8DC9D-EF0F-CE49-9ECB-22A7813DC079}"/>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28" name="object 14">
              <a:extLst>
                <a:ext uri="{FF2B5EF4-FFF2-40B4-BE49-F238E27FC236}">
                  <a16:creationId xmlns:a16="http://schemas.microsoft.com/office/drawing/2014/main" id="{8ED0BBAF-0A3E-A947-AB4F-18D3EA6D4095}"/>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29" name="object 15">
              <a:extLst>
                <a:ext uri="{FF2B5EF4-FFF2-40B4-BE49-F238E27FC236}">
                  <a16:creationId xmlns:a16="http://schemas.microsoft.com/office/drawing/2014/main" id="{8E6D215D-995A-8841-A7CE-0ED1CBE98AED}"/>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30" name="object 16">
              <a:extLst>
                <a:ext uri="{FF2B5EF4-FFF2-40B4-BE49-F238E27FC236}">
                  <a16:creationId xmlns:a16="http://schemas.microsoft.com/office/drawing/2014/main" id="{736395E4-2E22-684C-A7F5-4338603DB213}"/>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31" name="object 17">
              <a:extLst>
                <a:ext uri="{FF2B5EF4-FFF2-40B4-BE49-F238E27FC236}">
                  <a16:creationId xmlns:a16="http://schemas.microsoft.com/office/drawing/2014/main" id="{1174F3F0-F7A8-E94E-8AC1-A3B94A15EE0F}"/>
                </a:ext>
              </a:extLst>
            </p:cNvPr>
            <p:cNvGrpSpPr/>
            <p:nvPr userDrawn="1"/>
          </p:nvGrpSpPr>
          <p:grpSpPr>
            <a:xfrm>
              <a:off x="6369216" y="1893249"/>
              <a:ext cx="957580" cy="168275"/>
              <a:chOff x="3686325" y="4950352"/>
              <a:chExt cx="957580" cy="168275"/>
            </a:xfrm>
          </p:grpSpPr>
          <p:pic>
            <p:nvPicPr>
              <p:cNvPr id="39" name="object 18">
                <a:extLst>
                  <a:ext uri="{FF2B5EF4-FFF2-40B4-BE49-F238E27FC236}">
                    <a16:creationId xmlns:a16="http://schemas.microsoft.com/office/drawing/2014/main" id="{576EED18-CBC0-5B4E-BD97-6F47584FF504}"/>
                  </a:ext>
                </a:extLst>
              </p:cNvPr>
              <p:cNvPicPr/>
              <p:nvPr/>
            </p:nvPicPr>
            <p:blipFill>
              <a:blip r:embed="rId2" cstate="print"/>
              <a:stretch>
                <a:fillRect/>
              </a:stretch>
            </p:blipFill>
            <p:spPr>
              <a:xfrm>
                <a:off x="3686325" y="4955722"/>
                <a:ext cx="98300" cy="134760"/>
              </a:xfrm>
              <a:prstGeom prst="rect">
                <a:avLst/>
              </a:prstGeom>
            </p:spPr>
          </p:pic>
          <p:pic>
            <p:nvPicPr>
              <p:cNvPr id="40" name="object 19">
                <a:extLst>
                  <a:ext uri="{FF2B5EF4-FFF2-40B4-BE49-F238E27FC236}">
                    <a16:creationId xmlns:a16="http://schemas.microsoft.com/office/drawing/2014/main" id="{9ACD51E7-F017-7B4D-86CA-7AE038BE2237}"/>
                  </a:ext>
                </a:extLst>
              </p:cNvPr>
              <p:cNvPicPr/>
              <p:nvPr/>
            </p:nvPicPr>
            <p:blipFill>
              <a:blip r:embed="rId3" cstate="print"/>
              <a:stretch>
                <a:fillRect/>
              </a:stretch>
            </p:blipFill>
            <p:spPr>
              <a:xfrm>
                <a:off x="3803771" y="4984513"/>
                <a:ext cx="78175" cy="102928"/>
              </a:xfrm>
              <a:prstGeom prst="rect">
                <a:avLst/>
              </a:prstGeom>
            </p:spPr>
          </p:pic>
          <p:sp>
            <p:nvSpPr>
              <p:cNvPr id="41" name="object 20">
                <a:extLst>
                  <a:ext uri="{FF2B5EF4-FFF2-40B4-BE49-F238E27FC236}">
                    <a16:creationId xmlns:a16="http://schemas.microsoft.com/office/drawing/2014/main" id="{81A064C0-C78C-6542-BE5B-88AF5275D78F}"/>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42" name="object 21">
                <a:extLst>
                  <a:ext uri="{FF2B5EF4-FFF2-40B4-BE49-F238E27FC236}">
                    <a16:creationId xmlns:a16="http://schemas.microsoft.com/office/drawing/2014/main" id="{44715904-9D9D-734F-B232-B34701C37558}"/>
                  </a:ext>
                </a:extLst>
              </p:cNvPr>
              <p:cNvPicPr/>
              <p:nvPr/>
            </p:nvPicPr>
            <p:blipFill>
              <a:blip r:embed="rId4" cstate="print"/>
              <a:stretch>
                <a:fillRect/>
              </a:stretch>
            </p:blipFill>
            <p:spPr>
              <a:xfrm>
                <a:off x="4489871" y="4950352"/>
                <a:ext cx="153542" cy="139098"/>
              </a:xfrm>
              <a:prstGeom prst="rect">
                <a:avLst/>
              </a:prstGeom>
            </p:spPr>
          </p:pic>
          <p:sp>
            <p:nvSpPr>
              <p:cNvPr id="43" name="object 22">
                <a:extLst>
                  <a:ext uri="{FF2B5EF4-FFF2-40B4-BE49-F238E27FC236}">
                    <a16:creationId xmlns:a16="http://schemas.microsoft.com/office/drawing/2014/main" id="{1FA88F1E-607C-8B4D-91C2-3C63A58C6D07}"/>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32" name="object 23">
              <a:extLst>
                <a:ext uri="{FF2B5EF4-FFF2-40B4-BE49-F238E27FC236}">
                  <a16:creationId xmlns:a16="http://schemas.microsoft.com/office/drawing/2014/main" id="{DFB20108-F6DF-9340-A628-9D2E4094FA3C}"/>
                </a:ext>
              </a:extLst>
            </p:cNvPr>
            <p:cNvGrpSpPr/>
            <p:nvPr userDrawn="1"/>
          </p:nvGrpSpPr>
          <p:grpSpPr>
            <a:xfrm>
              <a:off x="7372949" y="1898410"/>
              <a:ext cx="838200" cy="163195"/>
              <a:chOff x="4690058" y="4955513"/>
              <a:chExt cx="838200" cy="163195"/>
            </a:xfrm>
          </p:grpSpPr>
          <p:pic>
            <p:nvPicPr>
              <p:cNvPr id="37" name="object 24">
                <a:extLst>
                  <a:ext uri="{FF2B5EF4-FFF2-40B4-BE49-F238E27FC236}">
                    <a16:creationId xmlns:a16="http://schemas.microsoft.com/office/drawing/2014/main" id="{0D0CBCC5-A3E9-0347-B970-B1F8F7907D25}"/>
                  </a:ext>
                </a:extLst>
              </p:cNvPr>
              <p:cNvPicPr/>
              <p:nvPr/>
            </p:nvPicPr>
            <p:blipFill>
              <a:blip r:embed="rId5" cstate="print"/>
              <a:stretch>
                <a:fillRect/>
              </a:stretch>
            </p:blipFill>
            <p:spPr>
              <a:xfrm>
                <a:off x="5449226" y="4985049"/>
                <a:ext cx="78524" cy="104478"/>
              </a:xfrm>
              <a:prstGeom prst="rect">
                <a:avLst/>
              </a:prstGeom>
            </p:spPr>
          </p:pic>
          <p:sp>
            <p:nvSpPr>
              <p:cNvPr id="38" name="object 25">
                <a:extLst>
                  <a:ext uri="{FF2B5EF4-FFF2-40B4-BE49-F238E27FC236}">
                    <a16:creationId xmlns:a16="http://schemas.microsoft.com/office/drawing/2014/main" id="{09EF5AB6-2D7A-7846-965B-E71B43EF6010}"/>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33" name="object 26">
              <a:extLst>
                <a:ext uri="{FF2B5EF4-FFF2-40B4-BE49-F238E27FC236}">
                  <a16:creationId xmlns:a16="http://schemas.microsoft.com/office/drawing/2014/main" id="{51A97154-E835-9C41-B6C0-F000A0D4DDAE}"/>
                </a:ext>
              </a:extLst>
            </p:cNvPr>
            <p:cNvGrpSpPr/>
            <p:nvPr userDrawn="1"/>
          </p:nvGrpSpPr>
          <p:grpSpPr>
            <a:xfrm>
              <a:off x="6818819" y="912939"/>
              <a:ext cx="1391920" cy="873125"/>
              <a:chOff x="4135928" y="3970042"/>
              <a:chExt cx="1391920" cy="873125"/>
            </a:xfrm>
          </p:grpSpPr>
          <p:sp>
            <p:nvSpPr>
              <p:cNvPr id="34" name="object 27">
                <a:extLst>
                  <a:ext uri="{FF2B5EF4-FFF2-40B4-BE49-F238E27FC236}">
                    <a16:creationId xmlns:a16="http://schemas.microsoft.com/office/drawing/2014/main" id="{3C0D6220-F096-2042-BC3B-08ACFF24A13A}"/>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35" name="object 28">
                <a:extLst>
                  <a:ext uri="{FF2B5EF4-FFF2-40B4-BE49-F238E27FC236}">
                    <a16:creationId xmlns:a16="http://schemas.microsoft.com/office/drawing/2014/main" id="{053775D5-688C-9641-964C-7EA41B3C6A84}"/>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36" name="object 29">
                <a:extLst>
                  <a:ext uri="{FF2B5EF4-FFF2-40B4-BE49-F238E27FC236}">
                    <a16:creationId xmlns:a16="http://schemas.microsoft.com/office/drawing/2014/main" id="{3D119E3A-5931-5045-9EF1-D7C02835D5B2}"/>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Tree>
    <p:extLst>
      <p:ext uri="{BB962C8B-B14F-4D97-AF65-F5344CB8AC3E}">
        <p14:creationId xmlns:p14="http://schemas.microsoft.com/office/powerpoint/2010/main" val="9642693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Orange Background Clear slide: PC">
    <p:spTree>
      <p:nvGrpSpPr>
        <p:cNvPr id="1" name=""/>
        <p:cNvGrpSpPr/>
        <p:nvPr/>
      </p:nvGrpSpPr>
      <p:grpSpPr>
        <a:xfrm>
          <a:off x="0" y="0"/>
          <a:ext cx="0" cy="0"/>
          <a:chOff x="0" y="0"/>
          <a:chExt cx="0" cy="0"/>
        </a:xfrm>
      </p:grpSpPr>
      <p:sp>
        <p:nvSpPr>
          <p:cNvPr id="22" name="object 2">
            <a:extLst>
              <a:ext uri="{FF2B5EF4-FFF2-40B4-BE49-F238E27FC236}">
                <a16:creationId xmlns:a16="http://schemas.microsoft.com/office/drawing/2014/main" id="{77F58CB1-9174-6F43-AB9E-19DDB35780DF}"/>
              </a:ext>
            </a:extLst>
          </p:cNvPr>
          <p:cNvSpPr/>
          <p:nvPr userDrawn="1"/>
        </p:nvSpPr>
        <p:spPr>
          <a:xfrm>
            <a:off x="0" y="-41259"/>
            <a:ext cx="20104100" cy="1839440"/>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FBA618"/>
          </a:solidFill>
        </p:spPr>
        <p:txBody>
          <a:bodyPr wrap="square" lIns="0" tIns="0" rIns="0" bIns="0" rtlCol="0"/>
          <a:lstStyle/>
          <a:p>
            <a:endParaRPr/>
          </a:p>
        </p:txBody>
      </p:sp>
      <p:grpSp>
        <p:nvGrpSpPr>
          <p:cNvPr id="25" name="Group 24">
            <a:extLst>
              <a:ext uri="{FF2B5EF4-FFF2-40B4-BE49-F238E27FC236}">
                <a16:creationId xmlns:a16="http://schemas.microsoft.com/office/drawing/2014/main" id="{B46CCC5A-8C38-944A-9596-3BF64FA2F2F2}"/>
              </a:ext>
            </a:extLst>
          </p:cNvPr>
          <p:cNvGrpSpPr/>
          <p:nvPr userDrawn="1"/>
        </p:nvGrpSpPr>
        <p:grpSpPr>
          <a:xfrm>
            <a:off x="679450" y="701675"/>
            <a:ext cx="2096927" cy="575311"/>
            <a:chOff x="6282009" y="912929"/>
            <a:chExt cx="4187195" cy="1148795"/>
          </a:xfrm>
        </p:grpSpPr>
        <p:sp>
          <p:nvSpPr>
            <p:cNvPr id="26" name="object 12">
              <a:extLst>
                <a:ext uri="{FF2B5EF4-FFF2-40B4-BE49-F238E27FC236}">
                  <a16:creationId xmlns:a16="http://schemas.microsoft.com/office/drawing/2014/main" id="{4C1B0FD0-31EE-594E-853F-3C3563A608B7}"/>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27" name="object 13">
              <a:extLst>
                <a:ext uri="{FF2B5EF4-FFF2-40B4-BE49-F238E27FC236}">
                  <a16:creationId xmlns:a16="http://schemas.microsoft.com/office/drawing/2014/main" id="{FFD8DC9D-EF0F-CE49-9ECB-22A7813DC079}"/>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28" name="object 14">
              <a:extLst>
                <a:ext uri="{FF2B5EF4-FFF2-40B4-BE49-F238E27FC236}">
                  <a16:creationId xmlns:a16="http://schemas.microsoft.com/office/drawing/2014/main" id="{8ED0BBAF-0A3E-A947-AB4F-18D3EA6D4095}"/>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29" name="object 15">
              <a:extLst>
                <a:ext uri="{FF2B5EF4-FFF2-40B4-BE49-F238E27FC236}">
                  <a16:creationId xmlns:a16="http://schemas.microsoft.com/office/drawing/2014/main" id="{8E6D215D-995A-8841-A7CE-0ED1CBE98AED}"/>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30" name="object 16">
              <a:extLst>
                <a:ext uri="{FF2B5EF4-FFF2-40B4-BE49-F238E27FC236}">
                  <a16:creationId xmlns:a16="http://schemas.microsoft.com/office/drawing/2014/main" id="{736395E4-2E22-684C-A7F5-4338603DB213}"/>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31" name="object 17">
              <a:extLst>
                <a:ext uri="{FF2B5EF4-FFF2-40B4-BE49-F238E27FC236}">
                  <a16:creationId xmlns:a16="http://schemas.microsoft.com/office/drawing/2014/main" id="{1174F3F0-F7A8-E94E-8AC1-A3B94A15EE0F}"/>
                </a:ext>
              </a:extLst>
            </p:cNvPr>
            <p:cNvGrpSpPr/>
            <p:nvPr userDrawn="1"/>
          </p:nvGrpSpPr>
          <p:grpSpPr>
            <a:xfrm>
              <a:off x="6369216" y="1893249"/>
              <a:ext cx="957580" cy="168275"/>
              <a:chOff x="3686325" y="4950352"/>
              <a:chExt cx="957580" cy="168275"/>
            </a:xfrm>
          </p:grpSpPr>
          <p:pic>
            <p:nvPicPr>
              <p:cNvPr id="39" name="object 18">
                <a:extLst>
                  <a:ext uri="{FF2B5EF4-FFF2-40B4-BE49-F238E27FC236}">
                    <a16:creationId xmlns:a16="http://schemas.microsoft.com/office/drawing/2014/main" id="{576EED18-CBC0-5B4E-BD97-6F47584FF504}"/>
                  </a:ext>
                </a:extLst>
              </p:cNvPr>
              <p:cNvPicPr/>
              <p:nvPr/>
            </p:nvPicPr>
            <p:blipFill>
              <a:blip r:embed="rId2" cstate="print"/>
              <a:stretch>
                <a:fillRect/>
              </a:stretch>
            </p:blipFill>
            <p:spPr>
              <a:xfrm>
                <a:off x="3686325" y="4955722"/>
                <a:ext cx="98300" cy="134760"/>
              </a:xfrm>
              <a:prstGeom prst="rect">
                <a:avLst/>
              </a:prstGeom>
            </p:spPr>
          </p:pic>
          <p:pic>
            <p:nvPicPr>
              <p:cNvPr id="40" name="object 19">
                <a:extLst>
                  <a:ext uri="{FF2B5EF4-FFF2-40B4-BE49-F238E27FC236}">
                    <a16:creationId xmlns:a16="http://schemas.microsoft.com/office/drawing/2014/main" id="{9ACD51E7-F017-7B4D-86CA-7AE038BE2237}"/>
                  </a:ext>
                </a:extLst>
              </p:cNvPr>
              <p:cNvPicPr/>
              <p:nvPr/>
            </p:nvPicPr>
            <p:blipFill>
              <a:blip r:embed="rId3" cstate="print"/>
              <a:stretch>
                <a:fillRect/>
              </a:stretch>
            </p:blipFill>
            <p:spPr>
              <a:xfrm>
                <a:off x="3803771" y="4984513"/>
                <a:ext cx="78175" cy="102928"/>
              </a:xfrm>
              <a:prstGeom prst="rect">
                <a:avLst/>
              </a:prstGeom>
            </p:spPr>
          </p:pic>
          <p:sp>
            <p:nvSpPr>
              <p:cNvPr id="41" name="object 20">
                <a:extLst>
                  <a:ext uri="{FF2B5EF4-FFF2-40B4-BE49-F238E27FC236}">
                    <a16:creationId xmlns:a16="http://schemas.microsoft.com/office/drawing/2014/main" id="{81A064C0-C78C-6542-BE5B-88AF5275D78F}"/>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42" name="object 21">
                <a:extLst>
                  <a:ext uri="{FF2B5EF4-FFF2-40B4-BE49-F238E27FC236}">
                    <a16:creationId xmlns:a16="http://schemas.microsoft.com/office/drawing/2014/main" id="{44715904-9D9D-734F-B232-B34701C37558}"/>
                  </a:ext>
                </a:extLst>
              </p:cNvPr>
              <p:cNvPicPr/>
              <p:nvPr/>
            </p:nvPicPr>
            <p:blipFill>
              <a:blip r:embed="rId4" cstate="print"/>
              <a:stretch>
                <a:fillRect/>
              </a:stretch>
            </p:blipFill>
            <p:spPr>
              <a:xfrm>
                <a:off x="4489871" y="4950352"/>
                <a:ext cx="153542" cy="139098"/>
              </a:xfrm>
              <a:prstGeom prst="rect">
                <a:avLst/>
              </a:prstGeom>
            </p:spPr>
          </p:pic>
          <p:sp>
            <p:nvSpPr>
              <p:cNvPr id="43" name="object 22">
                <a:extLst>
                  <a:ext uri="{FF2B5EF4-FFF2-40B4-BE49-F238E27FC236}">
                    <a16:creationId xmlns:a16="http://schemas.microsoft.com/office/drawing/2014/main" id="{1FA88F1E-607C-8B4D-91C2-3C63A58C6D07}"/>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32" name="object 23">
              <a:extLst>
                <a:ext uri="{FF2B5EF4-FFF2-40B4-BE49-F238E27FC236}">
                  <a16:creationId xmlns:a16="http://schemas.microsoft.com/office/drawing/2014/main" id="{DFB20108-F6DF-9340-A628-9D2E4094FA3C}"/>
                </a:ext>
              </a:extLst>
            </p:cNvPr>
            <p:cNvGrpSpPr/>
            <p:nvPr userDrawn="1"/>
          </p:nvGrpSpPr>
          <p:grpSpPr>
            <a:xfrm>
              <a:off x="7372949" y="1898410"/>
              <a:ext cx="838200" cy="163195"/>
              <a:chOff x="4690058" y="4955513"/>
              <a:chExt cx="838200" cy="163195"/>
            </a:xfrm>
          </p:grpSpPr>
          <p:pic>
            <p:nvPicPr>
              <p:cNvPr id="37" name="object 24">
                <a:extLst>
                  <a:ext uri="{FF2B5EF4-FFF2-40B4-BE49-F238E27FC236}">
                    <a16:creationId xmlns:a16="http://schemas.microsoft.com/office/drawing/2014/main" id="{0D0CBCC5-A3E9-0347-B970-B1F8F7907D25}"/>
                  </a:ext>
                </a:extLst>
              </p:cNvPr>
              <p:cNvPicPr/>
              <p:nvPr/>
            </p:nvPicPr>
            <p:blipFill>
              <a:blip r:embed="rId5" cstate="print"/>
              <a:stretch>
                <a:fillRect/>
              </a:stretch>
            </p:blipFill>
            <p:spPr>
              <a:xfrm>
                <a:off x="5449226" y="4985049"/>
                <a:ext cx="78524" cy="104478"/>
              </a:xfrm>
              <a:prstGeom prst="rect">
                <a:avLst/>
              </a:prstGeom>
            </p:spPr>
          </p:pic>
          <p:sp>
            <p:nvSpPr>
              <p:cNvPr id="38" name="object 25">
                <a:extLst>
                  <a:ext uri="{FF2B5EF4-FFF2-40B4-BE49-F238E27FC236}">
                    <a16:creationId xmlns:a16="http://schemas.microsoft.com/office/drawing/2014/main" id="{09EF5AB6-2D7A-7846-965B-E71B43EF6010}"/>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33" name="object 26">
              <a:extLst>
                <a:ext uri="{FF2B5EF4-FFF2-40B4-BE49-F238E27FC236}">
                  <a16:creationId xmlns:a16="http://schemas.microsoft.com/office/drawing/2014/main" id="{51A97154-E835-9C41-B6C0-F000A0D4DDAE}"/>
                </a:ext>
              </a:extLst>
            </p:cNvPr>
            <p:cNvGrpSpPr/>
            <p:nvPr userDrawn="1"/>
          </p:nvGrpSpPr>
          <p:grpSpPr>
            <a:xfrm>
              <a:off x="6818819" y="912939"/>
              <a:ext cx="1391920" cy="873125"/>
              <a:chOff x="4135928" y="3970042"/>
              <a:chExt cx="1391920" cy="873125"/>
            </a:xfrm>
          </p:grpSpPr>
          <p:sp>
            <p:nvSpPr>
              <p:cNvPr id="34" name="object 27">
                <a:extLst>
                  <a:ext uri="{FF2B5EF4-FFF2-40B4-BE49-F238E27FC236}">
                    <a16:creationId xmlns:a16="http://schemas.microsoft.com/office/drawing/2014/main" id="{3C0D6220-F096-2042-BC3B-08ACFF24A13A}"/>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35" name="object 28">
                <a:extLst>
                  <a:ext uri="{FF2B5EF4-FFF2-40B4-BE49-F238E27FC236}">
                    <a16:creationId xmlns:a16="http://schemas.microsoft.com/office/drawing/2014/main" id="{053775D5-688C-9641-964C-7EA41B3C6A84}"/>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36" name="object 29">
                <a:extLst>
                  <a:ext uri="{FF2B5EF4-FFF2-40B4-BE49-F238E27FC236}">
                    <a16:creationId xmlns:a16="http://schemas.microsoft.com/office/drawing/2014/main" id="{3D119E3A-5931-5045-9EF1-D7C02835D5B2}"/>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Tree>
    <p:extLst>
      <p:ext uri="{BB962C8B-B14F-4D97-AF65-F5344CB8AC3E}">
        <p14:creationId xmlns:p14="http://schemas.microsoft.com/office/powerpoint/2010/main" val="1637161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een Background Clear slide: PC">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83FA1F9-12D4-1D4E-8A8E-A91F9890966C}"/>
              </a:ext>
            </a:extLst>
          </p:cNvPr>
          <p:cNvSpPr/>
          <p:nvPr userDrawn="1"/>
        </p:nvSpPr>
        <p:spPr>
          <a:xfrm>
            <a:off x="0" y="5235"/>
            <a:ext cx="20104100" cy="11304115"/>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8DC63F"/>
          </a:solidFill>
        </p:spPr>
        <p:txBody>
          <a:bodyPr wrap="square" lIns="0" tIns="0" rIns="0" bIns="0" rtlCol="0"/>
          <a:lstStyle/>
          <a:p>
            <a:endParaRPr/>
          </a:p>
        </p:txBody>
      </p:sp>
      <p:grpSp>
        <p:nvGrpSpPr>
          <p:cNvPr id="25" name="Group 24">
            <a:extLst>
              <a:ext uri="{FF2B5EF4-FFF2-40B4-BE49-F238E27FC236}">
                <a16:creationId xmlns:a16="http://schemas.microsoft.com/office/drawing/2014/main" id="{4E6E42A3-13EA-8B40-B6AA-04D1C17B8BA8}"/>
              </a:ext>
            </a:extLst>
          </p:cNvPr>
          <p:cNvGrpSpPr/>
          <p:nvPr userDrawn="1"/>
        </p:nvGrpSpPr>
        <p:grpSpPr>
          <a:xfrm>
            <a:off x="679450" y="701675"/>
            <a:ext cx="2096927" cy="575311"/>
            <a:chOff x="6282009" y="912929"/>
            <a:chExt cx="4187195" cy="1148795"/>
          </a:xfrm>
        </p:grpSpPr>
        <p:sp>
          <p:nvSpPr>
            <p:cNvPr id="26" name="object 12">
              <a:extLst>
                <a:ext uri="{FF2B5EF4-FFF2-40B4-BE49-F238E27FC236}">
                  <a16:creationId xmlns:a16="http://schemas.microsoft.com/office/drawing/2014/main" id="{08A6B42D-A45F-C144-A90A-0D62342BB460}"/>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27" name="object 13">
              <a:extLst>
                <a:ext uri="{FF2B5EF4-FFF2-40B4-BE49-F238E27FC236}">
                  <a16:creationId xmlns:a16="http://schemas.microsoft.com/office/drawing/2014/main" id="{A93A8DEE-7629-7749-9CF6-A71E77B7993A}"/>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28" name="object 14">
              <a:extLst>
                <a:ext uri="{FF2B5EF4-FFF2-40B4-BE49-F238E27FC236}">
                  <a16:creationId xmlns:a16="http://schemas.microsoft.com/office/drawing/2014/main" id="{4F9857F2-C61A-2C46-BEFA-F6DEA0215337}"/>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29" name="object 15">
              <a:extLst>
                <a:ext uri="{FF2B5EF4-FFF2-40B4-BE49-F238E27FC236}">
                  <a16:creationId xmlns:a16="http://schemas.microsoft.com/office/drawing/2014/main" id="{DE874332-D7FB-8B49-831C-034235196E17}"/>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30" name="object 16">
              <a:extLst>
                <a:ext uri="{FF2B5EF4-FFF2-40B4-BE49-F238E27FC236}">
                  <a16:creationId xmlns:a16="http://schemas.microsoft.com/office/drawing/2014/main" id="{09CBA49D-A787-0344-AF9B-75E72A865BAF}"/>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31" name="object 17">
              <a:extLst>
                <a:ext uri="{FF2B5EF4-FFF2-40B4-BE49-F238E27FC236}">
                  <a16:creationId xmlns:a16="http://schemas.microsoft.com/office/drawing/2014/main" id="{C06BA5ED-8CCC-DD45-8CFF-86D8DCE32E31}"/>
                </a:ext>
              </a:extLst>
            </p:cNvPr>
            <p:cNvGrpSpPr/>
            <p:nvPr userDrawn="1"/>
          </p:nvGrpSpPr>
          <p:grpSpPr>
            <a:xfrm>
              <a:off x="6369216" y="1893249"/>
              <a:ext cx="957580" cy="168275"/>
              <a:chOff x="3686325" y="4950352"/>
              <a:chExt cx="957580" cy="168275"/>
            </a:xfrm>
          </p:grpSpPr>
          <p:pic>
            <p:nvPicPr>
              <p:cNvPr id="39" name="object 18">
                <a:extLst>
                  <a:ext uri="{FF2B5EF4-FFF2-40B4-BE49-F238E27FC236}">
                    <a16:creationId xmlns:a16="http://schemas.microsoft.com/office/drawing/2014/main" id="{634EA38E-D31B-1948-A3F1-5B6ADF307CF8}"/>
                  </a:ext>
                </a:extLst>
              </p:cNvPr>
              <p:cNvPicPr/>
              <p:nvPr/>
            </p:nvPicPr>
            <p:blipFill>
              <a:blip r:embed="rId2" cstate="print"/>
              <a:stretch>
                <a:fillRect/>
              </a:stretch>
            </p:blipFill>
            <p:spPr>
              <a:xfrm>
                <a:off x="3686325" y="4955722"/>
                <a:ext cx="98300" cy="134760"/>
              </a:xfrm>
              <a:prstGeom prst="rect">
                <a:avLst/>
              </a:prstGeom>
            </p:spPr>
          </p:pic>
          <p:pic>
            <p:nvPicPr>
              <p:cNvPr id="40" name="object 19">
                <a:extLst>
                  <a:ext uri="{FF2B5EF4-FFF2-40B4-BE49-F238E27FC236}">
                    <a16:creationId xmlns:a16="http://schemas.microsoft.com/office/drawing/2014/main" id="{C06FEF0F-E011-8540-91B9-D2BBFC98DD4D}"/>
                  </a:ext>
                </a:extLst>
              </p:cNvPr>
              <p:cNvPicPr/>
              <p:nvPr/>
            </p:nvPicPr>
            <p:blipFill>
              <a:blip r:embed="rId3" cstate="print"/>
              <a:stretch>
                <a:fillRect/>
              </a:stretch>
            </p:blipFill>
            <p:spPr>
              <a:xfrm>
                <a:off x="3803771" y="4984513"/>
                <a:ext cx="78175" cy="102928"/>
              </a:xfrm>
              <a:prstGeom prst="rect">
                <a:avLst/>
              </a:prstGeom>
            </p:spPr>
          </p:pic>
          <p:sp>
            <p:nvSpPr>
              <p:cNvPr id="41" name="object 20">
                <a:extLst>
                  <a:ext uri="{FF2B5EF4-FFF2-40B4-BE49-F238E27FC236}">
                    <a16:creationId xmlns:a16="http://schemas.microsoft.com/office/drawing/2014/main" id="{9738512A-78BF-0E43-AB51-38FAF36414E3}"/>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42" name="object 21">
                <a:extLst>
                  <a:ext uri="{FF2B5EF4-FFF2-40B4-BE49-F238E27FC236}">
                    <a16:creationId xmlns:a16="http://schemas.microsoft.com/office/drawing/2014/main" id="{3FAAC6BF-25AE-F741-AE19-BF9F3100C6EC}"/>
                  </a:ext>
                </a:extLst>
              </p:cNvPr>
              <p:cNvPicPr/>
              <p:nvPr/>
            </p:nvPicPr>
            <p:blipFill>
              <a:blip r:embed="rId4" cstate="print"/>
              <a:stretch>
                <a:fillRect/>
              </a:stretch>
            </p:blipFill>
            <p:spPr>
              <a:xfrm>
                <a:off x="4489871" y="4950352"/>
                <a:ext cx="153542" cy="139098"/>
              </a:xfrm>
              <a:prstGeom prst="rect">
                <a:avLst/>
              </a:prstGeom>
            </p:spPr>
          </p:pic>
          <p:sp>
            <p:nvSpPr>
              <p:cNvPr id="43" name="object 22">
                <a:extLst>
                  <a:ext uri="{FF2B5EF4-FFF2-40B4-BE49-F238E27FC236}">
                    <a16:creationId xmlns:a16="http://schemas.microsoft.com/office/drawing/2014/main" id="{5717EDCD-B8F5-C648-A88A-C57C619A276A}"/>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32" name="object 23">
              <a:extLst>
                <a:ext uri="{FF2B5EF4-FFF2-40B4-BE49-F238E27FC236}">
                  <a16:creationId xmlns:a16="http://schemas.microsoft.com/office/drawing/2014/main" id="{8A75FE03-3D20-134B-87E7-AFF507DDDCE5}"/>
                </a:ext>
              </a:extLst>
            </p:cNvPr>
            <p:cNvGrpSpPr/>
            <p:nvPr userDrawn="1"/>
          </p:nvGrpSpPr>
          <p:grpSpPr>
            <a:xfrm>
              <a:off x="7372949" y="1898410"/>
              <a:ext cx="838200" cy="163195"/>
              <a:chOff x="4690058" y="4955513"/>
              <a:chExt cx="838200" cy="163195"/>
            </a:xfrm>
          </p:grpSpPr>
          <p:pic>
            <p:nvPicPr>
              <p:cNvPr id="37" name="object 24">
                <a:extLst>
                  <a:ext uri="{FF2B5EF4-FFF2-40B4-BE49-F238E27FC236}">
                    <a16:creationId xmlns:a16="http://schemas.microsoft.com/office/drawing/2014/main" id="{C551E75A-5AA3-DE43-8860-D056E157C514}"/>
                  </a:ext>
                </a:extLst>
              </p:cNvPr>
              <p:cNvPicPr/>
              <p:nvPr/>
            </p:nvPicPr>
            <p:blipFill>
              <a:blip r:embed="rId5" cstate="print"/>
              <a:stretch>
                <a:fillRect/>
              </a:stretch>
            </p:blipFill>
            <p:spPr>
              <a:xfrm>
                <a:off x="5449226" y="4985049"/>
                <a:ext cx="78524" cy="104478"/>
              </a:xfrm>
              <a:prstGeom prst="rect">
                <a:avLst/>
              </a:prstGeom>
            </p:spPr>
          </p:pic>
          <p:sp>
            <p:nvSpPr>
              <p:cNvPr id="38" name="object 25">
                <a:extLst>
                  <a:ext uri="{FF2B5EF4-FFF2-40B4-BE49-F238E27FC236}">
                    <a16:creationId xmlns:a16="http://schemas.microsoft.com/office/drawing/2014/main" id="{10169594-BBC3-6D4D-9D85-431ADAB6F559}"/>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33" name="object 26">
              <a:extLst>
                <a:ext uri="{FF2B5EF4-FFF2-40B4-BE49-F238E27FC236}">
                  <a16:creationId xmlns:a16="http://schemas.microsoft.com/office/drawing/2014/main" id="{BAC26393-05D9-F64F-B3DF-852130276647}"/>
                </a:ext>
              </a:extLst>
            </p:cNvPr>
            <p:cNvGrpSpPr/>
            <p:nvPr userDrawn="1"/>
          </p:nvGrpSpPr>
          <p:grpSpPr>
            <a:xfrm>
              <a:off x="6818819" y="912939"/>
              <a:ext cx="1391920" cy="873125"/>
              <a:chOff x="4135928" y="3970042"/>
              <a:chExt cx="1391920" cy="873125"/>
            </a:xfrm>
          </p:grpSpPr>
          <p:sp>
            <p:nvSpPr>
              <p:cNvPr id="34" name="object 27">
                <a:extLst>
                  <a:ext uri="{FF2B5EF4-FFF2-40B4-BE49-F238E27FC236}">
                    <a16:creationId xmlns:a16="http://schemas.microsoft.com/office/drawing/2014/main" id="{7F942EC3-67B6-6842-92BF-45C06BF09E12}"/>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35" name="object 28">
                <a:extLst>
                  <a:ext uri="{FF2B5EF4-FFF2-40B4-BE49-F238E27FC236}">
                    <a16:creationId xmlns:a16="http://schemas.microsoft.com/office/drawing/2014/main" id="{8BB703AE-17DC-C045-8D82-32DF814C4DBA}"/>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36" name="object 29">
                <a:extLst>
                  <a:ext uri="{FF2B5EF4-FFF2-40B4-BE49-F238E27FC236}">
                    <a16:creationId xmlns:a16="http://schemas.microsoft.com/office/drawing/2014/main" id="{A5F9C06F-40E2-3B4A-AC5A-251225E45010}"/>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Tree>
    <p:extLst>
      <p:ext uri="{BB962C8B-B14F-4D97-AF65-F5344CB8AC3E}">
        <p14:creationId xmlns:p14="http://schemas.microsoft.com/office/powerpoint/2010/main" val="21546544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Green Background Clear slide: PC">
    <p:spTree>
      <p:nvGrpSpPr>
        <p:cNvPr id="1" name=""/>
        <p:cNvGrpSpPr/>
        <p:nvPr/>
      </p:nvGrpSpPr>
      <p:grpSpPr>
        <a:xfrm>
          <a:off x="0" y="0"/>
          <a:ext cx="0" cy="0"/>
          <a:chOff x="0" y="0"/>
          <a:chExt cx="0" cy="0"/>
        </a:xfrm>
      </p:grpSpPr>
      <p:sp>
        <p:nvSpPr>
          <p:cNvPr id="22" name="object 2">
            <a:extLst>
              <a:ext uri="{FF2B5EF4-FFF2-40B4-BE49-F238E27FC236}">
                <a16:creationId xmlns:a16="http://schemas.microsoft.com/office/drawing/2014/main" id="{5C9139A4-CAE9-E544-A1D0-2D3B7252ED50}"/>
              </a:ext>
            </a:extLst>
          </p:cNvPr>
          <p:cNvSpPr/>
          <p:nvPr userDrawn="1"/>
        </p:nvSpPr>
        <p:spPr>
          <a:xfrm>
            <a:off x="0" y="5236"/>
            <a:ext cx="20104100" cy="1839440"/>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8DC63F"/>
          </a:solidFill>
        </p:spPr>
        <p:txBody>
          <a:bodyPr wrap="square" lIns="0" tIns="0" rIns="0" bIns="0" rtlCol="0"/>
          <a:lstStyle/>
          <a:p>
            <a:endParaRPr/>
          </a:p>
        </p:txBody>
      </p:sp>
      <p:grpSp>
        <p:nvGrpSpPr>
          <p:cNvPr id="25" name="Group 24">
            <a:extLst>
              <a:ext uri="{FF2B5EF4-FFF2-40B4-BE49-F238E27FC236}">
                <a16:creationId xmlns:a16="http://schemas.microsoft.com/office/drawing/2014/main" id="{4E6E42A3-13EA-8B40-B6AA-04D1C17B8BA8}"/>
              </a:ext>
            </a:extLst>
          </p:cNvPr>
          <p:cNvGrpSpPr/>
          <p:nvPr userDrawn="1"/>
        </p:nvGrpSpPr>
        <p:grpSpPr>
          <a:xfrm>
            <a:off x="679450" y="701675"/>
            <a:ext cx="2096927" cy="575311"/>
            <a:chOff x="6282009" y="912929"/>
            <a:chExt cx="4187195" cy="1148795"/>
          </a:xfrm>
        </p:grpSpPr>
        <p:sp>
          <p:nvSpPr>
            <p:cNvPr id="26" name="object 12">
              <a:extLst>
                <a:ext uri="{FF2B5EF4-FFF2-40B4-BE49-F238E27FC236}">
                  <a16:creationId xmlns:a16="http://schemas.microsoft.com/office/drawing/2014/main" id="{08A6B42D-A45F-C144-A90A-0D62342BB460}"/>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27" name="object 13">
              <a:extLst>
                <a:ext uri="{FF2B5EF4-FFF2-40B4-BE49-F238E27FC236}">
                  <a16:creationId xmlns:a16="http://schemas.microsoft.com/office/drawing/2014/main" id="{A93A8DEE-7629-7749-9CF6-A71E77B7993A}"/>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28" name="object 14">
              <a:extLst>
                <a:ext uri="{FF2B5EF4-FFF2-40B4-BE49-F238E27FC236}">
                  <a16:creationId xmlns:a16="http://schemas.microsoft.com/office/drawing/2014/main" id="{4F9857F2-C61A-2C46-BEFA-F6DEA0215337}"/>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29" name="object 15">
              <a:extLst>
                <a:ext uri="{FF2B5EF4-FFF2-40B4-BE49-F238E27FC236}">
                  <a16:creationId xmlns:a16="http://schemas.microsoft.com/office/drawing/2014/main" id="{DE874332-D7FB-8B49-831C-034235196E17}"/>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30" name="object 16">
              <a:extLst>
                <a:ext uri="{FF2B5EF4-FFF2-40B4-BE49-F238E27FC236}">
                  <a16:creationId xmlns:a16="http://schemas.microsoft.com/office/drawing/2014/main" id="{09CBA49D-A787-0344-AF9B-75E72A865BAF}"/>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31" name="object 17">
              <a:extLst>
                <a:ext uri="{FF2B5EF4-FFF2-40B4-BE49-F238E27FC236}">
                  <a16:creationId xmlns:a16="http://schemas.microsoft.com/office/drawing/2014/main" id="{C06BA5ED-8CCC-DD45-8CFF-86D8DCE32E31}"/>
                </a:ext>
              </a:extLst>
            </p:cNvPr>
            <p:cNvGrpSpPr/>
            <p:nvPr userDrawn="1"/>
          </p:nvGrpSpPr>
          <p:grpSpPr>
            <a:xfrm>
              <a:off x="6369216" y="1893249"/>
              <a:ext cx="957580" cy="168275"/>
              <a:chOff x="3686325" y="4950352"/>
              <a:chExt cx="957580" cy="168275"/>
            </a:xfrm>
          </p:grpSpPr>
          <p:pic>
            <p:nvPicPr>
              <p:cNvPr id="39" name="object 18">
                <a:extLst>
                  <a:ext uri="{FF2B5EF4-FFF2-40B4-BE49-F238E27FC236}">
                    <a16:creationId xmlns:a16="http://schemas.microsoft.com/office/drawing/2014/main" id="{634EA38E-D31B-1948-A3F1-5B6ADF307CF8}"/>
                  </a:ext>
                </a:extLst>
              </p:cNvPr>
              <p:cNvPicPr/>
              <p:nvPr/>
            </p:nvPicPr>
            <p:blipFill>
              <a:blip r:embed="rId2" cstate="print"/>
              <a:stretch>
                <a:fillRect/>
              </a:stretch>
            </p:blipFill>
            <p:spPr>
              <a:xfrm>
                <a:off x="3686325" y="4955722"/>
                <a:ext cx="98300" cy="134760"/>
              </a:xfrm>
              <a:prstGeom prst="rect">
                <a:avLst/>
              </a:prstGeom>
            </p:spPr>
          </p:pic>
          <p:pic>
            <p:nvPicPr>
              <p:cNvPr id="40" name="object 19">
                <a:extLst>
                  <a:ext uri="{FF2B5EF4-FFF2-40B4-BE49-F238E27FC236}">
                    <a16:creationId xmlns:a16="http://schemas.microsoft.com/office/drawing/2014/main" id="{C06FEF0F-E011-8540-91B9-D2BBFC98DD4D}"/>
                  </a:ext>
                </a:extLst>
              </p:cNvPr>
              <p:cNvPicPr/>
              <p:nvPr/>
            </p:nvPicPr>
            <p:blipFill>
              <a:blip r:embed="rId3" cstate="print"/>
              <a:stretch>
                <a:fillRect/>
              </a:stretch>
            </p:blipFill>
            <p:spPr>
              <a:xfrm>
                <a:off x="3803771" y="4984513"/>
                <a:ext cx="78175" cy="102928"/>
              </a:xfrm>
              <a:prstGeom prst="rect">
                <a:avLst/>
              </a:prstGeom>
            </p:spPr>
          </p:pic>
          <p:sp>
            <p:nvSpPr>
              <p:cNvPr id="41" name="object 20">
                <a:extLst>
                  <a:ext uri="{FF2B5EF4-FFF2-40B4-BE49-F238E27FC236}">
                    <a16:creationId xmlns:a16="http://schemas.microsoft.com/office/drawing/2014/main" id="{9738512A-78BF-0E43-AB51-38FAF36414E3}"/>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42" name="object 21">
                <a:extLst>
                  <a:ext uri="{FF2B5EF4-FFF2-40B4-BE49-F238E27FC236}">
                    <a16:creationId xmlns:a16="http://schemas.microsoft.com/office/drawing/2014/main" id="{3FAAC6BF-25AE-F741-AE19-BF9F3100C6EC}"/>
                  </a:ext>
                </a:extLst>
              </p:cNvPr>
              <p:cNvPicPr/>
              <p:nvPr/>
            </p:nvPicPr>
            <p:blipFill>
              <a:blip r:embed="rId4" cstate="print"/>
              <a:stretch>
                <a:fillRect/>
              </a:stretch>
            </p:blipFill>
            <p:spPr>
              <a:xfrm>
                <a:off x="4489871" y="4950352"/>
                <a:ext cx="153542" cy="139098"/>
              </a:xfrm>
              <a:prstGeom prst="rect">
                <a:avLst/>
              </a:prstGeom>
            </p:spPr>
          </p:pic>
          <p:sp>
            <p:nvSpPr>
              <p:cNvPr id="43" name="object 22">
                <a:extLst>
                  <a:ext uri="{FF2B5EF4-FFF2-40B4-BE49-F238E27FC236}">
                    <a16:creationId xmlns:a16="http://schemas.microsoft.com/office/drawing/2014/main" id="{5717EDCD-B8F5-C648-A88A-C57C619A276A}"/>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32" name="object 23">
              <a:extLst>
                <a:ext uri="{FF2B5EF4-FFF2-40B4-BE49-F238E27FC236}">
                  <a16:creationId xmlns:a16="http://schemas.microsoft.com/office/drawing/2014/main" id="{8A75FE03-3D20-134B-87E7-AFF507DDDCE5}"/>
                </a:ext>
              </a:extLst>
            </p:cNvPr>
            <p:cNvGrpSpPr/>
            <p:nvPr userDrawn="1"/>
          </p:nvGrpSpPr>
          <p:grpSpPr>
            <a:xfrm>
              <a:off x="7372949" y="1898410"/>
              <a:ext cx="838200" cy="163195"/>
              <a:chOff x="4690058" y="4955513"/>
              <a:chExt cx="838200" cy="163195"/>
            </a:xfrm>
          </p:grpSpPr>
          <p:pic>
            <p:nvPicPr>
              <p:cNvPr id="37" name="object 24">
                <a:extLst>
                  <a:ext uri="{FF2B5EF4-FFF2-40B4-BE49-F238E27FC236}">
                    <a16:creationId xmlns:a16="http://schemas.microsoft.com/office/drawing/2014/main" id="{C551E75A-5AA3-DE43-8860-D056E157C514}"/>
                  </a:ext>
                </a:extLst>
              </p:cNvPr>
              <p:cNvPicPr/>
              <p:nvPr/>
            </p:nvPicPr>
            <p:blipFill>
              <a:blip r:embed="rId5" cstate="print"/>
              <a:stretch>
                <a:fillRect/>
              </a:stretch>
            </p:blipFill>
            <p:spPr>
              <a:xfrm>
                <a:off x="5449226" y="4985049"/>
                <a:ext cx="78524" cy="104478"/>
              </a:xfrm>
              <a:prstGeom prst="rect">
                <a:avLst/>
              </a:prstGeom>
            </p:spPr>
          </p:pic>
          <p:sp>
            <p:nvSpPr>
              <p:cNvPr id="38" name="object 25">
                <a:extLst>
                  <a:ext uri="{FF2B5EF4-FFF2-40B4-BE49-F238E27FC236}">
                    <a16:creationId xmlns:a16="http://schemas.microsoft.com/office/drawing/2014/main" id="{10169594-BBC3-6D4D-9D85-431ADAB6F559}"/>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33" name="object 26">
              <a:extLst>
                <a:ext uri="{FF2B5EF4-FFF2-40B4-BE49-F238E27FC236}">
                  <a16:creationId xmlns:a16="http://schemas.microsoft.com/office/drawing/2014/main" id="{BAC26393-05D9-F64F-B3DF-852130276647}"/>
                </a:ext>
              </a:extLst>
            </p:cNvPr>
            <p:cNvGrpSpPr/>
            <p:nvPr userDrawn="1"/>
          </p:nvGrpSpPr>
          <p:grpSpPr>
            <a:xfrm>
              <a:off x="6818819" y="912939"/>
              <a:ext cx="1391920" cy="873125"/>
              <a:chOff x="4135928" y="3970042"/>
              <a:chExt cx="1391920" cy="873125"/>
            </a:xfrm>
          </p:grpSpPr>
          <p:sp>
            <p:nvSpPr>
              <p:cNvPr id="34" name="object 27">
                <a:extLst>
                  <a:ext uri="{FF2B5EF4-FFF2-40B4-BE49-F238E27FC236}">
                    <a16:creationId xmlns:a16="http://schemas.microsoft.com/office/drawing/2014/main" id="{7F942EC3-67B6-6842-92BF-45C06BF09E12}"/>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35" name="object 28">
                <a:extLst>
                  <a:ext uri="{FF2B5EF4-FFF2-40B4-BE49-F238E27FC236}">
                    <a16:creationId xmlns:a16="http://schemas.microsoft.com/office/drawing/2014/main" id="{8BB703AE-17DC-C045-8D82-32DF814C4DBA}"/>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36" name="object 29">
                <a:extLst>
                  <a:ext uri="{FF2B5EF4-FFF2-40B4-BE49-F238E27FC236}">
                    <a16:creationId xmlns:a16="http://schemas.microsoft.com/office/drawing/2014/main" id="{A5F9C06F-40E2-3B4A-AC5A-251225E45010}"/>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Tree>
    <p:extLst>
      <p:ext uri="{BB962C8B-B14F-4D97-AF65-F5344CB8AC3E}">
        <p14:creationId xmlns:p14="http://schemas.microsoft.com/office/powerpoint/2010/main" val="237609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Green Cover slide: PC">
    <p:spTree>
      <p:nvGrpSpPr>
        <p:cNvPr id="1" name=""/>
        <p:cNvGrpSpPr/>
        <p:nvPr/>
      </p:nvGrpSpPr>
      <p:grpSpPr>
        <a:xfrm>
          <a:off x="0" y="0"/>
          <a:ext cx="0" cy="0"/>
          <a:chOff x="0" y="0"/>
          <a:chExt cx="0" cy="0"/>
        </a:xfrm>
      </p:grpSpPr>
      <p:sp>
        <p:nvSpPr>
          <p:cNvPr id="39" name="object 2">
            <a:extLst>
              <a:ext uri="{FF2B5EF4-FFF2-40B4-BE49-F238E27FC236}">
                <a16:creationId xmlns:a16="http://schemas.microsoft.com/office/drawing/2014/main" id="{599C644B-00B6-DD43-997A-370357C4A22C}"/>
              </a:ext>
            </a:extLst>
          </p:cNvPr>
          <p:cNvSpPr/>
          <p:nvPr userDrawn="1"/>
        </p:nvSpPr>
        <p:spPr>
          <a:xfrm>
            <a:off x="-4" y="0"/>
            <a:ext cx="20104100" cy="11309350"/>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8DC63F"/>
          </a:solidFill>
        </p:spPr>
        <p:txBody>
          <a:bodyPr wrap="square" lIns="0" tIns="0" rIns="0" bIns="0" rtlCol="0"/>
          <a:lstStyle/>
          <a:p>
            <a:endParaRPr/>
          </a:p>
        </p:txBody>
      </p:sp>
      <p:sp>
        <p:nvSpPr>
          <p:cNvPr id="7" name="object 5">
            <a:extLst>
              <a:ext uri="{FF2B5EF4-FFF2-40B4-BE49-F238E27FC236}">
                <a16:creationId xmlns:a16="http://schemas.microsoft.com/office/drawing/2014/main" id="{6EB2BF5F-B78E-4948-B668-CDA8AAA293A2}"/>
              </a:ext>
            </a:extLst>
          </p:cNvPr>
          <p:cNvSpPr/>
          <p:nvPr userDrawn="1"/>
        </p:nvSpPr>
        <p:spPr>
          <a:xfrm>
            <a:off x="-4" y="4148543"/>
            <a:ext cx="5504180" cy="0"/>
          </a:xfrm>
          <a:custGeom>
            <a:avLst/>
            <a:gdLst/>
            <a:ahLst/>
            <a:cxnLst/>
            <a:rect l="l" t="t" r="r" b="b"/>
            <a:pathLst>
              <a:path w="5504180">
                <a:moveTo>
                  <a:pt x="5503759" y="0"/>
                </a:moveTo>
                <a:lnTo>
                  <a:pt x="0" y="0"/>
                </a:lnTo>
              </a:path>
            </a:pathLst>
          </a:custGeom>
          <a:ln w="12565">
            <a:solidFill>
              <a:schemeClr val="tx1"/>
            </a:solidFill>
          </a:ln>
        </p:spPr>
        <p:txBody>
          <a:bodyPr wrap="square" lIns="0" tIns="0" rIns="0" bIns="0" rtlCol="0"/>
          <a:lstStyle/>
          <a:p>
            <a:endParaRPr/>
          </a:p>
        </p:txBody>
      </p:sp>
      <p:sp>
        <p:nvSpPr>
          <p:cNvPr id="8" name="object 6">
            <a:extLst>
              <a:ext uri="{FF2B5EF4-FFF2-40B4-BE49-F238E27FC236}">
                <a16:creationId xmlns:a16="http://schemas.microsoft.com/office/drawing/2014/main" id="{A486248C-E1BB-924C-AC54-81E8F0B21CF0}"/>
              </a:ext>
            </a:extLst>
          </p:cNvPr>
          <p:cNvSpPr/>
          <p:nvPr userDrawn="1"/>
        </p:nvSpPr>
        <p:spPr>
          <a:xfrm>
            <a:off x="5681653" y="3816384"/>
            <a:ext cx="681990" cy="676910"/>
          </a:xfrm>
          <a:custGeom>
            <a:avLst/>
            <a:gdLst/>
            <a:ahLst/>
            <a:cxnLst/>
            <a:rect l="l" t="t" r="r" b="b"/>
            <a:pathLst>
              <a:path w="681989"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chemeClr val="tx1"/>
          </a:solidFill>
        </p:spPr>
        <p:txBody>
          <a:bodyPr wrap="square" lIns="0" tIns="0" rIns="0" bIns="0" rtlCol="0"/>
          <a:lstStyle/>
          <a:p>
            <a:endParaRPr/>
          </a:p>
        </p:txBody>
      </p:sp>
      <p:pic>
        <p:nvPicPr>
          <p:cNvPr id="12" name="object 11">
            <a:extLst>
              <a:ext uri="{FF2B5EF4-FFF2-40B4-BE49-F238E27FC236}">
                <a16:creationId xmlns:a16="http://schemas.microsoft.com/office/drawing/2014/main" id="{59418809-205D-3E4E-B7D1-524178C3F31D}"/>
              </a:ext>
            </a:extLst>
          </p:cNvPr>
          <p:cNvPicPr/>
          <p:nvPr userDrawn="1"/>
        </p:nvPicPr>
        <p:blipFill>
          <a:blip r:embed="rId2" cstate="print"/>
          <a:stretch>
            <a:fillRect/>
          </a:stretch>
        </p:blipFill>
        <p:spPr>
          <a:xfrm>
            <a:off x="2453360" y="1736025"/>
            <a:ext cx="78524" cy="104478"/>
          </a:xfrm>
          <a:prstGeom prst="rect">
            <a:avLst/>
          </a:prstGeom>
        </p:spPr>
      </p:pic>
      <p:sp>
        <p:nvSpPr>
          <p:cNvPr id="13" name="object 12">
            <a:extLst>
              <a:ext uri="{FF2B5EF4-FFF2-40B4-BE49-F238E27FC236}">
                <a16:creationId xmlns:a16="http://schemas.microsoft.com/office/drawing/2014/main" id="{C7AD7010-65E5-394E-A941-3B4A51C35E4D}"/>
              </a:ext>
            </a:extLst>
          </p:cNvPr>
          <p:cNvSpPr/>
          <p:nvPr userDrawn="1"/>
        </p:nvSpPr>
        <p:spPr>
          <a:xfrm>
            <a:off x="603250" y="721014"/>
            <a:ext cx="4187190" cy="1148715"/>
          </a:xfrm>
          <a:custGeom>
            <a:avLst/>
            <a:gdLst/>
            <a:ahLst/>
            <a:cxnLst/>
            <a:rect l="l" t="t" r="r" b="b"/>
            <a:pathLst>
              <a:path w="4187190" h="1148714">
                <a:moveTo>
                  <a:pt x="474865" y="858418"/>
                </a:moveTo>
                <a:lnTo>
                  <a:pt x="422148" y="854900"/>
                </a:lnTo>
                <a:lnTo>
                  <a:pt x="351942" y="827684"/>
                </a:lnTo>
                <a:lnTo>
                  <a:pt x="322237" y="802551"/>
                </a:lnTo>
                <a:lnTo>
                  <a:pt x="296799" y="768997"/>
                </a:lnTo>
                <a:lnTo>
                  <a:pt x="276136" y="726478"/>
                </a:lnTo>
                <a:lnTo>
                  <a:pt x="260756" y="674446"/>
                </a:lnTo>
                <a:lnTo>
                  <a:pt x="251167" y="612330"/>
                </a:lnTo>
                <a:lnTo>
                  <a:pt x="247853" y="539597"/>
                </a:lnTo>
                <a:lnTo>
                  <a:pt x="247853" y="193649"/>
                </a:lnTo>
                <a:lnTo>
                  <a:pt x="253911" y="131102"/>
                </a:lnTo>
                <a:lnTo>
                  <a:pt x="271094" y="84836"/>
                </a:lnTo>
                <a:lnTo>
                  <a:pt x="297929" y="53479"/>
                </a:lnTo>
                <a:lnTo>
                  <a:pt x="332943" y="35687"/>
                </a:lnTo>
                <a:lnTo>
                  <a:pt x="374650" y="30048"/>
                </a:lnTo>
                <a:lnTo>
                  <a:pt x="374650" y="15976"/>
                </a:lnTo>
                <a:lnTo>
                  <a:pt x="0" y="15976"/>
                </a:lnTo>
                <a:lnTo>
                  <a:pt x="0" y="29883"/>
                </a:lnTo>
                <a:lnTo>
                  <a:pt x="41313" y="40373"/>
                </a:lnTo>
                <a:lnTo>
                  <a:pt x="68732" y="67703"/>
                </a:lnTo>
                <a:lnTo>
                  <a:pt x="83947" y="108419"/>
                </a:lnTo>
                <a:lnTo>
                  <a:pt x="88646" y="159105"/>
                </a:lnTo>
                <a:lnTo>
                  <a:pt x="88646" y="500062"/>
                </a:lnTo>
                <a:lnTo>
                  <a:pt x="90817" y="556869"/>
                </a:lnTo>
                <a:lnTo>
                  <a:pt x="97294" y="608749"/>
                </a:lnTo>
                <a:lnTo>
                  <a:pt x="108026" y="655739"/>
                </a:lnTo>
                <a:lnTo>
                  <a:pt x="122936" y="697941"/>
                </a:lnTo>
                <a:lnTo>
                  <a:pt x="141973" y="735418"/>
                </a:lnTo>
                <a:lnTo>
                  <a:pt x="165061" y="768223"/>
                </a:lnTo>
                <a:lnTo>
                  <a:pt x="192138" y="796429"/>
                </a:lnTo>
                <a:lnTo>
                  <a:pt x="223151" y="820102"/>
                </a:lnTo>
                <a:lnTo>
                  <a:pt x="258025" y="839330"/>
                </a:lnTo>
                <a:lnTo>
                  <a:pt x="296697" y="854163"/>
                </a:lnTo>
                <a:lnTo>
                  <a:pt x="339128" y="864666"/>
                </a:lnTo>
                <a:lnTo>
                  <a:pt x="385216" y="870927"/>
                </a:lnTo>
                <a:lnTo>
                  <a:pt x="434936" y="872998"/>
                </a:lnTo>
                <a:lnTo>
                  <a:pt x="474827" y="872998"/>
                </a:lnTo>
                <a:lnTo>
                  <a:pt x="474865" y="858418"/>
                </a:lnTo>
                <a:close/>
              </a:path>
              <a:path w="4187190" h="1148714">
                <a:moveTo>
                  <a:pt x="2365324" y="12"/>
                </a:moveTo>
                <a:lnTo>
                  <a:pt x="2322233" y="12"/>
                </a:lnTo>
                <a:lnTo>
                  <a:pt x="2322233" y="1146759"/>
                </a:lnTo>
                <a:lnTo>
                  <a:pt x="2365324" y="1146759"/>
                </a:lnTo>
                <a:lnTo>
                  <a:pt x="2365324" y="12"/>
                </a:lnTo>
                <a:close/>
              </a:path>
              <a:path w="4187190" h="1148714">
                <a:moveTo>
                  <a:pt x="2940824" y="14757"/>
                </a:moveTo>
                <a:lnTo>
                  <a:pt x="2938957" y="8305"/>
                </a:lnTo>
                <a:lnTo>
                  <a:pt x="2933928" y="3683"/>
                </a:lnTo>
                <a:lnTo>
                  <a:pt x="2926600" y="914"/>
                </a:lnTo>
                <a:lnTo>
                  <a:pt x="2917863" y="0"/>
                </a:lnTo>
                <a:lnTo>
                  <a:pt x="2783103" y="0"/>
                </a:lnTo>
                <a:lnTo>
                  <a:pt x="2774378" y="914"/>
                </a:lnTo>
                <a:lnTo>
                  <a:pt x="2767063" y="3683"/>
                </a:lnTo>
                <a:lnTo>
                  <a:pt x="2762034" y="8305"/>
                </a:lnTo>
                <a:lnTo>
                  <a:pt x="2760167" y="14757"/>
                </a:lnTo>
                <a:lnTo>
                  <a:pt x="2760167" y="56540"/>
                </a:lnTo>
                <a:lnTo>
                  <a:pt x="2761881" y="63665"/>
                </a:lnTo>
                <a:lnTo>
                  <a:pt x="2766568" y="67843"/>
                </a:lnTo>
                <a:lnTo>
                  <a:pt x="2773553" y="69811"/>
                </a:lnTo>
                <a:lnTo>
                  <a:pt x="2782151" y="70307"/>
                </a:lnTo>
                <a:lnTo>
                  <a:pt x="2787980" y="70307"/>
                </a:lnTo>
                <a:lnTo>
                  <a:pt x="2792882" y="69824"/>
                </a:lnTo>
                <a:lnTo>
                  <a:pt x="2806547" y="69824"/>
                </a:lnTo>
                <a:lnTo>
                  <a:pt x="2808986" y="72745"/>
                </a:lnTo>
                <a:lnTo>
                  <a:pt x="2809100" y="313156"/>
                </a:lnTo>
                <a:lnTo>
                  <a:pt x="2809456" y="324167"/>
                </a:lnTo>
                <a:lnTo>
                  <a:pt x="2812656" y="336765"/>
                </a:lnTo>
                <a:lnTo>
                  <a:pt x="2821343" y="345681"/>
                </a:lnTo>
                <a:lnTo>
                  <a:pt x="2838285" y="349072"/>
                </a:lnTo>
                <a:lnTo>
                  <a:pt x="2862681" y="349072"/>
                </a:lnTo>
                <a:lnTo>
                  <a:pt x="2878671" y="346087"/>
                </a:lnTo>
                <a:lnTo>
                  <a:pt x="2887230" y="338124"/>
                </a:lnTo>
                <a:lnTo>
                  <a:pt x="2890850" y="326656"/>
                </a:lnTo>
                <a:lnTo>
                  <a:pt x="2892006" y="313156"/>
                </a:lnTo>
                <a:lnTo>
                  <a:pt x="2892006" y="72745"/>
                </a:lnTo>
                <a:lnTo>
                  <a:pt x="2892971" y="69824"/>
                </a:lnTo>
                <a:lnTo>
                  <a:pt x="2911030" y="69824"/>
                </a:lnTo>
                <a:lnTo>
                  <a:pt x="2915412" y="70307"/>
                </a:lnTo>
                <a:lnTo>
                  <a:pt x="2918853" y="70307"/>
                </a:lnTo>
                <a:lnTo>
                  <a:pt x="2927197" y="69824"/>
                </a:lnTo>
                <a:lnTo>
                  <a:pt x="2927426" y="69811"/>
                </a:lnTo>
                <a:lnTo>
                  <a:pt x="2934411" y="67843"/>
                </a:lnTo>
                <a:lnTo>
                  <a:pt x="2939110" y="63665"/>
                </a:lnTo>
                <a:lnTo>
                  <a:pt x="2940824" y="56540"/>
                </a:lnTo>
                <a:lnTo>
                  <a:pt x="2940824" y="14757"/>
                </a:lnTo>
                <a:close/>
              </a:path>
              <a:path w="4187190" h="1148714">
                <a:moveTo>
                  <a:pt x="3015958" y="908989"/>
                </a:moveTo>
                <a:lnTo>
                  <a:pt x="3010573" y="863269"/>
                </a:lnTo>
                <a:lnTo>
                  <a:pt x="2994469" y="827138"/>
                </a:lnTo>
                <a:lnTo>
                  <a:pt x="2933420" y="796899"/>
                </a:lnTo>
                <a:lnTo>
                  <a:pt x="2930017" y="796899"/>
                </a:lnTo>
                <a:lnTo>
                  <a:pt x="2930017" y="912431"/>
                </a:lnTo>
                <a:lnTo>
                  <a:pt x="2929445" y="928611"/>
                </a:lnTo>
                <a:lnTo>
                  <a:pt x="2926283" y="942619"/>
                </a:lnTo>
                <a:lnTo>
                  <a:pt x="2918256" y="952487"/>
                </a:lnTo>
                <a:lnTo>
                  <a:pt x="2903131" y="956208"/>
                </a:lnTo>
                <a:lnTo>
                  <a:pt x="2891383" y="955497"/>
                </a:lnTo>
                <a:lnTo>
                  <a:pt x="2884576" y="952703"/>
                </a:lnTo>
                <a:lnTo>
                  <a:pt x="2881439" y="946861"/>
                </a:lnTo>
                <a:lnTo>
                  <a:pt x="2880677" y="937018"/>
                </a:lnTo>
                <a:lnTo>
                  <a:pt x="2880677" y="930922"/>
                </a:lnTo>
                <a:lnTo>
                  <a:pt x="2881160" y="922286"/>
                </a:lnTo>
                <a:lnTo>
                  <a:pt x="2881160" y="902131"/>
                </a:lnTo>
                <a:lnTo>
                  <a:pt x="2880766" y="895426"/>
                </a:lnTo>
                <a:lnTo>
                  <a:pt x="2880677" y="887374"/>
                </a:lnTo>
                <a:lnTo>
                  <a:pt x="2881439" y="876147"/>
                </a:lnTo>
                <a:lnTo>
                  <a:pt x="2884576" y="868692"/>
                </a:lnTo>
                <a:lnTo>
                  <a:pt x="2891383" y="864552"/>
                </a:lnTo>
                <a:lnTo>
                  <a:pt x="2903131" y="863269"/>
                </a:lnTo>
                <a:lnTo>
                  <a:pt x="2916605" y="867841"/>
                </a:lnTo>
                <a:lnTo>
                  <a:pt x="2924810" y="879563"/>
                </a:lnTo>
                <a:lnTo>
                  <a:pt x="2928899" y="895426"/>
                </a:lnTo>
                <a:lnTo>
                  <a:pt x="2930017" y="912431"/>
                </a:lnTo>
                <a:lnTo>
                  <a:pt x="2930017" y="796899"/>
                </a:lnTo>
                <a:lnTo>
                  <a:pt x="2827464" y="796899"/>
                </a:lnTo>
                <a:lnTo>
                  <a:pt x="2810522" y="800290"/>
                </a:lnTo>
                <a:lnTo>
                  <a:pt x="2801836" y="809205"/>
                </a:lnTo>
                <a:lnTo>
                  <a:pt x="2798635" y="821804"/>
                </a:lnTo>
                <a:lnTo>
                  <a:pt x="2798178" y="836244"/>
                </a:lnTo>
                <a:lnTo>
                  <a:pt x="2798178" y="1106627"/>
                </a:lnTo>
                <a:lnTo>
                  <a:pt x="2798635" y="1121067"/>
                </a:lnTo>
                <a:lnTo>
                  <a:pt x="2801836" y="1133678"/>
                </a:lnTo>
                <a:lnTo>
                  <a:pt x="2810522" y="1142593"/>
                </a:lnTo>
                <a:lnTo>
                  <a:pt x="2827464" y="1145971"/>
                </a:lnTo>
                <a:lnTo>
                  <a:pt x="2851874" y="1145971"/>
                </a:lnTo>
                <a:lnTo>
                  <a:pt x="2881160" y="1106627"/>
                </a:lnTo>
                <a:lnTo>
                  <a:pt x="2881160" y="1029919"/>
                </a:lnTo>
                <a:lnTo>
                  <a:pt x="2881680" y="1026007"/>
                </a:lnTo>
                <a:lnTo>
                  <a:pt x="2893390" y="1026007"/>
                </a:lnTo>
                <a:lnTo>
                  <a:pt x="2899257" y="1026998"/>
                </a:lnTo>
                <a:lnTo>
                  <a:pt x="2911449" y="1026998"/>
                </a:lnTo>
                <a:lnTo>
                  <a:pt x="2960535" y="1020356"/>
                </a:lnTo>
                <a:lnTo>
                  <a:pt x="3000819" y="988656"/>
                </a:lnTo>
                <a:lnTo>
                  <a:pt x="3010458" y="956208"/>
                </a:lnTo>
                <a:lnTo>
                  <a:pt x="3011132" y="953439"/>
                </a:lnTo>
                <a:lnTo>
                  <a:pt x="3014624" y="930922"/>
                </a:lnTo>
                <a:lnTo>
                  <a:pt x="3015958" y="908989"/>
                </a:lnTo>
                <a:close/>
              </a:path>
              <a:path w="4187190" h="1148714">
                <a:moveTo>
                  <a:pt x="3184728" y="324485"/>
                </a:moveTo>
                <a:lnTo>
                  <a:pt x="3183229" y="307098"/>
                </a:lnTo>
                <a:lnTo>
                  <a:pt x="3178810" y="282219"/>
                </a:lnTo>
                <a:lnTo>
                  <a:pt x="3177413" y="275323"/>
                </a:lnTo>
                <a:lnTo>
                  <a:pt x="3171533" y="246418"/>
                </a:lnTo>
                <a:lnTo>
                  <a:pt x="3162554" y="201574"/>
                </a:lnTo>
                <a:lnTo>
                  <a:pt x="3161487" y="196278"/>
                </a:lnTo>
                <a:lnTo>
                  <a:pt x="3148761" y="128397"/>
                </a:lnTo>
                <a:lnTo>
                  <a:pt x="3140202" y="78651"/>
                </a:lnTo>
                <a:lnTo>
                  <a:pt x="3133445" y="39344"/>
                </a:lnTo>
                <a:lnTo>
                  <a:pt x="3128797" y="22834"/>
                </a:lnTo>
                <a:lnTo>
                  <a:pt x="3121850" y="10452"/>
                </a:lnTo>
                <a:lnTo>
                  <a:pt x="3112173" y="2692"/>
                </a:lnTo>
                <a:lnTo>
                  <a:pt x="3099282" y="0"/>
                </a:lnTo>
                <a:lnTo>
                  <a:pt x="3080702" y="0"/>
                </a:lnTo>
                <a:lnTo>
                  <a:pt x="3080702" y="201574"/>
                </a:lnTo>
                <a:lnTo>
                  <a:pt x="3042628" y="201574"/>
                </a:lnTo>
                <a:lnTo>
                  <a:pt x="3042628" y="189280"/>
                </a:lnTo>
                <a:lnTo>
                  <a:pt x="3043110" y="186334"/>
                </a:lnTo>
                <a:lnTo>
                  <a:pt x="3046628" y="148971"/>
                </a:lnTo>
                <a:lnTo>
                  <a:pt x="3050375" y="114249"/>
                </a:lnTo>
                <a:lnTo>
                  <a:pt x="3055124" y="88633"/>
                </a:lnTo>
                <a:lnTo>
                  <a:pt x="3061678" y="78651"/>
                </a:lnTo>
                <a:lnTo>
                  <a:pt x="3068269" y="88709"/>
                </a:lnTo>
                <a:lnTo>
                  <a:pt x="3072765" y="114427"/>
                </a:lnTo>
                <a:lnTo>
                  <a:pt x="3076359" y="149174"/>
                </a:lnTo>
                <a:lnTo>
                  <a:pt x="3080220" y="186334"/>
                </a:lnTo>
                <a:lnTo>
                  <a:pt x="3080639" y="189280"/>
                </a:lnTo>
                <a:lnTo>
                  <a:pt x="3080702" y="201574"/>
                </a:lnTo>
                <a:lnTo>
                  <a:pt x="3080702" y="0"/>
                </a:lnTo>
                <a:lnTo>
                  <a:pt x="3024047" y="0"/>
                </a:lnTo>
                <a:lnTo>
                  <a:pt x="3011195" y="2692"/>
                </a:lnTo>
                <a:lnTo>
                  <a:pt x="3001607" y="10452"/>
                </a:lnTo>
                <a:lnTo>
                  <a:pt x="2994952" y="22834"/>
                </a:lnTo>
                <a:lnTo>
                  <a:pt x="2990850" y="39344"/>
                </a:lnTo>
                <a:lnTo>
                  <a:pt x="2973946" y="138137"/>
                </a:lnTo>
                <a:lnTo>
                  <a:pt x="2961017" y="208749"/>
                </a:lnTo>
                <a:lnTo>
                  <a:pt x="2951683" y="256933"/>
                </a:lnTo>
                <a:lnTo>
                  <a:pt x="2945511" y="288455"/>
                </a:lnTo>
                <a:lnTo>
                  <a:pt x="2942120" y="309054"/>
                </a:lnTo>
                <a:lnTo>
                  <a:pt x="2964548" y="348399"/>
                </a:lnTo>
                <a:lnTo>
                  <a:pt x="2981579" y="349072"/>
                </a:lnTo>
                <a:lnTo>
                  <a:pt x="3004553" y="349072"/>
                </a:lnTo>
                <a:lnTo>
                  <a:pt x="3020034" y="337540"/>
                </a:lnTo>
                <a:lnTo>
                  <a:pt x="3027007" y="312191"/>
                </a:lnTo>
                <a:lnTo>
                  <a:pt x="3032150" y="286842"/>
                </a:lnTo>
                <a:lnTo>
                  <a:pt x="3042145" y="275323"/>
                </a:lnTo>
                <a:lnTo>
                  <a:pt x="3081185" y="275323"/>
                </a:lnTo>
                <a:lnTo>
                  <a:pt x="3090583" y="286842"/>
                </a:lnTo>
                <a:lnTo>
                  <a:pt x="3094494" y="312191"/>
                </a:lnTo>
                <a:lnTo>
                  <a:pt x="3100413" y="337540"/>
                </a:lnTo>
                <a:lnTo>
                  <a:pt x="3115856" y="349072"/>
                </a:lnTo>
                <a:lnTo>
                  <a:pt x="3141751" y="349072"/>
                </a:lnTo>
                <a:lnTo>
                  <a:pt x="3160204" y="348399"/>
                </a:lnTo>
                <a:lnTo>
                  <a:pt x="3173679" y="345249"/>
                </a:lnTo>
                <a:lnTo>
                  <a:pt x="3181934" y="337858"/>
                </a:lnTo>
                <a:lnTo>
                  <a:pt x="3184728" y="324485"/>
                </a:lnTo>
                <a:close/>
              </a:path>
              <a:path w="4187190" h="1148714">
                <a:moveTo>
                  <a:pt x="3210966" y="1100239"/>
                </a:moveTo>
                <a:lnTo>
                  <a:pt x="3187992" y="1074661"/>
                </a:lnTo>
                <a:lnTo>
                  <a:pt x="3179838" y="1074813"/>
                </a:lnTo>
                <a:lnTo>
                  <a:pt x="3157093" y="1075499"/>
                </a:lnTo>
                <a:lnTo>
                  <a:pt x="3140138" y="1075651"/>
                </a:lnTo>
                <a:lnTo>
                  <a:pt x="3131401" y="1072807"/>
                </a:lnTo>
                <a:lnTo>
                  <a:pt x="3126917" y="1066139"/>
                </a:lnTo>
                <a:lnTo>
                  <a:pt x="3125266" y="1057338"/>
                </a:lnTo>
                <a:lnTo>
                  <a:pt x="3125025" y="1048118"/>
                </a:lnTo>
                <a:lnTo>
                  <a:pt x="3125025" y="836244"/>
                </a:lnTo>
                <a:lnTo>
                  <a:pt x="3124568" y="821804"/>
                </a:lnTo>
                <a:lnTo>
                  <a:pt x="3121368" y="809205"/>
                </a:lnTo>
                <a:lnTo>
                  <a:pt x="3112668" y="800290"/>
                </a:lnTo>
                <a:lnTo>
                  <a:pt x="3095714" y="796899"/>
                </a:lnTo>
                <a:lnTo>
                  <a:pt x="3071291" y="796899"/>
                </a:lnTo>
                <a:lnTo>
                  <a:pt x="3054362" y="800290"/>
                </a:lnTo>
                <a:lnTo>
                  <a:pt x="3045663" y="809205"/>
                </a:lnTo>
                <a:lnTo>
                  <a:pt x="3042462" y="821804"/>
                </a:lnTo>
                <a:lnTo>
                  <a:pt x="3042005" y="836244"/>
                </a:lnTo>
                <a:lnTo>
                  <a:pt x="3042005" y="1106627"/>
                </a:lnTo>
                <a:lnTo>
                  <a:pt x="3042462" y="1121067"/>
                </a:lnTo>
                <a:lnTo>
                  <a:pt x="3045663" y="1133678"/>
                </a:lnTo>
                <a:lnTo>
                  <a:pt x="3054362" y="1142593"/>
                </a:lnTo>
                <a:lnTo>
                  <a:pt x="3071291" y="1145971"/>
                </a:lnTo>
                <a:lnTo>
                  <a:pt x="3181642" y="1145971"/>
                </a:lnTo>
                <a:lnTo>
                  <a:pt x="3198596" y="1142593"/>
                </a:lnTo>
                <a:lnTo>
                  <a:pt x="3207296" y="1133678"/>
                </a:lnTo>
                <a:lnTo>
                  <a:pt x="3210509" y="1121067"/>
                </a:lnTo>
                <a:lnTo>
                  <a:pt x="3210966" y="1106627"/>
                </a:lnTo>
                <a:lnTo>
                  <a:pt x="3210966" y="1100239"/>
                </a:lnTo>
                <a:close/>
              </a:path>
              <a:path w="4187190" h="1148714">
                <a:moveTo>
                  <a:pt x="3437013" y="334302"/>
                </a:moveTo>
                <a:lnTo>
                  <a:pt x="3404844" y="244398"/>
                </a:lnTo>
                <a:lnTo>
                  <a:pt x="3386302" y="201574"/>
                </a:lnTo>
                <a:lnTo>
                  <a:pt x="3370135" y="165176"/>
                </a:lnTo>
                <a:lnTo>
                  <a:pt x="3364750" y="154876"/>
                </a:lnTo>
                <a:lnTo>
                  <a:pt x="3364750" y="152882"/>
                </a:lnTo>
                <a:lnTo>
                  <a:pt x="3371710" y="138531"/>
                </a:lnTo>
                <a:lnTo>
                  <a:pt x="3378162" y="126352"/>
                </a:lnTo>
                <a:lnTo>
                  <a:pt x="3407600" y="70764"/>
                </a:lnTo>
                <a:lnTo>
                  <a:pt x="3427107" y="31597"/>
                </a:lnTo>
                <a:lnTo>
                  <a:pt x="3431654" y="13766"/>
                </a:lnTo>
                <a:lnTo>
                  <a:pt x="3429254" y="5803"/>
                </a:lnTo>
                <a:lnTo>
                  <a:pt x="3422726" y="1714"/>
                </a:lnTo>
                <a:lnTo>
                  <a:pt x="3413099" y="215"/>
                </a:lnTo>
                <a:lnTo>
                  <a:pt x="3401377" y="0"/>
                </a:lnTo>
                <a:lnTo>
                  <a:pt x="3373043" y="0"/>
                </a:lnTo>
                <a:lnTo>
                  <a:pt x="3340506" y="31330"/>
                </a:lnTo>
                <a:lnTo>
                  <a:pt x="3325380" y="72415"/>
                </a:lnTo>
                <a:lnTo>
                  <a:pt x="3317621" y="95859"/>
                </a:lnTo>
                <a:lnTo>
                  <a:pt x="3308032" y="117094"/>
                </a:lnTo>
                <a:lnTo>
                  <a:pt x="3297339" y="126352"/>
                </a:lnTo>
                <a:lnTo>
                  <a:pt x="3295942" y="124993"/>
                </a:lnTo>
                <a:lnTo>
                  <a:pt x="3295218" y="115481"/>
                </a:lnTo>
                <a:lnTo>
                  <a:pt x="3295015" y="95859"/>
                </a:lnTo>
                <a:lnTo>
                  <a:pt x="3294913" y="39344"/>
                </a:lnTo>
                <a:lnTo>
                  <a:pt x="3294456" y="24904"/>
                </a:lnTo>
                <a:lnTo>
                  <a:pt x="3291255" y="12293"/>
                </a:lnTo>
                <a:lnTo>
                  <a:pt x="3282556" y="3378"/>
                </a:lnTo>
                <a:lnTo>
                  <a:pt x="3265627" y="0"/>
                </a:lnTo>
                <a:lnTo>
                  <a:pt x="3241205" y="0"/>
                </a:lnTo>
                <a:lnTo>
                  <a:pt x="3224276" y="3378"/>
                </a:lnTo>
                <a:lnTo>
                  <a:pt x="3215589" y="12293"/>
                </a:lnTo>
                <a:lnTo>
                  <a:pt x="3212376" y="24904"/>
                </a:lnTo>
                <a:lnTo>
                  <a:pt x="3211919" y="39344"/>
                </a:lnTo>
                <a:lnTo>
                  <a:pt x="3211931" y="310197"/>
                </a:lnTo>
                <a:lnTo>
                  <a:pt x="3212376" y="324167"/>
                </a:lnTo>
                <a:lnTo>
                  <a:pt x="3215589" y="336765"/>
                </a:lnTo>
                <a:lnTo>
                  <a:pt x="3224276" y="345681"/>
                </a:lnTo>
                <a:lnTo>
                  <a:pt x="3241205" y="349072"/>
                </a:lnTo>
                <a:lnTo>
                  <a:pt x="3265627" y="349072"/>
                </a:lnTo>
                <a:lnTo>
                  <a:pt x="3294900" y="310197"/>
                </a:lnTo>
                <a:lnTo>
                  <a:pt x="3294913" y="227622"/>
                </a:lnTo>
                <a:lnTo>
                  <a:pt x="3293948" y="218770"/>
                </a:lnTo>
                <a:lnTo>
                  <a:pt x="3293948" y="206006"/>
                </a:lnTo>
                <a:lnTo>
                  <a:pt x="3294913" y="201574"/>
                </a:lnTo>
                <a:lnTo>
                  <a:pt x="3297859" y="201574"/>
                </a:lnTo>
                <a:lnTo>
                  <a:pt x="3307677" y="209499"/>
                </a:lnTo>
                <a:lnTo>
                  <a:pt x="3317138" y="231749"/>
                </a:lnTo>
                <a:lnTo>
                  <a:pt x="3328060" y="266065"/>
                </a:lnTo>
                <a:lnTo>
                  <a:pt x="3342284" y="310197"/>
                </a:lnTo>
                <a:lnTo>
                  <a:pt x="3349294" y="329755"/>
                </a:lnTo>
                <a:lnTo>
                  <a:pt x="3356572" y="341617"/>
                </a:lnTo>
                <a:lnTo>
                  <a:pt x="3367697" y="347484"/>
                </a:lnTo>
                <a:lnTo>
                  <a:pt x="3386226" y="349072"/>
                </a:lnTo>
                <a:lnTo>
                  <a:pt x="3411613" y="349072"/>
                </a:lnTo>
                <a:lnTo>
                  <a:pt x="3422993" y="348005"/>
                </a:lnTo>
                <a:lnTo>
                  <a:pt x="3430905" y="345008"/>
                </a:lnTo>
                <a:lnTo>
                  <a:pt x="3435515" y="340347"/>
                </a:lnTo>
                <a:lnTo>
                  <a:pt x="3437013" y="334302"/>
                </a:lnTo>
                <a:close/>
              </a:path>
              <a:path w="4187190" h="1148714">
                <a:moveTo>
                  <a:pt x="3454323" y="398462"/>
                </a:moveTo>
                <a:lnTo>
                  <a:pt x="3390836" y="398462"/>
                </a:lnTo>
                <a:lnTo>
                  <a:pt x="3379686" y="402056"/>
                </a:lnTo>
                <a:lnTo>
                  <a:pt x="3371977" y="411314"/>
                </a:lnTo>
                <a:lnTo>
                  <a:pt x="3366732" y="423964"/>
                </a:lnTo>
                <a:lnTo>
                  <a:pt x="3362998" y="437781"/>
                </a:lnTo>
                <a:lnTo>
                  <a:pt x="3356394" y="463600"/>
                </a:lnTo>
                <a:lnTo>
                  <a:pt x="3352190" y="479894"/>
                </a:lnTo>
                <a:lnTo>
                  <a:pt x="3346577" y="502031"/>
                </a:lnTo>
                <a:lnTo>
                  <a:pt x="3343935" y="513511"/>
                </a:lnTo>
                <a:lnTo>
                  <a:pt x="3343452" y="516940"/>
                </a:lnTo>
                <a:lnTo>
                  <a:pt x="3341497" y="518426"/>
                </a:lnTo>
                <a:lnTo>
                  <a:pt x="3337115" y="518426"/>
                </a:lnTo>
                <a:lnTo>
                  <a:pt x="3334677" y="516432"/>
                </a:lnTo>
                <a:lnTo>
                  <a:pt x="3334194" y="513003"/>
                </a:lnTo>
                <a:lnTo>
                  <a:pt x="3331045" y="501586"/>
                </a:lnTo>
                <a:lnTo>
                  <a:pt x="3324847" y="479640"/>
                </a:lnTo>
                <a:lnTo>
                  <a:pt x="3318192" y="455549"/>
                </a:lnTo>
                <a:lnTo>
                  <a:pt x="3313684" y="437781"/>
                </a:lnTo>
                <a:lnTo>
                  <a:pt x="3310420" y="423964"/>
                </a:lnTo>
                <a:lnTo>
                  <a:pt x="3305873" y="411314"/>
                </a:lnTo>
                <a:lnTo>
                  <a:pt x="3299117" y="402056"/>
                </a:lnTo>
                <a:lnTo>
                  <a:pt x="3289249" y="398462"/>
                </a:lnTo>
                <a:lnTo>
                  <a:pt x="3219450" y="398462"/>
                </a:lnTo>
                <a:lnTo>
                  <a:pt x="3235134" y="463600"/>
                </a:lnTo>
                <a:lnTo>
                  <a:pt x="3258007" y="521855"/>
                </a:lnTo>
                <a:lnTo>
                  <a:pt x="3259480" y="525297"/>
                </a:lnTo>
                <a:lnTo>
                  <a:pt x="3268522" y="547255"/>
                </a:lnTo>
                <a:lnTo>
                  <a:pt x="3279851" y="577405"/>
                </a:lnTo>
                <a:lnTo>
                  <a:pt x="3289541" y="608672"/>
                </a:lnTo>
                <a:lnTo>
                  <a:pt x="3293630" y="633958"/>
                </a:lnTo>
                <a:lnTo>
                  <a:pt x="3293694" y="710133"/>
                </a:lnTo>
                <a:lnTo>
                  <a:pt x="3294100" y="722630"/>
                </a:lnTo>
                <a:lnTo>
                  <a:pt x="3297301" y="735215"/>
                </a:lnTo>
                <a:lnTo>
                  <a:pt x="3306013" y="744118"/>
                </a:lnTo>
                <a:lnTo>
                  <a:pt x="3322967" y="747496"/>
                </a:lnTo>
                <a:lnTo>
                  <a:pt x="3347377" y="747496"/>
                </a:lnTo>
                <a:lnTo>
                  <a:pt x="3364306" y="744359"/>
                </a:lnTo>
                <a:lnTo>
                  <a:pt x="3373005" y="736015"/>
                </a:lnTo>
                <a:lnTo>
                  <a:pt x="3376206" y="724077"/>
                </a:lnTo>
                <a:lnTo>
                  <a:pt x="3376663" y="710133"/>
                </a:lnTo>
                <a:lnTo>
                  <a:pt x="3376663" y="666394"/>
                </a:lnTo>
                <a:lnTo>
                  <a:pt x="3377133" y="640016"/>
                </a:lnTo>
                <a:lnTo>
                  <a:pt x="3379292" y="621284"/>
                </a:lnTo>
                <a:lnTo>
                  <a:pt x="3384296" y="603478"/>
                </a:lnTo>
                <a:lnTo>
                  <a:pt x="3393275" y="579882"/>
                </a:lnTo>
                <a:lnTo>
                  <a:pt x="3400564" y="561403"/>
                </a:lnTo>
                <a:lnTo>
                  <a:pt x="3406940" y="544957"/>
                </a:lnTo>
                <a:lnTo>
                  <a:pt x="3412210" y="531469"/>
                </a:lnTo>
                <a:lnTo>
                  <a:pt x="3417620" y="518426"/>
                </a:lnTo>
                <a:lnTo>
                  <a:pt x="3426371" y="497179"/>
                </a:lnTo>
                <a:lnTo>
                  <a:pt x="3438995" y="463410"/>
                </a:lnTo>
                <a:lnTo>
                  <a:pt x="3449764" y="431215"/>
                </a:lnTo>
                <a:lnTo>
                  <a:pt x="3454311" y="411314"/>
                </a:lnTo>
                <a:lnTo>
                  <a:pt x="3454323" y="398462"/>
                </a:lnTo>
                <a:close/>
              </a:path>
              <a:path w="4187190" h="1148714">
                <a:moveTo>
                  <a:pt x="3478669" y="1121384"/>
                </a:moveTo>
                <a:lnTo>
                  <a:pt x="3477171" y="1104023"/>
                </a:lnTo>
                <a:lnTo>
                  <a:pt x="3472751" y="1079144"/>
                </a:lnTo>
                <a:lnTo>
                  <a:pt x="3471341" y="1072210"/>
                </a:lnTo>
                <a:lnTo>
                  <a:pt x="3465487" y="1043343"/>
                </a:lnTo>
                <a:lnTo>
                  <a:pt x="3456495" y="998474"/>
                </a:lnTo>
                <a:lnTo>
                  <a:pt x="3455441" y="993203"/>
                </a:lnTo>
                <a:lnTo>
                  <a:pt x="3442728" y="925309"/>
                </a:lnTo>
                <a:lnTo>
                  <a:pt x="3434169" y="875563"/>
                </a:lnTo>
                <a:lnTo>
                  <a:pt x="3427399" y="836244"/>
                </a:lnTo>
                <a:lnTo>
                  <a:pt x="3422751" y="819734"/>
                </a:lnTo>
                <a:lnTo>
                  <a:pt x="3415804" y="807364"/>
                </a:lnTo>
                <a:lnTo>
                  <a:pt x="3406114" y="799592"/>
                </a:lnTo>
                <a:lnTo>
                  <a:pt x="3393249" y="796899"/>
                </a:lnTo>
                <a:lnTo>
                  <a:pt x="3374669" y="796899"/>
                </a:lnTo>
                <a:lnTo>
                  <a:pt x="3374669" y="998474"/>
                </a:lnTo>
                <a:lnTo>
                  <a:pt x="3336594" y="998474"/>
                </a:lnTo>
                <a:lnTo>
                  <a:pt x="3336594" y="986180"/>
                </a:lnTo>
                <a:lnTo>
                  <a:pt x="3337077" y="983221"/>
                </a:lnTo>
                <a:lnTo>
                  <a:pt x="3340582" y="945883"/>
                </a:lnTo>
                <a:lnTo>
                  <a:pt x="3344329" y="911148"/>
                </a:lnTo>
                <a:lnTo>
                  <a:pt x="3349079" y="885545"/>
                </a:lnTo>
                <a:lnTo>
                  <a:pt x="3355606" y="875563"/>
                </a:lnTo>
                <a:lnTo>
                  <a:pt x="3362223" y="885609"/>
                </a:lnTo>
                <a:lnTo>
                  <a:pt x="3366732" y="911326"/>
                </a:lnTo>
                <a:lnTo>
                  <a:pt x="3370313" y="946086"/>
                </a:lnTo>
                <a:lnTo>
                  <a:pt x="3374186" y="983221"/>
                </a:lnTo>
                <a:lnTo>
                  <a:pt x="3374606" y="986180"/>
                </a:lnTo>
                <a:lnTo>
                  <a:pt x="3374669" y="998474"/>
                </a:lnTo>
                <a:lnTo>
                  <a:pt x="3374669" y="796899"/>
                </a:lnTo>
                <a:lnTo>
                  <a:pt x="3318014" y="796899"/>
                </a:lnTo>
                <a:lnTo>
                  <a:pt x="3305137" y="799592"/>
                </a:lnTo>
                <a:lnTo>
                  <a:pt x="3295561" y="807364"/>
                </a:lnTo>
                <a:lnTo>
                  <a:pt x="3288906" y="819734"/>
                </a:lnTo>
                <a:lnTo>
                  <a:pt x="3284817" y="836244"/>
                </a:lnTo>
                <a:lnTo>
                  <a:pt x="3267913" y="935037"/>
                </a:lnTo>
                <a:lnTo>
                  <a:pt x="3254984" y="1005662"/>
                </a:lnTo>
                <a:lnTo>
                  <a:pt x="3245650" y="1053858"/>
                </a:lnTo>
                <a:lnTo>
                  <a:pt x="3239478" y="1085367"/>
                </a:lnTo>
                <a:lnTo>
                  <a:pt x="3236074" y="1105966"/>
                </a:lnTo>
                <a:lnTo>
                  <a:pt x="3258502" y="1145311"/>
                </a:lnTo>
                <a:lnTo>
                  <a:pt x="3275546" y="1145971"/>
                </a:lnTo>
                <a:lnTo>
                  <a:pt x="3298482" y="1145971"/>
                </a:lnTo>
                <a:lnTo>
                  <a:pt x="3313988" y="1134452"/>
                </a:lnTo>
                <a:lnTo>
                  <a:pt x="3320961" y="1109091"/>
                </a:lnTo>
                <a:lnTo>
                  <a:pt x="3326117" y="1083741"/>
                </a:lnTo>
                <a:lnTo>
                  <a:pt x="3336112" y="1072210"/>
                </a:lnTo>
                <a:lnTo>
                  <a:pt x="3375152" y="1072210"/>
                </a:lnTo>
                <a:lnTo>
                  <a:pt x="3384550" y="1083741"/>
                </a:lnTo>
                <a:lnTo>
                  <a:pt x="3388461" y="1109091"/>
                </a:lnTo>
                <a:lnTo>
                  <a:pt x="3394379" y="1134452"/>
                </a:lnTo>
                <a:lnTo>
                  <a:pt x="3409823" y="1145971"/>
                </a:lnTo>
                <a:lnTo>
                  <a:pt x="3435718" y="1145971"/>
                </a:lnTo>
                <a:lnTo>
                  <a:pt x="3454158" y="1145311"/>
                </a:lnTo>
                <a:lnTo>
                  <a:pt x="3467620" y="1142161"/>
                </a:lnTo>
                <a:lnTo>
                  <a:pt x="3475863" y="1134770"/>
                </a:lnTo>
                <a:lnTo>
                  <a:pt x="3478669" y="1121384"/>
                </a:lnTo>
                <a:close/>
              </a:path>
              <a:path w="4187190" h="1148714">
                <a:moveTo>
                  <a:pt x="3641636" y="14757"/>
                </a:moveTo>
                <a:lnTo>
                  <a:pt x="3639769" y="8305"/>
                </a:lnTo>
                <a:lnTo>
                  <a:pt x="3634740" y="3683"/>
                </a:lnTo>
                <a:lnTo>
                  <a:pt x="3627424" y="914"/>
                </a:lnTo>
                <a:lnTo>
                  <a:pt x="3618700" y="0"/>
                </a:lnTo>
                <a:lnTo>
                  <a:pt x="3492741" y="0"/>
                </a:lnTo>
                <a:lnTo>
                  <a:pt x="3475786" y="3378"/>
                </a:lnTo>
                <a:lnTo>
                  <a:pt x="3467074" y="12293"/>
                </a:lnTo>
                <a:lnTo>
                  <a:pt x="3463874" y="24904"/>
                </a:lnTo>
                <a:lnTo>
                  <a:pt x="3463417" y="39344"/>
                </a:lnTo>
                <a:lnTo>
                  <a:pt x="3463417" y="309714"/>
                </a:lnTo>
                <a:lnTo>
                  <a:pt x="3463874" y="320014"/>
                </a:lnTo>
                <a:lnTo>
                  <a:pt x="3467074" y="333070"/>
                </a:lnTo>
                <a:lnTo>
                  <a:pt x="3475786" y="344297"/>
                </a:lnTo>
                <a:lnTo>
                  <a:pt x="3492741" y="349072"/>
                </a:lnTo>
                <a:lnTo>
                  <a:pt x="3621621" y="349072"/>
                </a:lnTo>
                <a:lnTo>
                  <a:pt x="3641166" y="294957"/>
                </a:lnTo>
                <a:lnTo>
                  <a:pt x="3625392" y="275323"/>
                </a:lnTo>
                <a:lnTo>
                  <a:pt x="3614305" y="274320"/>
                </a:lnTo>
                <a:lnTo>
                  <a:pt x="3606495" y="274485"/>
                </a:lnTo>
                <a:lnTo>
                  <a:pt x="3584638" y="275170"/>
                </a:lnTo>
                <a:lnTo>
                  <a:pt x="3566922" y="275323"/>
                </a:lnTo>
                <a:lnTo>
                  <a:pt x="3559746" y="274307"/>
                </a:lnTo>
                <a:lnTo>
                  <a:pt x="3553383" y="271259"/>
                </a:lnTo>
                <a:lnTo>
                  <a:pt x="3548672" y="266179"/>
                </a:lnTo>
                <a:lnTo>
                  <a:pt x="3546437" y="259080"/>
                </a:lnTo>
                <a:lnTo>
                  <a:pt x="3546437" y="224675"/>
                </a:lnTo>
                <a:lnTo>
                  <a:pt x="3546678" y="214210"/>
                </a:lnTo>
                <a:lnTo>
                  <a:pt x="3548392" y="207035"/>
                </a:lnTo>
                <a:lnTo>
                  <a:pt x="3553028" y="202895"/>
                </a:lnTo>
                <a:lnTo>
                  <a:pt x="3562058" y="201574"/>
                </a:lnTo>
                <a:lnTo>
                  <a:pt x="3595840" y="202412"/>
                </a:lnTo>
                <a:lnTo>
                  <a:pt x="3612832" y="202565"/>
                </a:lnTo>
                <a:lnTo>
                  <a:pt x="3621506" y="202184"/>
                </a:lnTo>
                <a:lnTo>
                  <a:pt x="3623729" y="201574"/>
                </a:lnTo>
                <a:lnTo>
                  <a:pt x="3628669" y="200228"/>
                </a:lnTo>
                <a:lnTo>
                  <a:pt x="3633533" y="195503"/>
                </a:lnTo>
                <a:lnTo>
                  <a:pt x="3635324" y="186804"/>
                </a:lnTo>
                <a:lnTo>
                  <a:pt x="3635324" y="155359"/>
                </a:lnTo>
                <a:lnTo>
                  <a:pt x="3617226" y="132727"/>
                </a:lnTo>
                <a:lnTo>
                  <a:pt x="3609505" y="132880"/>
                </a:lnTo>
                <a:lnTo>
                  <a:pt x="3601186" y="133235"/>
                </a:lnTo>
                <a:lnTo>
                  <a:pt x="3589286" y="133578"/>
                </a:lnTo>
                <a:lnTo>
                  <a:pt x="3549485" y="125552"/>
                </a:lnTo>
                <a:lnTo>
                  <a:pt x="3546437" y="93421"/>
                </a:lnTo>
                <a:lnTo>
                  <a:pt x="3546856" y="82778"/>
                </a:lnTo>
                <a:lnTo>
                  <a:pt x="3549789" y="74726"/>
                </a:lnTo>
                <a:lnTo>
                  <a:pt x="3557765" y="69621"/>
                </a:lnTo>
                <a:lnTo>
                  <a:pt x="3573284" y="67843"/>
                </a:lnTo>
                <a:lnTo>
                  <a:pt x="3583013" y="67995"/>
                </a:lnTo>
                <a:lnTo>
                  <a:pt x="3606114" y="68681"/>
                </a:lnTo>
                <a:lnTo>
                  <a:pt x="3619665" y="68834"/>
                </a:lnTo>
                <a:lnTo>
                  <a:pt x="3631882" y="68834"/>
                </a:lnTo>
                <a:lnTo>
                  <a:pt x="3641636" y="68326"/>
                </a:lnTo>
                <a:lnTo>
                  <a:pt x="3641636" y="67843"/>
                </a:lnTo>
                <a:lnTo>
                  <a:pt x="3641636" y="14757"/>
                </a:lnTo>
                <a:close/>
              </a:path>
              <a:path w="4187190" h="1148714">
                <a:moveTo>
                  <a:pt x="3661829" y="800366"/>
                </a:moveTo>
                <a:lnTo>
                  <a:pt x="3655479" y="794461"/>
                </a:lnTo>
                <a:lnTo>
                  <a:pt x="3643261" y="794461"/>
                </a:lnTo>
                <a:lnTo>
                  <a:pt x="3573589" y="807935"/>
                </a:lnTo>
                <a:lnTo>
                  <a:pt x="3516820" y="859637"/>
                </a:lnTo>
                <a:lnTo>
                  <a:pt x="3499650" y="905116"/>
                </a:lnTo>
                <a:lnTo>
                  <a:pt x="3493351" y="966508"/>
                </a:lnTo>
                <a:lnTo>
                  <a:pt x="3499650" y="1032052"/>
                </a:lnTo>
                <a:lnTo>
                  <a:pt x="3516820" y="1080325"/>
                </a:lnTo>
                <a:lnTo>
                  <a:pt x="3542309" y="1113688"/>
                </a:lnTo>
                <a:lnTo>
                  <a:pt x="3608082" y="1145336"/>
                </a:lnTo>
                <a:lnTo>
                  <a:pt x="3643261" y="1148397"/>
                </a:lnTo>
                <a:lnTo>
                  <a:pt x="3651313" y="1147292"/>
                </a:lnTo>
                <a:lnTo>
                  <a:pt x="3657130" y="1143914"/>
                </a:lnTo>
                <a:lnTo>
                  <a:pt x="3660648" y="1138250"/>
                </a:lnTo>
                <a:lnTo>
                  <a:pt x="3661829" y="1130249"/>
                </a:lnTo>
                <a:lnTo>
                  <a:pt x="3661829" y="1097280"/>
                </a:lnTo>
                <a:lnTo>
                  <a:pt x="3632035" y="1075651"/>
                </a:lnTo>
                <a:lnTo>
                  <a:pt x="3625723" y="1075651"/>
                </a:lnTo>
                <a:lnTo>
                  <a:pt x="3600208" y="1061110"/>
                </a:lnTo>
                <a:lnTo>
                  <a:pt x="3586988" y="1027849"/>
                </a:lnTo>
                <a:lnTo>
                  <a:pt x="3582009" y="991463"/>
                </a:lnTo>
                <a:lnTo>
                  <a:pt x="3581247" y="967511"/>
                </a:lnTo>
                <a:lnTo>
                  <a:pt x="3581971" y="943991"/>
                </a:lnTo>
                <a:lnTo>
                  <a:pt x="3587051" y="909497"/>
                </a:lnTo>
                <a:lnTo>
                  <a:pt x="3600818" y="878319"/>
                </a:lnTo>
                <a:lnTo>
                  <a:pt x="3627628" y="864743"/>
                </a:lnTo>
                <a:lnTo>
                  <a:pt x="3633025" y="864743"/>
                </a:lnTo>
                <a:lnTo>
                  <a:pt x="3633508" y="865746"/>
                </a:lnTo>
                <a:lnTo>
                  <a:pt x="3661829" y="865746"/>
                </a:lnTo>
                <a:lnTo>
                  <a:pt x="3661829" y="864743"/>
                </a:lnTo>
                <a:lnTo>
                  <a:pt x="3661829" y="800366"/>
                </a:lnTo>
                <a:close/>
              </a:path>
              <a:path w="4187190" h="1148714">
                <a:moveTo>
                  <a:pt x="3687610" y="615759"/>
                </a:moveTo>
                <a:lnTo>
                  <a:pt x="3687381" y="595693"/>
                </a:lnTo>
                <a:lnTo>
                  <a:pt x="3686365" y="553186"/>
                </a:lnTo>
                <a:lnTo>
                  <a:pt x="3686137" y="531202"/>
                </a:lnTo>
                <a:lnTo>
                  <a:pt x="3684638" y="487121"/>
                </a:lnTo>
                <a:lnTo>
                  <a:pt x="3660508" y="421068"/>
                </a:lnTo>
                <a:lnTo>
                  <a:pt x="3603129" y="398957"/>
                </a:lnTo>
                <a:lnTo>
                  <a:pt x="3603129" y="491845"/>
                </a:lnTo>
                <a:lnTo>
                  <a:pt x="3603129" y="646722"/>
                </a:lnTo>
                <a:lnTo>
                  <a:pt x="3602748" y="658317"/>
                </a:lnTo>
                <a:lnTo>
                  <a:pt x="3600069" y="669455"/>
                </a:lnTo>
                <a:lnTo>
                  <a:pt x="3592830" y="677824"/>
                </a:lnTo>
                <a:lnTo>
                  <a:pt x="3578720" y="681126"/>
                </a:lnTo>
                <a:lnTo>
                  <a:pt x="3564598" y="677824"/>
                </a:lnTo>
                <a:lnTo>
                  <a:pt x="3557346" y="669455"/>
                </a:lnTo>
                <a:lnTo>
                  <a:pt x="3554679" y="658317"/>
                </a:lnTo>
                <a:lnTo>
                  <a:pt x="3554298" y="646722"/>
                </a:lnTo>
                <a:lnTo>
                  <a:pt x="3554298" y="491845"/>
                </a:lnTo>
                <a:lnTo>
                  <a:pt x="3554679" y="482447"/>
                </a:lnTo>
                <a:lnTo>
                  <a:pt x="3557346" y="473735"/>
                </a:lnTo>
                <a:lnTo>
                  <a:pt x="3564598" y="467334"/>
                </a:lnTo>
                <a:lnTo>
                  <a:pt x="3578720" y="464832"/>
                </a:lnTo>
                <a:lnTo>
                  <a:pt x="3592830" y="467334"/>
                </a:lnTo>
                <a:lnTo>
                  <a:pt x="3600069" y="473735"/>
                </a:lnTo>
                <a:lnTo>
                  <a:pt x="3602748" y="482447"/>
                </a:lnTo>
                <a:lnTo>
                  <a:pt x="3603129" y="491845"/>
                </a:lnTo>
                <a:lnTo>
                  <a:pt x="3603129" y="398957"/>
                </a:lnTo>
                <a:lnTo>
                  <a:pt x="3530104" y="402653"/>
                </a:lnTo>
                <a:lnTo>
                  <a:pt x="3479965" y="450684"/>
                </a:lnTo>
                <a:lnTo>
                  <a:pt x="3472383" y="488505"/>
                </a:lnTo>
                <a:lnTo>
                  <a:pt x="3470872" y="531202"/>
                </a:lnTo>
                <a:lnTo>
                  <a:pt x="3470884" y="542848"/>
                </a:lnTo>
                <a:lnTo>
                  <a:pt x="3471214" y="562749"/>
                </a:lnTo>
                <a:lnTo>
                  <a:pt x="3471214" y="583222"/>
                </a:lnTo>
                <a:lnTo>
                  <a:pt x="3471011" y="595693"/>
                </a:lnTo>
                <a:lnTo>
                  <a:pt x="3470897" y="615759"/>
                </a:lnTo>
                <a:lnTo>
                  <a:pt x="3472383" y="657707"/>
                </a:lnTo>
                <a:lnTo>
                  <a:pt x="3479965" y="695375"/>
                </a:lnTo>
                <a:lnTo>
                  <a:pt x="3497796" y="724509"/>
                </a:lnTo>
                <a:lnTo>
                  <a:pt x="3530104" y="743305"/>
                </a:lnTo>
                <a:lnTo>
                  <a:pt x="3581146" y="749960"/>
                </a:lnTo>
                <a:lnTo>
                  <a:pt x="3628415" y="743458"/>
                </a:lnTo>
                <a:lnTo>
                  <a:pt x="3659340" y="725093"/>
                </a:lnTo>
                <a:lnTo>
                  <a:pt x="3677285" y="696544"/>
                </a:lnTo>
                <a:lnTo>
                  <a:pt x="3680739" y="681126"/>
                </a:lnTo>
                <a:lnTo>
                  <a:pt x="3685590" y="659536"/>
                </a:lnTo>
                <a:lnTo>
                  <a:pt x="3687610" y="615759"/>
                </a:lnTo>
                <a:close/>
              </a:path>
              <a:path w="4187190" h="1148714">
                <a:moveTo>
                  <a:pt x="3867632" y="811669"/>
                </a:moveTo>
                <a:lnTo>
                  <a:pt x="3865753" y="805218"/>
                </a:lnTo>
                <a:lnTo>
                  <a:pt x="3860736" y="800608"/>
                </a:lnTo>
                <a:lnTo>
                  <a:pt x="3853421" y="797826"/>
                </a:lnTo>
                <a:lnTo>
                  <a:pt x="3844696" y="796899"/>
                </a:lnTo>
                <a:lnTo>
                  <a:pt x="3718725" y="796899"/>
                </a:lnTo>
                <a:lnTo>
                  <a:pt x="3701770" y="800290"/>
                </a:lnTo>
                <a:lnTo>
                  <a:pt x="3693071" y="809205"/>
                </a:lnTo>
                <a:lnTo>
                  <a:pt x="3689858" y="821804"/>
                </a:lnTo>
                <a:lnTo>
                  <a:pt x="3689400" y="836244"/>
                </a:lnTo>
                <a:lnTo>
                  <a:pt x="3689400" y="1106627"/>
                </a:lnTo>
                <a:lnTo>
                  <a:pt x="3689858" y="1116926"/>
                </a:lnTo>
                <a:lnTo>
                  <a:pt x="3693071" y="1129995"/>
                </a:lnTo>
                <a:lnTo>
                  <a:pt x="3701770" y="1141209"/>
                </a:lnTo>
                <a:lnTo>
                  <a:pt x="3718725" y="1145971"/>
                </a:lnTo>
                <a:lnTo>
                  <a:pt x="3847604" y="1145971"/>
                </a:lnTo>
                <a:lnTo>
                  <a:pt x="3867150" y="1091895"/>
                </a:lnTo>
                <a:lnTo>
                  <a:pt x="3832479" y="1071372"/>
                </a:lnTo>
                <a:lnTo>
                  <a:pt x="3810622" y="1072057"/>
                </a:lnTo>
                <a:lnTo>
                  <a:pt x="3792918" y="1072210"/>
                </a:lnTo>
                <a:lnTo>
                  <a:pt x="3785730" y="1071206"/>
                </a:lnTo>
                <a:lnTo>
                  <a:pt x="3779367" y="1068158"/>
                </a:lnTo>
                <a:lnTo>
                  <a:pt x="3774656" y="1063078"/>
                </a:lnTo>
                <a:lnTo>
                  <a:pt x="3772420" y="1055992"/>
                </a:lnTo>
                <a:lnTo>
                  <a:pt x="3772420" y="1021575"/>
                </a:lnTo>
                <a:lnTo>
                  <a:pt x="3772674" y="1011135"/>
                </a:lnTo>
                <a:lnTo>
                  <a:pt x="3774376" y="1003947"/>
                </a:lnTo>
                <a:lnTo>
                  <a:pt x="3779012" y="999794"/>
                </a:lnTo>
                <a:lnTo>
                  <a:pt x="3788054" y="998474"/>
                </a:lnTo>
                <a:lnTo>
                  <a:pt x="3821836" y="999312"/>
                </a:lnTo>
                <a:lnTo>
                  <a:pt x="3838816" y="999464"/>
                </a:lnTo>
                <a:lnTo>
                  <a:pt x="3861308" y="983742"/>
                </a:lnTo>
                <a:lnTo>
                  <a:pt x="3861308" y="952258"/>
                </a:lnTo>
                <a:lnTo>
                  <a:pt x="3843223" y="929640"/>
                </a:lnTo>
                <a:lnTo>
                  <a:pt x="3835489" y="929792"/>
                </a:lnTo>
                <a:lnTo>
                  <a:pt x="3827170" y="930135"/>
                </a:lnTo>
                <a:lnTo>
                  <a:pt x="3815270" y="930478"/>
                </a:lnTo>
                <a:lnTo>
                  <a:pt x="3775481" y="922464"/>
                </a:lnTo>
                <a:lnTo>
                  <a:pt x="3772420" y="890320"/>
                </a:lnTo>
                <a:lnTo>
                  <a:pt x="3772839" y="879690"/>
                </a:lnTo>
                <a:lnTo>
                  <a:pt x="3775786" y="871639"/>
                </a:lnTo>
                <a:lnTo>
                  <a:pt x="3783749" y="866533"/>
                </a:lnTo>
                <a:lnTo>
                  <a:pt x="3799268" y="864743"/>
                </a:lnTo>
                <a:lnTo>
                  <a:pt x="3808996" y="864895"/>
                </a:lnTo>
                <a:lnTo>
                  <a:pt x="3832098" y="865581"/>
                </a:lnTo>
                <a:lnTo>
                  <a:pt x="3845661" y="865746"/>
                </a:lnTo>
                <a:lnTo>
                  <a:pt x="3857879" y="865746"/>
                </a:lnTo>
                <a:lnTo>
                  <a:pt x="3867632" y="865263"/>
                </a:lnTo>
                <a:lnTo>
                  <a:pt x="3867632" y="864743"/>
                </a:lnTo>
                <a:lnTo>
                  <a:pt x="3867632" y="811669"/>
                </a:lnTo>
                <a:close/>
              </a:path>
              <a:path w="4187190" h="1148714">
                <a:moveTo>
                  <a:pt x="3931424" y="437299"/>
                </a:moveTo>
                <a:lnTo>
                  <a:pt x="3930954" y="423138"/>
                </a:lnTo>
                <a:lnTo>
                  <a:pt x="3927754" y="410692"/>
                </a:lnTo>
                <a:lnTo>
                  <a:pt x="3919055" y="401840"/>
                </a:lnTo>
                <a:lnTo>
                  <a:pt x="3902100" y="398462"/>
                </a:lnTo>
                <a:lnTo>
                  <a:pt x="3877678" y="398462"/>
                </a:lnTo>
                <a:lnTo>
                  <a:pt x="3860749" y="401853"/>
                </a:lnTo>
                <a:lnTo>
                  <a:pt x="3852049" y="410692"/>
                </a:lnTo>
                <a:lnTo>
                  <a:pt x="3848849" y="423138"/>
                </a:lnTo>
                <a:lnTo>
                  <a:pt x="3848392" y="437299"/>
                </a:lnTo>
                <a:lnTo>
                  <a:pt x="3848392" y="654100"/>
                </a:lnTo>
                <a:lnTo>
                  <a:pt x="3848049" y="664540"/>
                </a:lnTo>
                <a:lnTo>
                  <a:pt x="3845649" y="673138"/>
                </a:lnTo>
                <a:lnTo>
                  <a:pt x="3839121" y="678980"/>
                </a:lnTo>
                <a:lnTo>
                  <a:pt x="3826421" y="681126"/>
                </a:lnTo>
                <a:lnTo>
                  <a:pt x="3810901" y="678980"/>
                </a:lnTo>
                <a:lnTo>
                  <a:pt x="3802938" y="673138"/>
                </a:lnTo>
                <a:lnTo>
                  <a:pt x="3800005" y="664540"/>
                </a:lnTo>
                <a:lnTo>
                  <a:pt x="3799586" y="654100"/>
                </a:lnTo>
                <a:lnTo>
                  <a:pt x="3799560" y="437299"/>
                </a:lnTo>
                <a:lnTo>
                  <a:pt x="3799116" y="423341"/>
                </a:lnTo>
                <a:lnTo>
                  <a:pt x="3795915" y="410756"/>
                </a:lnTo>
                <a:lnTo>
                  <a:pt x="3787216" y="401853"/>
                </a:lnTo>
                <a:lnTo>
                  <a:pt x="3770261" y="398462"/>
                </a:lnTo>
                <a:lnTo>
                  <a:pt x="3745839" y="398462"/>
                </a:lnTo>
                <a:lnTo>
                  <a:pt x="3716566" y="437781"/>
                </a:lnTo>
                <a:lnTo>
                  <a:pt x="3716134" y="501942"/>
                </a:lnTo>
                <a:lnTo>
                  <a:pt x="3716070" y="644245"/>
                </a:lnTo>
                <a:lnTo>
                  <a:pt x="3718826" y="687743"/>
                </a:lnTo>
                <a:lnTo>
                  <a:pt x="3732619" y="721080"/>
                </a:lnTo>
                <a:lnTo>
                  <a:pt x="3765715" y="742442"/>
                </a:lnTo>
                <a:lnTo>
                  <a:pt x="3826421" y="749960"/>
                </a:lnTo>
                <a:lnTo>
                  <a:pt x="3884231" y="742556"/>
                </a:lnTo>
                <a:lnTo>
                  <a:pt x="3915714" y="721702"/>
                </a:lnTo>
                <a:lnTo>
                  <a:pt x="3928808" y="689406"/>
                </a:lnTo>
                <a:lnTo>
                  <a:pt x="3929329" y="681126"/>
                </a:lnTo>
                <a:lnTo>
                  <a:pt x="3931424" y="647725"/>
                </a:lnTo>
                <a:lnTo>
                  <a:pt x="3931424" y="437299"/>
                </a:lnTo>
                <a:close/>
              </a:path>
              <a:path w="4187190" h="1148714">
                <a:moveTo>
                  <a:pt x="4186923" y="692454"/>
                </a:moveTo>
                <a:lnTo>
                  <a:pt x="4168864" y="656539"/>
                </a:lnTo>
                <a:lnTo>
                  <a:pt x="4167390" y="656539"/>
                </a:lnTo>
                <a:lnTo>
                  <a:pt x="4162044" y="659015"/>
                </a:lnTo>
                <a:lnTo>
                  <a:pt x="4153243" y="659015"/>
                </a:lnTo>
                <a:lnTo>
                  <a:pt x="4142917" y="654862"/>
                </a:lnTo>
                <a:lnTo>
                  <a:pt x="4135945" y="644207"/>
                </a:lnTo>
                <a:lnTo>
                  <a:pt x="4131995" y="629780"/>
                </a:lnTo>
                <a:lnTo>
                  <a:pt x="4131741" y="626579"/>
                </a:lnTo>
                <a:lnTo>
                  <a:pt x="4130751" y="614286"/>
                </a:lnTo>
                <a:lnTo>
                  <a:pt x="4132338" y="604367"/>
                </a:lnTo>
                <a:lnTo>
                  <a:pt x="4136860" y="599897"/>
                </a:lnTo>
                <a:lnTo>
                  <a:pt x="4143946" y="596722"/>
                </a:lnTo>
                <a:lnTo>
                  <a:pt x="4153243" y="590689"/>
                </a:lnTo>
                <a:lnTo>
                  <a:pt x="4176268" y="557745"/>
                </a:lnTo>
                <a:lnTo>
                  <a:pt x="4181538" y="509079"/>
                </a:lnTo>
                <a:lnTo>
                  <a:pt x="4177195" y="467321"/>
                </a:lnTo>
                <a:lnTo>
                  <a:pt x="4176141" y="464832"/>
                </a:lnTo>
                <a:lnTo>
                  <a:pt x="4162196" y="432015"/>
                </a:lnTo>
                <a:lnTo>
                  <a:pt x="4133545" y="407593"/>
                </a:lnTo>
                <a:lnTo>
                  <a:pt x="4095597" y="399948"/>
                </a:lnTo>
                <a:lnTo>
                  <a:pt x="4095597" y="513994"/>
                </a:lnTo>
                <a:lnTo>
                  <a:pt x="4094492" y="530161"/>
                </a:lnTo>
                <a:lnTo>
                  <a:pt x="4090416" y="544156"/>
                </a:lnTo>
                <a:lnTo>
                  <a:pt x="4082211" y="554012"/>
                </a:lnTo>
                <a:lnTo>
                  <a:pt x="4068749" y="557745"/>
                </a:lnTo>
                <a:lnTo>
                  <a:pt x="4057002" y="557022"/>
                </a:lnTo>
                <a:lnTo>
                  <a:pt x="4050195" y="554228"/>
                </a:lnTo>
                <a:lnTo>
                  <a:pt x="4047058" y="548411"/>
                </a:lnTo>
                <a:lnTo>
                  <a:pt x="4046296" y="538581"/>
                </a:lnTo>
                <a:lnTo>
                  <a:pt x="4046296" y="532676"/>
                </a:lnTo>
                <a:lnTo>
                  <a:pt x="4046778" y="523811"/>
                </a:lnTo>
                <a:lnTo>
                  <a:pt x="4046702" y="506158"/>
                </a:lnTo>
                <a:lnTo>
                  <a:pt x="4046372" y="491591"/>
                </a:lnTo>
                <a:lnTo>
                  <a:pt x="4046296" y="485978"/>
                </a:lnTo>
                <a:lnTo>
                  <a:pt x="4047058" y="475195"/>
                </a:lnTo>
                <a:lnTo>
                  <a:pt x="4050195" y="468757"/>
                </a:lnTo>
                <a:lnTo>
                  <a:pt x="4057002" y="465645"/>
                </a:lnTo>
                <a:lnTo>
                  <a:pt x="4068749" y="464832"/>
                </a:lnTo>
                <a:lnTo>
                  <a:pt x="4082211" y="469404"/>
                </a:lnTo>
                <a:lnTo>
                  <a:pt x="4090416" y="481114"/>
                </a:lnTo>
                <a:lnTo>
                  <a:pt x="4094492" y="496963"/>
                </a:lnTo>
                <a:lnTo>
                  <a:pt x="4095597" y="513994"/>
                </a:lnTo>
                <a:lnTo>
                  <a:pt x="4095597" y="399948"/>
                </a:lnTo>
                <a:lnTo>
                  <a:pt x="4088282" y="398462"/>
                </a:lnTo>
                <a:lnTo>
                  <a:pt x="3993083" y="398462"/>
                </a:lnTo>
                <a:lnTo>
                  <a:pt x="3976128" y="401853"/>
                </a:lnTo>
                <a:lnTo>
                  <a:pt x="3967429" y="410756"/>
                </a:lnTo>
                <a:lnTo>
                  <a:pt x="3964216" y="423341"/>
                </a:lnTo>
                <a:lnTo>
                  <a:pt x="3963759" y="437781"/>
                </a:lnTo>
                <a:lnTo>
                  <a:pt x="3963759" y="708190"/>
                </a:lnTo>
                <a:lnTo>
                  <a:pt x="3964063" y="722630"/>
                </a:lnTo>
                <a:lnTo>
                  <a:pt x="3966210" y="735215"/>
                </a:lnTo>
                <a:lnTo>
                  <a:pt x="3972001" y="744118"/>
                </a:lnTo>
                <a:lnTo>
                  <a:pt x="3983304" y="747496"/>
                </a:lnTo>
                <a:lnTo>
                  <a:pt x="4017492" y="747496"/>
                </a:lnTo>
                <a:lnTo>
                  <a:pt x="4046778" y="708190"/>
                </a:lnTo>
                <a:lnTo>
                  <a:pt x="4046778" y="626579"/>
                </a:lnTo>
                <a:lnTo>
                  <a:pt x="4050690" y="626579"/>
                </a:lnTo>
                <a:lnTo>
                  <a:pt x="4054856" y="628523"/>
                </a:lnTo>
                <a:lnTo>
                  <a:pt x="4062044" y="636219"/>
                </a:lnTo>
                <a:lnTo>
                  <a:pt x="4070870" y="652500"/>
                </a:lnTo>
                <a:lnTo>
                  <a:pt x="4079976" y="680161"/>
                </a:lnTo>
                <a:lnTo>
                  <a:pt x="4089628" y="706412"/>
                </a:lnTo>
                <a:lnTo>
                  <a:pt x="4105186" y="728700"/>
                </a:lnTo>
                <a:lnTo>
                  <a:pt x="4127436" y="744169"/>
                </a:lnTo>
                <a:lnTo>
                  <a:pt x="4157129" y="749960"/>
                </a:lnTo>
                <a:lnTo>
                  <a:pt x="4172432" y="748423"/>
                </a:lnTo>
                <a:lnTo>
                  <a:pt x="4181310" y="744308"/>
                </a:lnTo>
                <a:lnTo>
                  <a:pt x="4185437" y="738352"/>
                </a:lnTo>
                <a:lnTo>
                  <a:pt x="4186453" y="731291"/>
                </a:lnTo>
                <a:lnTo>
                  <a:pt x="4186517" y="720521"/>
                </a:lnTo>
                <a:lnTo>
                  <a:pt x="4186859" y="701014"/>
                </a:lnTo>
                <a:lnTo>
                  <a:pt x="4186923" y="692454"/>
                </a:lnTo>
                <a:close/>
              </a:path>
            </a:pathLst>
          </a:custGeom>
          <a:solidFill>
            <a:srgbClr val="1C1C1C"/>
          </a:solidFill>
        </p:spPr>
        <p:txBody>
          <a:bodyPr wrap="square" lIns="0" tIns="0" rIns="0" bIns="0" rtlCol="0"/>
          <a:lstStyle/>
          <a:p>
            <a:endParaRPr/>
          </a:p>
        </p:txBody>
      </p:sp>
      <p:sp>
        <p:nvSpPr>
          <p:cNvPr id="14" name="object 13">
            <a:extLst>
              <a:ext uri="{FF2B5EF4-FFF2-40B4-BE49-F238E27FC236}">
                <a16:creationId xmlns:a16="http://schemas.microsoft.com/office/drawing/2014/main" id="{BF9D457F-4A51-B447-AC7B-3F602232C256}"/>
              </a:ext>
            </a:extLst>
          </p:cNvPr>
          <p:cNvSpPr/>
          <p:nvPr userDrawn="1"/>
        </p:nvSpPr>
        <p:spPr>
          <a:xfrm>
            <a:off x="1671564" y="1012706"/>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15" name="object 14">
            <a:extLst>
              <a:ext uri="{FF2B5EF4-FFF2-40B4-BE49-F238E27FC236}">
                <a16:creationId xmlns:a16="http://schemas.microsoft.com/office/drawing/2014/main" id="{85588B60-E2ED-414F-8BFF-370204300472}"/>
              </a:ext>
            </a:extLst>
          </p:cNvPr>
          <p:cNvSpPr/>
          <p:nvPr userDrawn="1"/>
        </p:nvSpPr>
        <p:spPr>
          <a:xfrm>
            <a:off x="1140054" y="721027"/>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pic>
        <p:nvPicPr>
          <p:cNvPr id="16" name="object 15">
            <a:extLst>
              <a:ext uri="{FF2B5EF4-FFF2-40B4-BE49-F238E27FC236}">
                <a16:creationId xmlns:a16="http://schemas.microsoft.com/office/drawing/2014/main" id="{79CDAC7D-A3D2-F84E-A3EE-BFEAA976BEC0}"/>
              </a:ext>
            </a:extLst>
          </p:cNvPr>
          <p:cNvPicPr/>
          <p:nvPr userDrawn="1"/>
        </p:nvPicPr>
        <p:blipFill>
          <a:blip r:embed="rId3" cstate="print"/>
          <a:stretch>
            <a:fillRect/>
          </a:stretch>
        </p:blipFill>
        <p:spPr>
          <a:xfrm>
            <a:off x="690459" y="1706698"/>
            <a:ext cx="98300" cy="134760"/>
          </a:xfrm>
          <a:prstGeom prst="rect">
            <a:avLst/>
          </a:prstGeom>
        </p:spPr>
      </p:pic>
      <p:pic>
        <p:nvPicPr>
          <p:cNvPr id="17" name="object 16">
            <a:extLst>
              <a:ext uri="{FF2B5EF4-FFF2-40B4-BE49-F238E27FC236}">
                <a16:creationId xmlns:a16="http://schemas.microsoft.com/office/drawing/2014/main" id="{D75AC110-47EB-7946-8A3B-7A0AC300B32A}"/>
              </a:ext>
            </a:extLst>
          </p:cNvPr>
          <p:cNvPicPr/>
          <p:nvPr userDrawn="1"/>
        </p:nvPicPr>
        <p:blipFill>
          <a:blip r:embed="rId4" cstate="print"/>
          <a:stretch>
            <a:fillRect/>
          </a:stretch>
        </p:blipFill>
        <p:spPr>
          <a:xfrm>
            <a:off x="807905" y="1735488"/>
            <a:ext cx="78175" cy="102928"/>
          </a:xfrm>
          <a:prstGeom prst="rect">
            <a:avLst/>
          </a:prstGeom>
        </p:spPr>
      </p:pic>
      <p:sp>
        <p:nvSpPr>
          <p:cNvPr id="18" name="object 17">
            <a:extLst>
              <a:ext uri="{FF2B5EF4-FFF2-40B4-BE49-F238E27FC236}">
                <a16:creationId xmlns:a16="http://schemas.microsoft.com/office/drawing/2014/main" id="{BEC11B3C-E0F8-3549-9A2A-3E61316CB40E}"/>
              </a:ext>
            </a:extLst>
          </p:cNvPr>
          <p:cNvSpPr/>
          <p:nvPr userDrawn="1"/>
        </p:nvSpPr>
        <p:spPr>
          <a:xfrm>
            <a:off x="909714" y="1706890"/>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19" name="object 18">
            <a:extLst>
              <a:ext uri="{FF2B5EF4-FFF2-40B4-BE49-F238E27FC236}">
                <a16:creationId xmlns:a16="http://schemas.microsoft.com/office/drawing/2014/main" id="{79AE1D8B-EEB5-EF49-AA81-5D6248202D0E}"/>
              </a:ext>
            </a:extLst>
          </p:cNvPr>
          <p:cNvPicPr/>
          <p:nvPr userDrawn="1"/>
        </p:nvPicPr>
        <p:blipFill>
          <a:blip r:embed="rId5" cstate="print"/>
          <a:stretch>
            <a:fillRect/>
          </a:stretch>
        </p:blipFill>
        <p:spPr>
          <a:xfrm>
            <a:off x="1494005" y="1701328"/>
            <a:ext cx="153542" cy="139098"/>
          </a:xfrm>
          <a:prstGeom prst="rect">
            <a:avLst/>
          </a:prstGeom>
        </p:spPr>
      </p:pic>
      <p:sp>
        <p:nvSpPr>
          <p:cNvPr id="20" name="object 19">
            <a:extLst>
              <a:ext uri="{FF2B5EF4-FFF2-40B4-BE49-F238E27FC236}">
                <a16:creationId xmlns:a16="http://schemas.microsoft.com/office/drawing/2014/main" id="{F17552A6-E3B4-224E-A197-BAF430118A6F}"/>
              </a:ext>
            </a:extLst>
          </p:cNvPr>
          <p:cNvSpPr/>
          <p:nvPr userDrawn="1"/>
        </p:nvSpPr>
        <p:spPr>
          <a:xfrm>
            <a:off x="1278636" y="1706496"/>
            <a:ext cx="1158875" cy="163195"/>
          </a:xfrm>
          <a:custGeom>
            <a:avLst/>
            <a:gdLst/>
            <a:ahLst/>
            <a:cxnLst/>
            <a:rect l="l" t="t" r="r" b="b"/>
            <a:pathLst>
              <a:path w="1158875" h="163195">
                <a:moveTo>
                  <a:pt x="18262" y="444"/>
                </a:moveTo>
                <a:lnTo>
                  <a:pt x="63" y="444"/>
                </a:lnTo>
                <a:lnTo>
                  <a:pt x="63" y="19075"/>
                </a:lnTo>
                <a:lnTo>
                  <a:pt x="18262" y="19075"/>
                </a:lnTo>
                <a:lnTo>
                  <a:pt x="18262" y="444"/>
                </a:lnTo>
                <a:close/>
              </a:path>
              <a:path w="1158875" h="163195">
                <a:moveTo>
                  <a:pt x="18402" y="31127"/>
                </a:moveTo>
                <a:lnTo>
                  <a:pt x="0" y="31127"/>
                </a:lnTo>
                <a:lnTo>
                  <a:pt x="0" y="132168"/>
                </a:lnTo>
                <a:lnTo>
                  <a:pt x="18402" y="132168"/>
                </a:lnTo>
                <a:lnTo>
                  <a:pt x="18402" y="31127"/>
                </a:lnTo>
                <a:close/>
              </a:path>
              <a:path w="1158875" h="163195">
                <a:moveTo>
                  <a:pt x="89420" y="31178"/>
                </a:moveTo>
                <a:lnTo>
                  <a:pt x="64465" y="31178"/>
                </a:lnTo>
                <a:lnTo>
                  <a:pt x="64465" y="3200"/>
                </a:lnTo>
                <a:lnTo>
                  <a:pt x="45681" y="3200"/>
                </a:lnTo>
                <a:lnTo>
                  <a:pt x="45681" y="31115"/>
                </a:lnTo>
                <a:lnTo>
                  <a:pt x="34112" y="31178"/>
                </a:lnTo>
                <a:lnTo>
                  <a:pt x="34112" y="49618"/>
                </a:lnTo>
                <a:lnTo>
                  <a:pt x="45948" y="49618"/>
                </a:lnTo>
                <a:lnTo>
                  <a:pt x="45948" y="104724"/>
                </a:lnTo>
                <a:lnTo>
                  <a:pt x="47752" y="117157"/>
                </a:lnTo>
                <a:lnTo>
                  <a:pt x="52908" y="126263"/>
                </a:lnTo>
                <a:lnTo>
                  <a:pt x="61099" y="131864"/>
                </a:lnTo>
                <a:lnTo>
                  <a:pt x="72021" y="133769"/>
                </a:lnTo>
                <a:lnTo>
                  <a:pt x="77851" y="133769"/>
                </a:lnTo>
                <a:lnTo>
                  <a:pt x="82892" y="132397"/>
                </a:lnTo>
                <a:lnTo>
                  <a:pt x="88493" y="129095"/>
                </a:lnTo>
                <a:lnTo>
                  <a:pt x="88557" y="111277"/>
                </a:lnTo>
                <a:lnTo>
                  <a:pt x="83959" y="113957"/>
                </a:lnTo>
                <a:lnTo>
                  <a:pt x="79883" y="114922"/>
                </a:lnTo>
                <a:lnTo>
                  <a:pt x="67652" y="114922"/>
                </a:lnTo>
                <a:lnTo>
                  <a:pt x="64465" y="109321"/>
                </a:lnTo>
                <a:lnTo>
                  <a:pt x="64465" y="49618"/>
                </a:lnTo>
                <a:lnTo>
                  <a:pt x="89420" y="49618"/>
                </a:lnTo>
                <a:lnTo>
                  <a:pt x="89420" y="31178"/>
                </a:lnTo>
                <a:close/>
              </a:path>
              <a:path w="1158875" h="163195">
                <a:moveTo>
                  <a:pt x="496912" y="113030"/>
                </a:moveTo>
                <a:lnTo>
                  <a:pt x="434746" y="113030"/>
                </a:lnTo>
                <a:lnTo>
                  <a:pt x="434746" y="72390"/>
                </a:lnTo>
                <a:lnTo>
                  <a:pt x="488645" y="72390"/>
                </a:lnTo>
                <a:lnTo>
                  <a:pt x="488645" y="53340"/>
                </a:lnTo>
                <a:lnTo>
                  <a:pt x="434746" y="53340"/>
                </a:lnTo>
                <a:lnTo>
                  <a:pt x="434746" y="19050"/>
                </a:lnTo>
                <a:lnTo>
                  <a:pt x="496062" y="19050"/>
                </a:lnTo>
                <a:lnTo>
                  <a:pt x="496062" y="0"/>
                </a:lnTo>
                <a:lnTo>
                  <a:pt x="415544" y="0"/>
                </a:lnTo>
                <a:lnTo>
                  <a:pt x="415544" y="19050"/>
                </a:lnTo>
                <a:lnTo>
                  <a:pt x="415544" y="53340"/>
                </a:lnTo>
                <a:lnTo>
                  <a:pt x="415544" y="72390"/>
                </a:lnTo>
                <a:lnTo>
                  <a:pt x="415544" y="113030"/>
                </a:lnTo>
                <a:lnTo>
                  <a:pt x="415544" y="132080"/>
                </a:lnTo>
                <a:lnTo>
                  <a:pt x="496912" y="132080"/>
                </a:lnTo>
                <a:lnTo>
                  <a:pt x="496912" y="113030"/>
                </a:lnTo>
                <a:close/>
              </a:path>
              <a:path w="1158875" h="163195">
                <a:moveTo>
                  <a:pt x="586092" y="82499"/>
                </a:moveTo>
                <a:lnTo>
                  <a:pt x="586016" y="69164"/>
                </a:lnTo>
                <a:lnTo>
                  <a:pt x="585457" y="61036"/>
                </a:lnTo>
                <a:lnTo>
                  <a:pt x="583615" y="53073"/>
                </a:lnTo>
                <a:lnTo>
                  <a:pt x="581088" y="47307"/>
                </a:lnTo>
                <a:lnTo>
                  <a:pt x="580605" y="46189"/>
                </a:lnTo>
                <a:lnTo>
                  <a:pt x="576503" y="40322"/>
                </a:lnTo>
                <a:lnTo>
                  <a:pt x="571055" y="35483"/>
                </a:lnTo>
                <a:lnTo>
                  <a:pt x="567956" y="33870"/>
                </a:lnTo>
                <a:lnTo>
                  <a:pt x="567956" y="86715"/>
                </a:lnTo>
                <a:lnTo>
                  <a:pt x="567918" y="92468"/>
                </a:lnTo>
                <a:lnTo>
                  <a:pt x="566331" y="101434"/>
                </a:lnTo>
                <a:lnTo>
                  <a:pt x="561568" y="109118"/>
                </a:lnTo>
                <a:lnTo>
                  <a:pt x="553885" y="114388"/>
                </a:lnTo>
                <a:lnTo>
                  <a:pt x="543483" y="116344"/>
                </a:lnTo>
                <a:lnTo>
                  <a:pt x="533692" y="116344"/>
                </a:lnTo>
                <a:lnTo>
                  <a:pt x="526135" y="111023"/>
                </a:lnTo>
                <a:lnTo>
                  <a:pt x="526135" y="100545"/>
                </a:lnTo>
                <a:lnTo>
                  <a:pt x="528053" y="92468"/>
                </a:lnTo>
                <a:lnTo>
                  <a:pt x="533107" y="86842"/>
                </a:lnTo>
                <a:lnTo>
                  <a:pt x="540270" y="83566"/>
                </a:lnTo>
                <a:lnTo>
                  <a:pt x="548525" y="82499"/>
                </a:lnTo>
                <a:lnTo>
                  <a:pt x="556425" y="82499"/>
                </a:lnTo>
                <a:lnTo>
                  <a:pt x="563803" y="84213"/>
                </a:lnTo>
                <a:lnTo>
                  <a:pt x="567956" y="86715"/>
                </a:lnTo>
                <a:lnTo>
                  <a:pt x="567956" y="33870"/>
                </a:lnTo>
                <a:lnTo>
                  <a:pt x="564337" y="31978"/>
                </a:lnTo>
                <a:lnTo>
                  <a:pt x="556526" y="29845"/>
                </a:lnTo>
                <a:lnTo>
                  <a:pt x="547801" y="29133"/>
                </a:lnTo>
                <a:lnTo>
                  <a:pt x="537857" y="29972"/>
                </a:lnTo>
                <a:lnTo>
                  <a:pt x="528510" y="32181"/>
                </a:lnTo>
                <a:lnTo>
                  <a:pt x="520204" y="35369"/>
                </a:lnTo>
                <a:lnTo>
                  <a:pt x="513397" y="39090"/>
                </a:lnTo>
                <a:lnTo>
                  <a:pt x="512508" y="39751"/>
                </a:lnTo>
                <a:lnTo>
                  <a:pt x="517842" y="57086"/>
                </a:lnTo>
                <a:lnTo>
                  <a:pt x="518858" y="56426"/>
                </a:lnTo>
                <a:lnTo>
                  <a:pt x="525233" y="52755"/>
                </a:lnTo>
                <a:lnTo>
                  <a:pt x="532193" y="49872"/>
                </a:lnTo>
                <a:lnTo>
                  <a:pt x="539648" y="47980"/>
                </a:lnTo>
                <a:lnTo>
                  <a:pt x="547458" y="47307"/>
                </a:lnTo>
                <a:lnTo>
                  <a:pt x="556793" y="49009"/>
                </a:lnTo>
                <a:lnTo>
                  <a:pt x="563016" y="53555"/>
                </a:lnTo>
                <a:lnTo>
                  <a:pt x="566496" y="60096"/>
                </a:lnTo>
                <a:lnTo>
                  <a:pt x="567524" y="67310"/>
                </a:lnTo>
                <a:lnTo>
                  <a:pt x="567588" y="69164"/>
                </a:lnTo>
                <a:lnTo>
                  <a:pt x="563181" y="67310"/>
                </a:lnTo>
                <a:lnTo>
                  <a:pt x="555637" y="65392"/>
                </a:lnTo>
                <a:lnTo>
                  <a:pt x="546569" y="65392"/>
                </a:lnTo>
                <a:lnTo>
                  <a:pt x="530529" y="67970"/>
                </a:lnTo>
                <a:lnTo>
                  <a:pt x="518185" y="75247"/>
                </a:lnTo>
                <a:lnTo>
                  <a:pt x="510260" y="86512"/>
                </a:lnTo>
                <a:lnTo>
                  <a:pt x="507555" y="100545"/>
                </a:lnTo>
                <a:lnTo>
                  <a:pt x="507530" y="101434"/>
                </a:lnTo>
                <a:lnTo>
                  <a:pt x="510400" y="115493"/>
                </a:lnTo>
                <a:lnTo>
                  <a:pt x="518109" y="125641"/>
                </a:lnTo>
                <a:lnTo>
                  <a:pt x="528891" y="131648"/>
                </a:lnTo>
                <a:lnTo>
                  <a:pt x="541045" y="133616"/>
                </a:lnTo>
                <a:lnTo>
                  <a:pt x="551192" y="132308"/>
                </a:lnTo>
                <a:lnTo>
                  <a:pt x="559587" y="128905"/>
                </a:lnTo>
                <a:lnTo>
                  <a:pt x="565899" y="124218"/>
                </a:lnTo>
                <a:lnTo>
                  <a:pt x="569874" y="119011"/>
                </a:lnTo>
                <a:lnTo>
                  <a:pt x="569874" y="131787"/>
                </a:lnTo>
                <a:lnTo>
                  <a:pt x="586092" y="131787"/>
                </a:lnTo>
                <a:lnTo>
                  <a:pt x="586092" y="119011"/>
                </a:lnTo>
                <a:lnTo>
                  <a:pt x="586092" y="116344"/>
                </a:lnTo>
                <a:lnTo>
                  <a:pt x="586092" y="82499"/>
                </a:lnTo>
                <a:close/>
              </a:path>
              <a:path w="1158875" h="163195">
                <a:moveTo>
                  <a:pt x="666521" y="102285"/>
                </a:moveTo>
                <a:lnTo>
                  <a:pt x="639851" y="71323"/>
                </a:lnTo>
                <a:lnTo>
                  <a:pt x="624814" y="66687"/>
                </a:lnTo>
                <a:lnTo>
                  <a:pt x="619760" y="64770"/>
                </a:lnTo>
                <a:lnTo>
                  <a:pt x="619760" y="50558"/>
                </a:lnTo>
                <a:lnTo>
                  <a:pt x="625233" y="45720"/>
                </a:lnTo>
                <a:lnTo>
                  <a:pt x="640232" y="45720"/>
                </a:lnTo>
                <a:lnTo>
                  <a:pt x="649287" y="48006"/>
                </a:lnTo>
                <a:lnTo>
                  <a:pt x="658279" y="54711"/>
                </a:lnTo>
                <a:lnTo>
                  <a:pt x="665734" y="39573"/>
                </a:lnTo>
                <a:lnTo>
                  <a:pt x="657885" y="34467"/>
                </a:lnTo>
                <a:lnTo>
                  <a:pt x="650532" y="31356"/>
                </a:lnTo>
                <a:lnTo>
                  <a:pt x="642912" y="29552"/>
                </a:lnTo>
                <a:lnTo>
                  <a:pt x="635076" y="28968"/>
                </a:lnTo>
                <a:lnTo>
                  <a:pt x="622579" y="31127"/>
                </a:lnTo>
                <a:lnTo>
                  <a:pt x="612343" y="37211"/>
                </a:lnTo>
                <a:lnTo>
                  <a:pt x="605434" y="46609"/>
                </a:lnTo>
                <a:lnTo>
                  <a:pt x="602907" y="58724"/>
                </a:lnTo>
                <a:lnTo>
                  <a:pt x="605713" y="71805"/>
                </a:lnTo>
                <a:lnTo>
                  <a:pt x="612800" y="80454"/>
                </a:lnTo>
                <a:lnTo>
                  <a:pt x="622185" y="85928"/>
                </a:lnTo>
                <a:lnTo>
                  <a:pt x="631850" y="89484"/>
                </a:lnTo>
                <a:lnTo>
                  <a:pt x="643483" y="93230"/>
                </a:lnTo>
                <a:lnTo>
                  <a:pt x="649770" y="96113"/>
                </a:lnTo>
                <a:lnTo>
                  <a:pt x="649770" y="111912"/>
                </a:lnTo>
                <a:lnTo>
                  <a:pt x="643940" y="116598"/>
                </a:lnTo>
                <a:lnTo>
                  <a:pt x="634009" y="116598"/>
                </a:lnTo>
                <a:lnTo>
                  <a:pt x="627049" y="115976"/>
                </a:lnTo>
                <a:lnTo>
                  <a:pt x="620369" y="114007"/>
                </a:lnTo>
                <a:lnTo>
                  <a:pt x="613752" y="110528"/>
                </a:lnTo>
                <a:lnTo>
                  <a:pt x="606069" y="104597"/>
                </a:lnTo>
                <a:lnTo>
                  <a:pt x="597763" y="119011"/>
                </a:lnTo>
                <a:lnTo>
                  <a:pt x="606336" y="125691"/>
                </a:lnTo>
                <a:lnTo>
                  <a:pt x="614794" y="129971"/>
                </a:lnTo>
                <a:lnTo>
                  <a:pt x="623544" y="132549"/>
                </a:lnTo>
                <a:lnTo>
                  <a:pt x="632155" y="133400"/>
                </a:lnTo>
                <a:lnTo>
                  <a:pt x="646049" y="131178"/>
                </a:lnTo>
                <a:lnTo>
                  <a:pt x="656907" y="124891"/>
                </a:lnTo>
                <a:lnTo>
                  <a:pt x="663994" y="115074"/>
                </a:lnTo>
                <a:lnTo>
                  <a:pt x="666521" y="102285"/>
                </a:lnTo>
                <a:close/>
              </a:path>
              <a:path w="1158875" h="163195">
                <a:moveTo>
                  <a:pt x="731316" y="30886"/>
                </a:moveTo>
                <a:lnTo>
                  <a:pt x="706348" y="30886"/>
                </a:lnTo>
                <a:lnTo>
                  <a:pt x="706348" y="2857"/>
                </a:lnTo>
                <a:lnTo>
                  <a:pt x="687438" y="2857"/>
                </a:lnTo>
                <a:lnTo>
                  <a:pt x="687463" y="31013"/>
                </a:lnTo>
                <a:lnTo>
                  <a:pt x="675995" y="31013"/>
                </a:lnTo>
                <a:lnTo>
                  <a:pt x="675995" y="49276"/>
                </a:lnTo>
                <a:lnTo>
                  <a:pt x="687844" y="49276"/>
                </a:lnTo>
                <a:lnTo>
                  <a:pt x="687844" y="104381"/>
                </a:lnTo>
                <a:lnTo>
                  <a:pt x="689622" y="116814"/>
                </a:lnTo>
                <a:lnTo>
                  <a:pt x="694778" y="125920"/>
                </a:lnTo>
                <a:lnTo>
                  <a:pt x="702983" y="131521"/>
                </a:lnTo>
                <a:lnTo>
                  <a:pt x="713905" y="133426"/>
                </a:lnTo>
                <a:lnTo>
                  <a:pt x="719709" y="133426"/>
                </a:lnTo>
                <a:lnTo>
                  <a:pt x="724750" y="132054"/>
                </a:lnTo>
                <a:lnTo>
                  <a:pt x="729691" y="129070"/>
                </a:lnTo>
                <a:lnTo>
                  <a:pt x="730491" y="128765"/>
                </a:lnTo>
                <a:lnTo>
                  <a:pt x="730453" y="110972"/>
                </a:lnTo>
                <a:lnTo>
                  <a:pt x="725855" y="113626"/>
                </a:lnTo>
                <a:lnTo>
                  <a:pt x="721766" y="114617"/>
                </a:lnTo>
                <a:lnTo>
                  <a:pt x="709549" y="114617"/>
                </a:lnTo>
                <a:lnTo>
                  <a:pt x="706348" y="109029"/>
                </a:lnTo>
                <a:lnTo>
                  <a:pt x="706348" y="49276"/>
                </a:lnTo>
                <a:lnTo>
                  <a:pt x="731316" y="49276"/>
                </a:lnTo>
                <a:lnTo>
                  <a:pt x="731316" y="30886"/>
                </a:lnTo>
                <a:close/>
              </a:path>
              <a:path w="1158875" h="163195">
                <a:moveTo>
                  <a:pt x="887006" y="131787"/>
                </a:moveTo>
                <a:lnTo>
                  <a:pt x="873594" y="98488"/>
                </a:lnTo>
                <a:lnTo>
                  <a:pt x="865962" y="79527"/>
                </a:lnTo>
                <a:lnTo>
                  <a:pt x="846836" y="32067"/>
                </a:lnTo>
                <a:lnTo>
                  <a:pt x="846836" y="79463"/>
                </a:lnTo>
                <a:lnTo>
                  <a:pt x="806056" y="79527"/>
                </a:lnTo>
                <a:lnTo>
                  <a:pt x="826401" y="27622"/>
                </a:lnTo>
                <a:lnTo>
                  <a:pt x="846836" y="79463"/>
                </a:lnTo>
                <a:lnTo>
                  <a:pt x="846836" y="32067"/>
                </a:lnTo>
                <a:lnTo>
                  <a:pt x="845045" y="27622"/>
                </a:lnTo>
                <a:lnTo>
                  <a:pt x="833996" y="177"/>
                </a:lnTo>
                <a:lnTo>
                  <a:pt x="819200" y="177"/>
                </a:lnTo>
                <a:lnTo>
                  <a:pt x="766191" y="131787"/>
                </a:lnTo>
                <a:lnTo>
                  <a:pt x="786549" y="131787"/>
                </a:lnTo>
                <a:lnTo>
                  <a:pt x="799007" y="98488"/>
                </a:lnTo>
                <a:lnTo>
                  <a:pt x="853948" y="98488"/>
                </a:lnTo>
                <a:lnTo>
                  <a:pt x="866406" y="131787"/>
                </a:lnTo>
                <a:lnTo>
                  <a:pt x="887006" y="131787"/>
                </a:lnTo>
                <a:close/>
              </a:path>
              <a:path w="1158875" h="163195">
                <a:moveTo>
                  <a:pt x="974813" y="69545"/>
                </a:moveTo>
                <a:lnTo>
                  <a:pt x="972413" y="52793"/>
                </a:lnTo>
                <a:lnTo>
                  <a:pt x="965606" y="39979"/>
                </a:lnTo>
                <a:lnTo>
                  <a:pt x="954951" y="31813"/>
                </a:lnTo>
                <a:lnTo>
                  <a:pt x="941019" y="28930"/>
                </a:lnTo>
                <a:lnTo>
                  <a:pt x="932637" y="29946"/>
                </a:lnTo>
                <a:lnTo>
                  <a:pt x="925271" y="33007"/>
                </a:lnTo>
                <a:lnTo>
                  <a:pt x="919010" y="38100"/>
                </a:lnTo>
                <a:lnTo>
                  <a:pt x="913968" y="45250"/>
                </a:lnTo>
                <a:lnTo>
                  <a:pt x="913968" y="31026"/>
                </a:lnTo>
                <a:lnTo>
                  <a:pt x="896594" y="31026"/>
                </a:lnTo>
                <a:lnTo>
                  <a:pt x="896594" y="131864"/>
                </a:lnTo>
                <a:lnTo>
                  <a:pt x="915035" y="131864"/>
                </a:lnTo>
                <a:lnTo>
                  <a:pt x="915035" y="74282"/>
                </a:lnTo>
                <a:lnTo>
                  <a:pt x="916762" y="63144"/>
                </a:lnTo>
                <a:lnTo>
                  <a:pt x="921524" y="54800"/>
                </a:lnTo>
                <a:lnTo>
                  <a:pt x="928636" y="49542"/>
                </a:lnTo>
                <a:lnTo>
                  <a:pt x="937412" y="47713"/>
                </a:lnTo>
                <a:lnTo>
                  <a:pt x="945413" y="49352"/>
                </a:lnTo>
                <a:lnTo>
                  <a:pt x="951357" y="54203"/>
                </a:lnTo>
                <a:lnTo>
                  <a:pt x="955065" y="62153"/>
                </a:lnTo>
                <a:lnTo>
                  <a:pt x="956335" y="73113"/>
                </a:lnTo>
                <a:lnTo>
                  <a:pt x="956335" y="131864"/>
                </a:lnTo>
                <a:lnTo>
                  <a:pt x="974813" y="131864"/>
                </a:lnTo>
                <a:lnTo>
                  <a:pt x="974813" y="69545"/>
                </a:lnTo>
                <a:close/>
              </a:path>
              <a:path w="1158875" h="163195">
                <a:moveTo>
                  <a:pt x="1079512" y="30924"/>
                </a:moveTo>
                <a:lnTo>
                  <a:pt x="1063129" y="30924"/>
                </a:lnTo>
                <a:lnTo>
                  <a:pt x="1063129" y="46355"/>
                </a:lnTo>
                <a:lnTo>
                  <a:pt x="1060310" y="42748"/>
                </a:lnTo>
                <a:lnTo>
                  <a:pt x="1060310" y="76911"/>
                </a:lnTo>
                <a:lnTo>
                  <a:pt x="1058164" y="88582"/>
                </a:lnTo>
                <a:lnTo>
                  <a:pt x="1052296" y="97764"/>
                </a:lnTo>
                <a:lnTo>
                  <a:pt x="1043711" y="103708"/>
                </a:lnTo>
                <a:lnTo>
                  <a:pt x="1033360" y="105816"/>
                </a:lnTo>
                <a:lnTo>
                  <a:pt x="1024051" y="103784"/>
                </a:lnTo>
                <a:lnTo>
                  <a:pt x="1016139" y="97904"/>
                </a:lnTo>
                <a:lnTo>
                  <a:pt x="1010627" y="88557"/>
                </a:lnTo>
                <a:lnTo>
                  <a:pt x="1008570" y="76149"/>
                </a:lnTo>
                <a:lnTo>
                  <a:pt x="1010564" y="63830"/>
                </a:lnTo>
                <a:lnTo>
                  <a:pt x="1051877" y="54317"/>
                </a:lnTo>
                <a:lnTo>
                  <a:pt x="1060310" y="76911"/>
                </a:lnTo>
                <a:lnTo>
                  <a:pt x="1060310" y="42748"/>
                </a:lnTo>
                <a:lnTo>
                  <a:pt x="1057262" y="38836"/>
                </a:lnTo>
                <a:lnTo>
                  <a:pt x="1049489" y="33362"/>
                </a:lnTo>
                <a:lnTo>
                  <a:pt x="1040485" y="30010"/>
                </a:lnTo>
                <a:lnTo>
                  <a:pt x="1030897" y="28879"/>
                </a:lnTo>
                <a:lnTo>
                  <a:pt x="1015911" y="32131"/>
                </a:lnTo>
                <a:lnTo>
                  <a:pt x="1002703" y="41541"/>
                </a:lnTo>
                <a:lnTo>
                  <a:pt x="993305" y="56642"/>
                </a:lnTo>
                <a:lnTo>
                  <a:pt x="989723" y="76911"/>
                </a:lnTo>
                <a:lnTo>
                  <a:pt x="993305" y="96774"/>
                </a:lnTo>
                <a:lnTo>
                  <a:pt x="1002703" y="111645"/>
                </a:lnTo>
                <a:lnTo>
                  <a:pt x="1015911" y="120954"/>
                </a:lnTo>
                <a:lnTo>
                  <a:pt x="1030897" y="124180"/>
                </a:lnTo>
                <a:lnTo>
                  <a:pt x="1040358" y="123050"/>
                </a:lnTo>
                <a:lnTo>
                  <a:pt x="1049121" y="119634"/>
                </a:lnTo>
                <a:lnTo>
                  <a:pt x="1056563" y="113893"/>
                </a:lnTo>
                <a:lnTo>
                  <a:pt x="1062062" y="105816"/>
                </a:lnTo>
                <a:lnTo>
                  <a:pt x="1046746" y="142201"/>
                </a:lnTo>
                <a:lnTo>
                  <a:pt x="1034389" y="144538"/>
                </a:lnTo>
                <a:lnTo>
                  <a:pt x="1025817" y="143776"/>
                </a:lnTo>
                <a:lnTo>
                  <a:pt x="1017574" y="141465"/>
                </a:lnTo>
                <a:lnTo>
                  <a:pt x="1009700" y="137629"/>
                </a:lnTo>
                <a:lnTo>
                  <a:pt x="1002220" y="132245"/>
                </a:lnTo>
                <a:lnTo>
                  <a:pt x="1001293" y="131432"/>
                </a:lnTo>
                <a:lnTo>
                  <a:pt x="993330" y="148043"/>
                </a:lnTo>
                <a:lnTo>
                  <a:pt x="1033500" y="162598"/>
                </a:lnTo>
                <a:lnTo>
                  <a:pt x="1043863" y="161721"/>
                </a:lnTo>
                <a:lnTo>
                  <a:pt x="1076693" y="133718"/>
                </a:lnTo>
                <a:lnTo>
                  <a:pt x="1079512" y="105778"/>
                </a:lnTo>
                <a:lnTo>
                  <a:pt x="1079512" y="47269"/>
                </a:lnTo>
                <a:lnTo>
                  <a:pt x="1079512" y="46355"/>
                </a:lnTo>
                <a:lnTo>
                  <a:pt x="1079512" y="30924"/>
                </a:lnTo>
                <a:close/>
              </a:path>
              <a:path w="1158875" h="163195">
                <a:moveTo>
                  <a:pt x="1118539" y="330"/>
                </a:moveTo>
                <a:lnTo>
                  <a:pt x="1100099" y="330"/>
                </a:lnTo>
                <a:lnTo>
                  <a:pt x="1100099" y="131800"/>
                </a:lnTo>
                <a:lnTo>
                  <a:pt x="1118539" y="131800"/>
                </a:lnTo>
                <a:lnTo>
                  <a:pt x="1118539" y="330"/>
                </a:lnTo>
                <a:close/>
              </a:path>
              <a:path w="1158875" h="163195">
                <a:moveTo>
                  <a:pt x="1158608" y="469"/>
                </a:moveTo>
                <a:lnTo>
                  <a:pt x="1140383" y="469"/>
                </a:lnTo>
                <a:lnTo>
                  <a:pt x="1140383" y="19113"/>
                </a:lnTo>
                <a:lnTo>
                  <a:pt x="1158608" y="19113"/>
                </a:lnTo>
                <a:lnTo>
                  <a:pt x="1158608" y="469"/>
                </a:lnTo>
                <a:close/>
              </a:path>
              <a:path w="1158875" h="163195">
                <a:moveTo>
                  <a:pt x="1158748" y="30886"/>
                </a:moveTo>
                <a:lnTo>
                  <a:pt x="1140345" y="30886"/>
                </a:lnTo>
                <a:lnTo>
                  <a:pt x="1140345" y="131762"/>
                </a:lnTo>
                <a:lnTo>
                  <a:pt x="1158748" y="131762"/>
                </a:lnTo>
                <a:lnTo>
                  <a:pt x="1158748" y="30886"/>
                </a:lnTo>
                <a:close/>
              </a:path>
            </a:pathLst>
          </a:custGeom>
          <a:solidFill>
            <a:srgbClr val="1C1C1C"/>
          </a:solidFill>
        </p:spPr>
        <p:txBody>
          <a:bodyPr wrap="square" lIns="0" tIns="0" rIns="0" bIns="0" rtlCol="0"/>
          <a:lstStyle/>
          <a:p>
            <a:endParaRPr/>
          </a:p>
        </p:txBody>
      </p:sp>
      <p:sp>
        <p:nvSpPr>
          <p:cNvPr id="21" name="object 20">
            <a:extLst>
              <a:ext uri="{FF2B5EF4-FFF2-40B4-BE49-F238E27FC236}">
                <a16:creationId xmlns:a16="http://schemas.microsoft.com/office/drawing/2014/main" id="{08C92E3F-F9BA-F744-86C8-4E8550A0B275}"/>
              </a:ext>
            </a:extLst>
          </p:cNvPr>
          <p:cNvSpPr/>
          <p:nvPr userDrawn="1"/>
        </p:nvSpPr>
        <p:spPr>
          <a:xfrm>
            <a:off x="1669316" y="1012706"/>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chemeClr val="tx1"/>
          </a:solidFill>
        </p:spPr>
        <p:txBody>
          <a:bodyPr wrap="square" lIns="0" tIns="0" rIns="0" bIns="0" rtlCol="0"/>
          <a:lstStyle/>
          <a:p>
            <a:endParaRPr/>
          </a:p>
        </p:txBody>
      </p:sp>
      <p:sp>
        <p:nvSpPr>
          <p:cNvPr id="23" name="object 4">
            <a:extLst>
              <a:ext uri="{FF2B5EF4-FFF2-40B4-BE49-F238E27FC236}">
                <a16:creationId xmlns:a16="http://schemas.microsoft.com/office/drawing/2014/main" id="{14E4C99D-1AA6-B345-AD33-FFD286D432C7}"/>
              </a:ext>
            </a:extLst>
          </p:cNvPr>
          <p:cNvSpPr/>
          <p:nvPr userDrawn="1"/>
        </p:nvSpPr>
        <p:spPr>
          <a:xfrm>
            <a:off x="10052050" y="-781"/>
            <a:ext cx="10052050" cy="11309350"/>
          </a:xfrm>
          <a:custGeom>
            <a:avLst/>
            <a:gdLst/>
            <a:ahLst/>
            <a:cxnLst/>
            <a:rect l="l" t="t" r="r" b="b"/>
            <a:pathLst>
              <a:path w="20104100" h="4052570">
                <a:moveTo>
                  <a:pt x="20104099" y="0"/>
                </a:moveTo>
                <a:lnTo>
                  <a:pt x="0" y="0"/>
                </a:lnTo>
                <a:lnTo>
                  <a:pt x="0" y="4052557"/>
                </a:lnTo>
                <a:lnTo>
                  <a:pt x="20104099" y="4052557"/>
                </a:lnTo>
                <a:lnTo>
                  <a:pt x="20104099" y="0"/>
                </a:lnTo>
                <a:close/>
              </a:path>
            </a:pathLst>
          </a:custGeom>
          <a:solidFill>
            <a:srgbClr val="C7C1BF"/>
          </a:solidFill>
        </p:spPr>
        <p:txBody>
          <a:bodyPr wrap="square" lIns="0" tIns="0" rIns="0" bIns="0" rtlCol="0"/>
          <a:lstStyle/>
          <a:p>
            <a:endParaRPr/>
          </a:p>
        </p:txBody>
      </p:sp>
      <p:sp>
        <p:nvSpPr>
          <p:cNvPr id="24" name="Holder 3">
            <a:extLst>
              <a:ext uri="{FF2B5EF4-FFF2-40B4-BE49-F238E27FC236}">
                <a16:creationId xmlns:a16="http://schemas.microsoft.com/office/drawing/2014/main" id="{0773DA87-DF5F-214C-97B2-87533C585484}"/>
              </a:ext>
            </a:extLst>
          </p:cNvPr>
          <p:cNvSpPr>
            <a:spLocks noGrp="1"/>
          </p:cNvSpPr>
          <p:nvPr>
            <p:ph sz="half" idx="2"/>
          </p:nvPr>
        </p:nvSpPr>
        <p:spPr>
          <a:xfrm>
            <a:off x="10052050" y="0"/>
            <a:ext cx="10052050" cy="11309350"/>
          </a:xfrm>
          <a:prstGeom prst="rect">
            <a:avLst/>
          </a:prstGeom>
        </p:spPr>
        <p:txBody>
          <a:bodyPr wrap="square" lIns="0" tIns="0" rIns="0" bIns="0">
            <a:spAutoFit/>
          </a:bodyPr>
          <a:lstStyle>
            <a:lvl1pPr>
              <a:defRPr/>
            </a:lvl1pPr>
          </a:lstStyle>
          <a:p>
            <a:endParaRPr/>
          </a:p>
        </p:txBody>
      </p:sp>
      <p:sp>
        <p:nvSpPr>
          <p:cNvPr id="22" name="object 4">
            <a:extLst>
              <a:ext uri="{FF2B5EF4-FFF2-40B4-BE49-F238E27FC236}">
                <a16:creationId xmlns:a16="http://schemas.microsoft.com/office/drawing/2014/main" id="{06DA49ED-19E9-FC41-ADC8-559B99A326F5}"/>
              </a:ext>
            </a:extLst>
          </p:cNvPr>
          <p:cNvSpPr txBox="1">
            <a:spLocks noGrp="1"/>
          </p:cNvSpPr>
          <p:nvPr>
            <p:ph type="title" hasCustomPrompt="1"/>
          </p:nvPr>
        </p:nvSpPr>
        <p:spPr>
          <a:xfrm>
            <a:off x="690459" y="6723396"/>
            <a:ext cx="8950618" cy="1177925"/>
          </a:xfrm>
          <a:prstGeom prst="rect">
            <a:avLst/>
          </a:prstGeom>
        </p:spPr>
        <p:txBody>
          <a:bodyPr vert="horz" wrap="square" lIns="0" tIns="13970" rIns="0" bIns="0" rtlCol="0">
            <a:spAutoFit/>
          </a:bodyPr>
          <a:lstStyle>
            <a:lvl1pPr>
              <a:defRPr b="0" i="0">
                <a:latin typeface="Arial" panose="020B0604020202020204" pitchFamily="34" charset="0"/>
                <a:cs typeface="Arial" panose="020B0604020202020204" pitchFamily="34" charset="0"/>
              </a:defRPr>
            </a:lvl1pPr>
          </a:lstStyle>
          <a:p>
            <a:pPr marL="12700">
              <a:lnSpc>
                <a:spcPct val="100000"/>
              </a:lnSpc>
              <a:spcBef>
                <a:spcPts val="110"/>
              </a:spcBef>
            </a:pPr>
            <a:r>
              <a:rPr lang="en-GB" sz="7550" b="1" i="0">
                <a:latin typeface="Arial" panose="020B0604020202020204" pitchFamily="34" charset="0"/>
                <a:cs typeface="Arial" panose="020B0604020202020204" pitchFamily="34" charset="0"/>
              </a:rPr>
              <a:t>Insert Title Here</a:t>
            </a:r>
            <a:endParaRPr sz="7550">
              <a:latin typeface="BrandonGrotesque-Black"/>
              <a:cs typeface="BrandonGrotesque-Black"/>
            </a:endParaRPr>
          </a:p>
        </p:txBody>
      </p:sp>
    </p:spTree>
    <p:extLst>
      <p:ext uri="{BB962C8B-B14F-4D97-AF65-F5344CB8AC3E}">
        <p14:creationId xmlns:p14="http://schemas.microsoft.com/office/powerpoint/2010/main" val="19205172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urple Background Clear slide: PC">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C42C80C-D9B2-B84B-B0ED-DF91AD829055}"/>
              </a:ext>
            </a:extLst>
          </p:cNvPr>
          <p:cNvSpPr/>
          <p:nvPr userDrawn="1"/>
        </p:nvSpPr>
        <p:spPr>
          <a:xfrm>
            <a:off x="0" y="5235"/>
            <a:ext cx="20104100" cy="11304115"/>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B881CA"/>
          </a:solidFill>
        </p:spPr>
        <p:txBody>
          <a:bodyPr wrap="square" lIns="0" tIns="0" rIns="0" bIns="0" rtlCol="0"/>
          <a:lstStyle/>
          <a:p>
            <a:endParaRPr/>
          </a:p>
        </p:txBody>
      </p:sp>
      <p:grpSp>
        <p:nvGrpSpPr>
          <p:cNvPr id="26" name="Group 25">
            <a:extLst>
              <a:ext uri="{FF2B5EF4-FFF2-40B4-BE49-F238E27FC236}">
                <a16:creationId xmlns:a16="http://schemas.microsoft.com/office/drawing/2014/main" id="{E7D008DD-C8FC-7741-93BE-7D00681BAF98}"/>
              </a:ext>
            </a:extLst>
          </p:cNvPr>
          <p:cNvGrpSpPr/>
          <p:nvPr userDrawn="1"/>
        </p:nvGrpSpPr>
        <p:grpSpPr>
          <a:xfrm>
            <a:off x="679450" y="701675"/>
            <a:ext cx="2096927" cy="575311"/>
            <a:chOff x="6282009" y="912929"/>
            <a:chExt cx="4187195" cy="1148795"/>
          </a:xfrm>
        </p:grpSpPr>
        <p:sp>
          <p:nvSpPr>
            <p:cNvPr id="27" name="object 12">
              <a:extLst>
                <a:ext uri="{FF2B5EF4-FFF2-40B4-BE49-F238E27FC236}">
                  <a16:creationId xmlns:a16="http://schemas.microsoft.com/office/drawing/2014/main" id="{9CCAF477-087D-074D-A0F9-E48872C71681}"/>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28" name="object 13">
              <a:extLst>
                <a:ext uri="{FF2B5EF4-FFF2-40B4-BE49-F238E27FC236}">
                  <a16:creationId xmlns:a16="http://schemas.microsoft.com/office/drawing/2014/main" id="{E0BEC114-DFC3-6E47-AAFC-0B4CF021702A}"/>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29" name="object 14">
              <a:extLst>
                <a:ext uri="{FF2B5EF4-FFF2-40B4-BE49-F238E27FC236}">
                  <a16:creationId xmlns:a16="http://schemas.microsoft.com/office/drawing/2014/main" id="{83EDCE41-AB9F-FF48-9E19-13E06375424C}"/>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30" name="object 15">
              <a:extLst>
                <a:ext uri="{FF2B5EF4-FFF2-40B4-BE49-F238E27FC236}">
                  <a16:creationId xmlns:a16="http://schemas.microsoft.com/office/drawing/2014/main" id="{0FDFF4B9-78CA-6244-9C3A-F97BCB976913}"/>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31" name="object 16">
              <a:extLst>
                <a:ext uri="{FF2B5EF4-FFF2-40B4-BE49-F238E27FC236}">
                  <a16:creationId xmlns:a16="http://schemas.microsoft.com/office/drawing/2014/main" id="{14DF7F66-B52D-BA4E-8819-8BD4708CA0A9}"/>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32" name="object 17">
              <a:extLst>
                <a:ext uri="{FF2B5EF4-FFF2-40B4-BE49-F238E27FC236}">
                  <a16:creationId xmlns:a16="http://schemas.microsoft.com/office/drawing/2014/main" id="{EFDEE7BD-337A-9643-879F-52F6955F6BA0}"/>
                </a:ext>
              </a:extLst>
            </p:cNvPr>
            <p:cNvGrpSpPr/>
            <p:nvPr userDrawn="1"/>
          </p:nvGrpSpPr>
          <p:grpSpPr>
            <a:xfrm>
              <a:off x="6369216" y="1893249"/>
              <a:ext cx="957580" cy="168275"/>
              <a:chOff x="3686325" y="4950352"/>
              <a:chExt cx="957580" cy="168275"/>
            </a:xfrm>
          </p:grpSpPr>
          <p:pic>
            <p:nvPicPr>
              <p:cNvPr id="40" name="object 18">
                <a:extLst>
                  <a:ext uri="{FF2B5EF4-FFF2-40B4-BE49-F238E27FC236}">
                    <a16:creationId xmlns:a16="http://schemas.microsoft.com/office/drawing/2014/main" id="{645C5E7B-0958-9542-B0ED-DF0E8FA30C6C}"/>
                  </a:ext>
                </a:extLst>
              </p:cNvPr>
              <p:cNvPicPr/>
              <p:nvPr/>
            </p:nvPicPr>
            <p:blipFill>
              <a:blip r:embed="rId2" cstate="print"/>
              <a:stretch>
                <a:fillRect/>
              </a:stretch>
            </p:blipFill>
            <p:spPr>
              <a:xfrm>
                <a:off x="3686325" y="4955722"/>
                <a:ext cx="98300" cy="134760"/>
              </a:xfrm>
              <a:prstGeom prst="rect">
                <a:avLst/>
              </a:prstGeom>
            </p:spPr>
          </p:pic>
          <p:pic>
            <p:nvPicPr>
              <p:cNvPr id="41" name="object 19">
                <a:extLst>
                  <a:ext uri="{FF2B5EF4-FFF2-40B4-BE49-F238E27FC236}">
                    <a16:creationId xmlns:a16="http://schemas.microsoft.com/office/drawing/2014/main" id="{763ED7EC-81D9-6F42-AD2D-9F7533228E55}"/>
                  </a:ext>
                </a:extLst>
              </p:cNvPr>
              <p:cNvPicPr/>
              <p:nvPr/>
            </p:nvPicPr>
            <p:blipFill>
              <a:blip r:embed="rId3" cstate="print"/>
              <a:stretch>
                <a:fillRect/>
              </a:stretch>
            </p:blipFill>
            <p:spPr>
              <a:xfrm>
                <a:off x="3803771" y="4984513"/>
                <a:ext cx="78175" cy="102928"/>
              </a:xfrm>
              <a:prstGeom prst="rect">
                <a:avLst/>
              </a:prstGeom>
            </p:spPr>
          </p:pic>
          <p:sp>
            <p:nvSpPr>
              <p:cNvPr id="42" name="object 20">
                <a:extLst>
                  <a:ext uri="{FF2B5EF4-FFF2-40B4-BE49-F238E27FC236}">
                    <a16:creationId xmlns:a16="http://schemas.microsoft.com/office/drawing/2014/main" id="{8A87F02B-E041-3C48-9292-3A5E51E3B79E}"/>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43" name="object 21">
                <a:extLst>
                  <a:ext uri="{FF2B5EF4-FFF2-40B4-BE49-F238E27FC236}">
                    <a16:creationId xmlns:a16="http://schemas.microsoft.com/office/drawing/2014/main" id="{C7B6A0B4-B132-464E-86D4-9B549DACF136}"/>
                  </a:ext>
                </a:extLst>
              </p:cNvPr>
              <p:cNvPicPr/>
              <p:nvPr/>
            </p:nvPicPr>
            <p:blipFill>
              <a:blip r:embed="rId4" cstate="print"/>
              <a:stretch>
                <a:fillRect/>
              </a:stretch>
            </p:blipFill>
            <p:spPr>
              <a:xfrm>
                <a:off x="4489871" y="4950352"/>
                <a:ext cx="153542" cy="139098"/>
              </a:xfrm>
              <a:prstGeom prst="rect">
                <a:avLst/>
              </a:prstGeom>
            </p:spPr>
          </p:pic>
          <p:sp>
            <p:nvSpPr>
              <p:cNvPr id="44" name="object 22">
                <a:extLst>
                  <a:ext uri="{FF2B5EF4-FFF2-40B4-BE49-F238E27FC236}">
                    <a16:creationId xmlns:a16="http://schemas.microsoft.com/office/drawing/2014/main" id="{BE836E92-F36F-CD4A-824D-2CE9EEABBC50}"/>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33" name="object 23">
              <a:extLst>
                <a:ext uri="{FF2B5EF4-FFF2-40B4-BE49-F238E27FC236}">
                  <a16:creationId xmlns:a16="http://schemas.microsoft.com/office/drawing/2014/main" id="{F334F276-7112-C741-A68C-31FCD90AED34}"/>
                </a:ext>
              </a:extLst>
            </p:cNvPr>
            <p:cNvGrpSpPr/>
            <p:nvPr userDrawn="1"/>
          </p:nvGrpSpPr>
          <p:grpSpPr>
            <a:xfrm>
              <a:off x="7372949" y="1898410"/>
              <a:ext cx="838200" cy="163195"/>
              <a:chOff x="4690058" y="4955513"/>
              <a:chExt cx="838200" cy="163195"/>
            </a:xfrm>
          </p:grpSpPr>
          <p:pic>
            <p:nvPicPr>
              <p:cNvPr id="38" name="object 24">
                <a:extLst>
                  <a:ext uri="{FF2B5EF4-FFF2-40B4-BE49-F238E27FC236}">
                    <a16:creationId xmlns:a16="http://schemas.microsoft.com/office/drawing/2014/main" id="{99F5A973-1D32-5D4B-A7FF-D05DC38FB8A6}"/>
                  </a:ext>
                </a:extLst>
              </p:cNvPr>
              <p:cNvPicPr/>
              <p:nvPr/>
            </p:nvPicPr>
            <p:blipFill>
              <a:blip r:embed="rId5" cstate="print"/>
              <a:stretch>
                <a:fillRect/>
              </a:stretch>
            </p:blipFill>
            <p:spPr>
              <a:xfrm>
                <a:off x="5449226" y="4985049"/>
                <a:ext cx="78524" cy="104478"/>
              </a:xfrm>
              <a:prstGeom prst="rect">
                <a:avLst/>
              </a:prstGeom>
            </p:spPr>
          </p:pic>
          <p:sp>
            <p:nvSpPr>
              <p:cNvPr id="39" name="object 25">
                <a:extLst>
                  <a:ext uri="{FF2B5EF4-FFF2-40B4-BE49-F238E27FC236}">
                    <a16:creationId xmlns:a16="http://schemas.microsoft.com/office/drawing/2014/main" id="{E797CD4E-6BE7-6D42-8026-967EAFFB8A2A}"/>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34" name="object 26">
              <a:extLst>
                <a:ext uri="{FF2B5EF4-FFF2-40B4-BE49-F238E27FC236}">
                  <a16:creationId xmlns:a16="http://schemas.microsoft.com/office/drawing/2014/main" id="{1ED16BDF-B835-064E-89BD-8E02167BA71A}"/>
                </a:ext>
              </a:extLst>
            </p:cNvPr>
            <p:cNvGrpSpPr/>
            <p:nvPr userDrawn="1"/>
          </p:nvGrpSpPr>
          <p:grpSpPr>
            <a:xfrm>
              <a:off x="6818819" y="912939"/>
              <a:ext cx="1391920" cy="873125"/>
              <a:chOff x="4135928" y="3970042"/>
              <a:chExt cx="1391920" cy="873125"/>
            </a:xfrm>
          </p:grpSpPr>
          <p:sp>
            <p:nvSpPr>
              <p:cNvPr id="35" name="object 27">
                <a:extLst>
                  <a:ext uri="{FF2B5EF4-FFF2-40B4-BE49-F238E27FC236}">
                    <a16:creationId xmlns:a16="http://schemas.microsoft.com/office/drawing/2014/main" id="{F7103A21-FC4B-3B46-A5D3-E8E9AE92626D}"/>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36" name="object 28">
                <a:extLst>
                  <a:ext uri="{FF2B5EF4-FFF2-40B4-BE49-F238E27FC236}">
                    <a16:creationId xmlns:a16="http://schemas.microsoft.com/office/drawing/2014/main" id="{C4785D82-0F54-6846-BA9F-63742F5E2491}"/>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37" name="object 29">
                <a:extLst>
                  <a:ext uri="{FF2B5EF4-FFF2-40B4-BE49-F238E27FC236}">
                    <a16:creationId xmlns:a16="http://schemas.microsoft.com/office/drawing/2014/main" id="{9334AAB4-11A9-0543-BA78-CA985D82B638}"/>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Tree>
    <p:extLst>
      <p:ext uri="{BB962C8B-B14F-4D97-AF65-F5344CB8AC3E}">
        <p14:creationId xmlns:p14="http://schemas.microsoft.com/office/powerpoint/2010/main" val="15788972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Purple Background Clear slide: PC">
    <p:spTree>
      <p:nvGrpSpPr>
        <p:cNvPr id="1" name=""/>
        <p:cNvGrpSpPr/>
        <p:nvPr/>
      </p:nvGrpSpPr>
      <p:grpSpPr>
        <a:xfrm>
          <a:off x="0" y="0"/>
          <a:ext cx="0" cy="0"/>
          <a:chOff x="0" y="0"/>
          <a:chExt cx="0" cy="0"/>
        </a:xfrm>
      </p:grpSpPr>
      <p:sp>
        <p:nvSpPr>
          <p:cNvPr id="22" name="object 2">
            <a:extLst>
              <a:ext uri="{FF2B5EF4-FFF2-40B4-BE49-F238E27FC236}">
                <a16:creationId xmlns:a16="http://schemas.microsoft.com/office/drawing/2014/main" id="{927653D0-3C4B-974E-8D15-BE09313B658C}"/>
              </a:ext>
            </a:extLst>
          </p:cNvPr>
          <p:cNvSpPr/>
          <p:nvPr userDrawn="1"/>
        </p:nvSpPr>
        <p:spPr>
          <a:xfrm>
            <a:off x="0" y="5236"/>
            <a:ext cx="20104100" cy="1839440"/>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B881CA"/>
          </a:solidFill>
        </p:spPr>
        <p:txBody>
          <a:bodyPr wrap="square" lIns="0" tIns="0" rIns="0" bIns="0" rtlCol="0"/>
          <a:lstStyle/>
          <a:p>
            <a:endParaRPr/>
          </a:p>
        </p:txBody>
      </p:sp>
      <p:grpSp>
        <p:nvGrpSpPr>
          <p:cNvPr id="26" name="Group 25">
            <a:extLst>
              <a:ext uri="{FF2B5EF4-FFF2-40B4-BE49-F238E27FC236}">
                <a16:creationId xmlns:a16="http://schemas.microsoft.com/office/drawing/2014/main" id="{E7D008DD-C8FC-7741-93BE-7D00681BAF98}"/>
              </a:ext>
            </a:extLst>
          </p:cNvPr>
          <p:cNvGrpSpPr/>
          <p:nvPr userDrawn="1"/>
        </p:nvGrpSpPr>
        <p:grpSpPr>
          <a:xfrm>
            <a:off x="679450" y="701675"/>
            <a:ext cx="2096927" cy="575311"/>
            <a:chOff x="6282009" y="912929"/>
            <a:chExt cx="4187195" cy="1148795"/>
          </a:xfrm>
        </p:grpSpPr>
        <p:sp>
          <p:nvSpPr>
            <p:cNvPr id="27" name="object 12">
              <a:extLst>
                <a:ext uri="{FF2B5EF4-FFF2-40B4-BE49-F238E27FC236}">
                  <a16:creationId xmlns:a16="http://schemas.microsoft.com/office/drawing/2014/main" id="{9CCAF477-087D-074D-A0F9-E48872C71681}"/>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28" name="object 13">
              <a:extLst>
                <a:ext uri="{FF2B5EF4-FFF2-40B4-BE49-F238E27FC236}">
                  <a16:creationId xmlns:a16="http://schemas.microsoft.com/office/drawing/2014/main" id="{E0BEC114-DFC3-6E47-AAFC-0B4CF021702A}"/>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29" name="object 14">
              <a:extLst>
                <a:ext uri="{FF2B5EF4-FFF2-40B4-BE49-F238E27FC236}">
                  <a16:creationId xmlns:a16="http://schemas.microsoft.com/office/drawing/2014/main" id="{83EDCE41-AB9F-FF48-9E19-13E06375424C}"/>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30" name="object 15">
              <a:extLst>
                <a:ext uri="{FF2B5EF4-FFF2-40B4-BE49-F238E27FC236}">
                  <a16:creationId xmlns:a16="http://schemas.microsoft.com/office/drawing/2014/main" id="{0FDFF4B9-78CA-6244-9C3A-F97BCB976913}"/>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31" name="object 16">
              <a:extLst>
                <a:ext uri="{FF2B5EF4-FFF2-40B4-BE49-F238E27FC236}">
                  <a16:creationId xmlns:a16="http://schemas.microsoft.com/office/drawing/2014/main" id="{14DF7F66-B52D-BA4E-8819-8BD4708CA0A9}"/>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32" name="object 17">
              <a:extLst>
                <a:ext uri="{FF2B5EF4-FFF2-40B4-BE49-F238E27FC236}">
                  <a16:creationId xmlns:a16="http://schemas.microsoft.com/office/drawing/2014/main" id="{EFDEE7BD-337A-9643-879F-52F6955F6BA0}"/>
                </a:ext>
              </a:extLst>
            </p:cNvPr>
            <p:cNvGrpSpPr/>
            <p:nvPr userDrawn="1"/>
          </p:nvGrpSpPr>
          <p:grpSpPr>
            <a:xfrm>
              <a:off x="6369216" y="1893249"/>
              <a:ext cx="957580" cy="168275"/>
              <a:chOff x="3686325" y="4950352"/>
              <a:chExt cx="957580" cy="168275"/>
            </a:xfrm>
          </p:grpSpPr>
          <p:pic>
            <p:nvPicPr>
              <p:cNvPr id="40" name="object 18">
                <a:extLst>
                  <a:ext uri="{FF2B5EF4-FFF2-40B4-BE49-F238E27FC236}">
                    <a16:creationId xmlns:a16="http://schemas.microsoft.com/office/drawing/2014/main" id="{645C5E7B-0958-9542-B0ED-DF0E8FA30C6C}"/>
                  </a:ext>
                </a:extLst>
              </p:cNvPr>
              <p:cNvPicPr/>
              <p:nvPr/>
            </p:nvPicPr>
            <p:blipFill>
              <a:blip r:embed="rId2" cstate="print"/>
              <a:stretch>
                <a:fillRect/>
              </a:stretch>
            </p:blipFill>
            <p:spPr>
              <a:xfrm>
                <a:off x="3686325" y="4955722"/>
                <a:ext cx="98300" cy="134760"/>
              </a:xfrm>
              <a:prstGeom prst="rect">
                <a:avLst/>
              </a:prstGeom>
            </p:spPr>
          </p:pic>
          <p:pic>
            <p:nvPicPr>
              <p:cNvPr id="41" name="object 19">
                <a:extLst>
                  <a:ext uri="{FF2B5EF4-FFF2-40B4-BE49-F238E27FC236}">
                    <a16:creationId xmlns:a16="http://schemas.microsoft.com/office/drawing/2014/main" id="{763ED7EC-81D9-6F42-AD2D-9F7533228E55}"/>
                  </a:ext>
                </a:extLst>
              </p:cNvPr>
              <p:cNvPicPr/>
              <p:nvPr/>
            </p:nvPicPr>
            <p:blipFill>
              <a:blip r:embed="rId3" cstate="print"/>
              <a:stretch>
                <a:fillRect/>
              </a:stretch>
            </p:blipFill>
            <p:spPr>
              <a:xfrm>
                <a:off x="3803771" y="4984513"/>
                <a:ext cx="78175" cy="102928"/>
              </a:xfrm>
              <a:prstGeom prst="rect">
                <a:avLst/>
              </a:prstGeom>
            </p:spPr>
          </p:pic>
          <p:sp>
            <p:nvSpPr>
              <p:cNvPr id="42" name="object 20">
                <a:extLst>
                  <a:ext uri="{FF2B5EF4-FFF2-40B4-BE49-F238E27FC236}">
                    <a16:creationId xmlns:a16="http://schemas.microsoft.com/office/drawing/2014/main" id="{8A87F02B-E041-3C48-9292-3A5E51E3B79E}"/>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43" name="object 21">
                <a:extLst>
                  <a:ext uri="{FF2B5EF4-FFF2-40B4-BE49-F238E27FC236}">
                    <a16:creationId xmlns:a16="http://schemas.microsoft.com/office/drawing/2014/main" id="{C7B6A0B4-B132-464E-86D4-9B549DACF136}"/>
                  </a:ext>
                </a:extLst>
              </p:cNvPr>
              <p:cNvPicPr/>
              <p:nvPr/>
            </p:nvPicPr>
            <p:blipFill>
              <a:blip r:embed="rId4" cstate="print"/>
              <a:stretch>
                <a:fillRect/>
              </a:stretch>
            </p:blipFill>
            <p:spPr>
              <a:xfrm>
                <a:off x="4489871" y="4950352"/>
                <a:ext cx="153542" cy="139098"/>
              </a:xfrm>
              <a:prstGeom prst="rect">
                <a:avLst/>
              </a:prstGeom>
            </p:spPr>
          </p:pic>
          <p:sp>
            <p:nvSpPr>
              <p:cNvPr id="44" name="object 22">
                <a:extLst>
                  <a:ext uri="{FF2B5EF4-FFF2-40B4-BE49-F238E27FC236}">
                    <a16:creationId xmlns:a16="http://schemas.microsoft.com/office/drawing/2014/main" id="{BE836E92-F36F-CD4A-824D-2CE9EEABBC50}"/>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33" name="object 23">
              <a:extLst>
                <a:ext uri="{FF2B5EF4-FFF2-40B4-BE49-F238E27FC236}">
                  <a16:creationId xmlns:a16="http://schemas.microsoft.com/office/drawing/2014/main" id="{F334F276-7112-C741-A68C-31FCD90AED34}"/>
                </a:ext>
              </a:extLst>
            </p:cNvPr>
            <p:cNvGrpSpPr/>
            <p:nvPr userDrawn="1"/>
          </p:nvGrpSpPr>
          <p:grpSpPr>
            <a:xfrm>
              <a:off x="7372949" y="1898410"/>
              <a:ext cx="838200" cy="163195"/>
              <a:chOff x="4690058" y="4955513"/>
              <a:chExt cx="838200" cy="163195"/>
            </a:xfrm>
          </p:grpSpPr>
          <p:pic>
            <p:nvPicPr>
              <p:cNvPr id="38" name="object 24">
                <a:extLst>
                  <a:ext uri="{FF2B5EF4-FFF2-40B4-BE49-F238E27FC236}">
                    <a16:creationId xmlns:a16="http://schemas.microsoft.com/office/drawing/2014/main" id="{99F5A973-1D32-5D4B-A7FF-D05DC38FB8A6}"/>
                  </a:ext>
                </a:extLst>
              </p:cNvPr>
              <p:cNvPicPr/>
              <p:nvPr/>
            </p:nvPicPr>
            <p:blipFill>
              <a:blip r:embed="rId5" cstate="print"/>
              <a:stretch>
                <a:fillRect/>
              </a:stretch>
            </p:blipFill>
            <p:spPr>
              <a:xfrm>
                <a:off x="5449226" y="4985049"/>
                <a:ext cx="78524" cy="104478"/>
              </a:xfrm>
              <a:prstGeom prst="rect">
                <a:avLst/>
              </a:prstGeom>
            </p:spPr>
          </p:pic>
          <p:sp>
            <p:nvSpPr>
              <p:cNvPr id="39" name="object 25">
                <a:extLst>
                  <a:ext uri="{FF2B5EF4-FFF2-40B4-BE49-F238E27FC236}">
                    <a16:creationId xmlns:a16="http://schemas.microsoft.com/office/drawing/2014/main" id="{E797CD4E-6BE7-6D42-8026-967EAFFB8A2A}"/>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34" name="object 26">
              <a:extLst>
                <a:ext uri="{FF2B5EF4-FFF2-40B4-BE49-F238E27FC236}">
                  <a16:creationId xmlns:a16="http://schemas.microsoft.com/office/drawing/2014/main" id="{1ED16BDF-B835-064E-89BD-8E02167BA71A}"/>
                </a:ext>
              </a:extLst>
            </p:cNvPr>
            <p:cNvGrpSpPr/>
            <p:nvPr userDrawn="1"/>
          </p:nvGrpSpPr>
          <p:grpSpPr>
            <a:xfrm>
              <a:off x="6818819" y="912939"/>
              <a:ext cx="1391920" cy="873125"/>
              <a:chOff x="4135928" y="3970042"/>
              <a:chExt cx="1391920" cy="873125"/>
            </a:xfrm>
          </p:grpSpPr>
          <p:sp>
            <p:nvSpPr>
              <p:cNvPr id="35" name="object 27">
                <a:extLst>
                  <a:ext uri="{FF2B5EF4-FFF2-40B4-BE49-F238E27FC236}">
                    <a16:creationId xmlns:a16="http://schemas.microsoft.com/office/drawing/2014/main" id="{F7103A21-FC4B-3B46-A5D3-E8E9AE92626D}"/>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36" name="object 28">
                <a:extLst>
                  <a:ext uri="{FF2B5EF4-FFF2-40B4-BE49-F238E27FC236}">
                    <a16:creationId xmlns:a16="http://schemas.microsoft.com/office/drawing/2014/main" id="{C4785D82-0F54-6846-BA9F-63742F5E2491}"/>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37" name="object 29">
                <a:extLst>
                  <a:ext uri="{FF2B5EF4-FFF2-40B4-BE49-F238E27FC236}">
                    <a16:creationId xmlns:a16="http://schemas.microsoft.com/office/drawing/2014/main" id="{9334AAB4-11A9-0543-BA78-CA985D82B638}"/>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Tree>
    <p:extLst>
      <p:ext uri="{BB962C8B-B14F-4D97-AF65-F5344CB8AC3E}">
        <p14:creationId xmlns:p14="http://schemas.microsoft.com/office/powerpoint/2010/main" val="3770797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rple Sub-title slide ">
    <p:spTree>
      <p:nvGrpSpPr>
        <p:cNvPr id="1" name=""/>
        <p:cNvGrpSpPr/>
        <p:nvPr/>
      </p:nvGrpSpPr>
      <p:grpSpPr>
        <a:xfrm>
          <a:off x="0" y="0"/>
          <a:ext cx="0" cy="0"/>
          <a:chOff x="0" y="0"/>
          <a:chExt cx="0" cy="0"/>
        </a:xfrm>
      </p:grpSpPr>
      <p:sp>
        <p:nvSpPr>
          <p:cNvPr id="47" name="object 2">
            <a:extLst>
              <a:ext uri="{FF2B5EF4-FFF2-40B4-BE49-F238E27FC236}">
                <a16:creationId xmlns:a16="http://schemas.microsoft.com/office/drawing/2014/main" id="{CBCF58A5-69D2-784F-9D54-4A35268F826D}"/>
              </a:ext>
            </a:extLst>
          </p:cNvPr>
          <p:cNvSpPr/>
          <p:nvPr userDrawn="1"/>
        </p:nvSpPr>
        <p:spPr>
          <a:xfrm>
            <a:off x="6350" y="-14320"/>
            <a:ext cx="20097750" cy="11323670"/>
          </a:xfrm>
          <a:custGeom>
            <a:avLst/>
            <a:gdLst/>
            <a:ahLst/>
            <a:cxnLst/>
            <a:rect l="l" t="t" r="r" b="b"/>
            <a:pathLst>
              <a:path w="10123170" h="11298555">
                <a:moveTo>
                  <a:pt x="10122990" y="0"/>
                </a:moveTo>
                <a:lnTo>
                  <a:pt x="0" y="0"/>
                </a:lnTo>
                <a:lnTo>
                  <a:pt x="0" y="11298074"/>
                </a:lnTo>
                <a:lnTo>
                  <a:pt x="10122990" y="11298074"/>
                </a:lnTo>
                <a:lnTo>
                  <a:pt x="10122990" y="0"/>
                </a:lnTo>
                <a:close/>
              </a:path>
            </a:pathLst>
          </a:custGeom>
          <a:solidFill>
            <a:srgbClr val="F6F6F6"/>
          </a:solidFill>
        </p:spPr>
        <p:txBody>
          <a:bodyPr wrap="square" lIns="0" tIns="0" rIns="0" bIns="0" rtlCol="0"/>
          <a:lstStyle/>
          <a:p>
            <a:endParaRPr/>
          </a:p>
        </p:txBody>
      </p:sp>
      <p:sp>
        <p:nvSpPr>
          <p:cNvPr id="8" name="object 2">
            <a:extLst>
              <a:ext uri="{FF2B5EF4-FFF2-40B4-BE49-F238E27FC236}">
                <a16:creationId xmlns:a16="http://schemas.microsoft.com/office/drawing/2014/main" id="{01DE6C83-D332-6247-8BC2-6113256D63CF}"/>
              </a:ext>
            </a:extLst>
          </p:cNvPr>
          <p:cNvSpPr/>
          <p:nvPr userDrawn="1"/>
        </p:nvSpPr>
        <p:spPr>
          <a:xfrm>
            <a:off x="0" y="4698468"/>
            <a:ext cx="11182350" cy="12700"/>
          </a:xfrm>
          <a:custGeom>
            <a:avLst/>
            <a:gdLst/>
            <a:ahLst/>
            <a:cxnLst/>
            <a:rect l="l" t="t" r="r" b="b"/>
            <a:pathLst>
              <a:path w="11182350" h="12700">
                <a:moveTo>
                  <a:pt x="11181843" y="0"/>
                </a:moveTo>
                <a:lnTo>
                  <a:pt x="0" y="0"/>
                </a:lnTo>
                <a:lnTo>
                  <a:pt x="0" y="12565"/>
                </a:lnTo>
                <a:lnTo>
                  <a:pt x="11181843" y="12565"/>
                </a:lnTo>
                <a:lnTo>
                  <a:pt x="11181843" y="0"/>
                </a:lnTo>
                <a:close/>
              </a:path>
            </a:pathLst>
          </a:custGeom>
          <a:solidFill>
            <a:srgbClr val="00B6ED"/>
          </a:solidFill>
          <a:ln>
            <a:solidFill>
              <a:schemeClr val="accent1"/>
            </a:solidFill>
          </a:ln>
        </p:spPr>
        <p:txBody>
          <a:bodyPr wrap="square" lIns="0" tIns="0" rIns="0" bIns="0" rtlCol="0"/>
          <a:lstStyle/>
          <a:p>
            <a:endParaRPr/>
          </a:p>
        </p:txBody>
      </p:sp>
      <p:sp>
        <p:nvSpPr>
          <p:cNvPr id="9" name="object 3">
            <a:extLst>
              <a:ext uri="{FF2B5EF4-FFF2-40B4-BE49-F238E27FC236}">
                <a16:creationId xmlns:a16="http://schemas.microsoft.com/office/drawing/2014/main" id="{55ABA127-DEAD-2C45-971F-FA5F13863ADD}"/>
              </a:ext>
            </a:extLst>
          </p:cNvPr>
          <p:cNvSpPr/>
          <p:nvPr userDrawn="1"/>
        </p:nvSpPr>
        <p:spPr>
          <a:xfrm>
            <a:off x="11359740" y="4372598"/>
            <a:ext cx="681990" cy="676910"/>
          </a:xfrm>
          <a:custGeom>
            <a:avLst/>
            <a:gdLst/>
            <a:ahLst/>
            <a:cxnLst/>
            <a:rect l="l" t="t" r="r" b="b"/>
            <a:pathLst>
              <a:path w="681990"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chemeClr val="accent1"/>
          </a:solidFill>
        </p:spPr>
        <p:txBody>
          <a:bodyPr wrap="square" lIns="0" tIns="0" rIns="0" bIns="0" rtlCol="0"/>
          <a:lstStyle/>
          <a:p>
            <a:endParaRPr/>
          </a:p>
        </p:txBody>
      </p:sp>
      <p:sp>
        <p:nvSpPr>
          <p:cNvPr id="10" name="object 4">
            <a:extLst>
              <a:ext uri="{FF2B5EF4-FFF2-40B4-BE49-F238E27FC236}">
                <a16:creationId xmlns:a16="http://schemas.microsoft.com/office/drawing/2014/main" id="{D10812A0-0F90-A643-87C9-1503BA04EE64}"/>
              </a:ext>
            </a:extLst>
          </p:cNvPr>
          <p:cNvSpPr txBox="1">
            <a:spLocks noGrp="1"/>
          </p:cNvSpPr>
          <p:nvPr>
            <p:ph type="title" hasCustomPrompt="1"/>
          </p:nvPr>
        </p:nvSpPr>
        <p:spPr>
          <a:xfrm>
            <a:off x="653757" y="2864557"/>
            <a:ext cx="9941560" cy="1177925"/>
          </a:xfrm>
          <a:prstGeom prst="rect">
            <a:avLst/>
          </a:prstGeom>
        </p:spPr>
        <p:txBody>
          <a:bodyPr vert="horz" wrap="square" lIns="0" tIns="13970" rIns="0" bIns="0" rtlCol="0">
            <a:spAutoFit/>
          </a:bodyPr>
          <a:lstStyle>
            <a:lvl1pPr>
              <a:defRPr b="0" i="0">
                <a:latin typeface="Arial" panose="020B0604020202020204" pitchFamily="34" charset="0"/>
                <a:cs typeface="Arial" panose="020B0604020202020204" pitchFamily="34" charset="0"/>
              </a:defRPr>
            </a:lvl1pPr>
          </a:lstStyle>
          <a:p>
            <a:pPr marL="12700">
              <a:lnSpc>
                <a:spcPct val="100000"/>
              </a:lnSpc>
              <a:spcBef>
                <a:spcPts val="110"/>
              </a:spcBef>
            </a:pPr>
            <a:r>
              <a:rPr lang="en-GB" sz="7550" b="1" i="0">
                <a:latin typeface="Arial" panose="020B0604020202020204" pitchFamily="34" charset="0"/>
                <a:cs typeface="Arial" panose="020B0604020202020204" pitchFamily="34" charset="0"/>
              </a:rPr>
              <a:t>Type Title Here</a:t>
            </a:r>
            <a:endParaRPr sz="7550">
              <a:latin typeface="BrandonGrotesque-Black"/>
              <a:cs typeface="BrandonGrotesque-Black"/>
            </a:endParaRPr>
          </a:p>
        </p:txBody>
      </p:sp>
      <p:sp>
        <p:nvSpPr>
          <p:cNvPr id="23" name="Content Placeholder 2">
            <a:extLst>
              <a:ext uri="{FF2B5EF4-FFF2-40B4-BE49-F238E27FC236}">
                <a16:creationId xmlns:a16="http://schemas.microsoft.com/office/drawing/2014/main" id="{D95DAD9B-DE10-2A44-927E-879E8A386C43}"/>
              </a:ext>
            </a:extLst>
          </p:cNvPr>
          <p:cNvSpPr>
            <a:spLocks noGrp="1"/>
          </p:cNvSpPr>
          <p:nvPr>
            <p:ph sz="half" idx="1" hasCustomPrompt="1"/>
          </p:nvPr>
        </p:nvSpPr>
        <p:spPr>
          <a:xfrm>
            <a:off x="653757" y="6751884"/>
            <a:ext cx="6780714" cy="430887"/>
          </a:xfrm>
          <a:prstGeom prst="rect">
            <a:avLst/>
          </a:prstGeom>
        </p:spPr>
        <p:txBody>
          <a:bodyPr/>
          <a:lstStyle>
            <a:lvl1pPr>
              <a:defRPr sz="2800">
                <a:latin typeface="Arial" panose="020B0604020202020204" pitchFamily="34" charset="0"/>
                <a:cs typeface="Arial" panose="020B0604020202020204" pitchFamily="34" charset="0"/>
              </a:defRPr>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GB"/>
              <a:t>Additional space for supporting text: </a:t>
            </a:r>
          </a:p>
        </p:txBody>
      </p:sp>
      <p:sp>
        <p:nvSpPr>
          <p:cNvPr id="24" name="Content Placeholder 2">
            <a:extLst>
              <a:ext uri="{FF2B5EF4-FFF2-40B4-BE49-F238E27FC236}">
                <a16:creationId xmlns:a16="http://schemas.microsoft.com/office/drawing/2014/main" id="{7B7B0F37-C1E7-504D-A759-0C87E0526C27}"/>
              </a:ext>
            </a:extLst>
          </p:cNvPr>
          <p:cNvSpPr>
            <a:spLocks noGrp="1"/>
          </p:cNvSpPr>
          <p:nvPr>
            <p:ph sz="half" idx="10" hasCustomPrompt="1"/>
          </p:nvPr>
        </p:nvSpPr>
        <p:spPr>
          <a:xfrm>
            <a:off x="653757" y="7895329"/>
            <a:ext cx="8838445" cy="2102746"/>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GB"/>
              <a:t>Text Box≈</a:t>
            </a:r>
          </a:p>
        </p:txBody>
      </p:sp>
      <p:sp>
        <p:nvSpPr>
          <p:cNvPr id="25" name="Rectangle 24">
            <a:extLst>
              <a:ext uri="{FF2B5EF4-FFF2-40B4-BE49-F238E27FC236}">
                <a16:creationId xmlns:a16="http://schemas.microsoft.com/office/drawing/2014/main" id="{273F087E-BF49-C647-9EFF-DF50CF4A08E3}"/>
              </a:ext>
            </a:extLst>
          </p:cNvPr>
          <p:cNvSpPr/>
          <p:nvPr userDrawn="1"/>
        </p:nvSpPr>
        <p:spPr>
          <a:xfrm>
            <a:off x="14319250" y="3063875"/>
            <a:ext cx="5784850" cy="4419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older 3">
            <a:extLst>
              <a:ext uri="{FF2B5EF4-FFF2-40B4-BE49-F238E27FC236}">
                <a16:creationId xmlns:a16="http://schemas.microsoft.com/office/drawing/2014/main" id="{0C9FD822-3DAF-0349-BE6F-E6CD47A66337}"/>
              </a:ext>
            </a:extLst>
          </p:cNvPr>
          <p:cNvSpPr>
            <a:spLocks noGrp="1"/>
          </p:cNvSpPr>
          <p:nvPr>
            <p:ph sz="half" idx="2"/>
          </p:nvPr>
        </p:nvSpPr>
        <p:spPr>
          <a:xfrm>
            <a:off x="14699084" y="2864557"/>
            <a:ext cx="5398666" cy="4318214"/>
          </a:xfrm>
          <a:prstGeom prst="rect">
            <a:avLst/>
          </a:prstGeom>
        </p:spPr>
        <p:txBody>
          <a:bodyPr wrap="square" lIns="0" tIns="0" rIns="0" bIns="0">
            <a:spAutoFit/>
          </a:bodyPr>
          <a:lstStyle>
            <a:lvl1pPr>
              <a:defRPr/>
            </a:lvl1pPr>
          </a:lstStyle>
          <a:p>
            <a:endParaRPr/>
          </a:p>
        </p:txBody>
      </p:sp>
      <p:sp>
        <p:nvSpPr>
          <p:cNvPr id="16" name="Content Placeholder 2">
            <a:extLst>
              <a:ext uri="{FF2B5EF4-FFF2-40B4-BE49-F238E27FC236}">
                <a16:creationId xmlns:a16="http://schemas.microsoft.com/office/drawing/2014/main" id="{F7723F42-AB1B-8B48-819D-572F3D182AB9}"/>
              </a:ext>
            </a:extLst>
          </p:cNvPr>
          <p:cNvSpPr>
            <a:spLocks noGrp="1"/>
          </p:cNvSpPr>
          <p:nvPr>
            <p:ph sz="half" idx="12" hasCustomPrompt="1"/>
          </p:nvPr>
        </p:nvSpPr>
        <p:spPr>
          <a:xfrm>
            <a:off x="679002" y="5608439"/>
            <a:ext cx="6780714" cy="430887"/>
          </a:xfrm>
          <a:prstGeom prst="rect">
            <a:avLst/>
          </a:prstGeom>
        </p:spPr>
        <p:txBody>
          <a:bodyPr/>
          <a:lstStyle>
            <a:lvl1pPr>
              <a:defRPr sz="2800">
                <a:latin typeface="Arial" panose="020B0604020202020204" pitchFamily="34" charset="0"/>
                <a:cs typeface="Arial" panose="020B0604020202020204" pitchFamily="34" charset="0"/>
              </a:defRPr>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GB"/>
              <a:t>30/9/21</a:t>
            </a:r>
          </a:p>
        </p:txBody>
      </p:sp>
      <p:sp>
        <p:nvSpPr>
          <p:cNvPr id="17" name="Content Placeholder 2">
            <a:extLst>
              <a:ext uri="{FF2B5EF4-FFF2-40B4-BE49-F238E27FC236}">
                <a16:creationId xmlns:a16="http://schemas.microsoft.com/office/drawing/2014/main" id="{43D2132F-9459-A64C-86EC-449D9736B596}"/>
              </a:ext>
            </a:extLst>
          </p:cNvPr>
          <p:cNvSpPr>
            <a:spLocks noGrp="1"/>
          </p:cNvSpPr>
          <p:nvPr>
            <p:ph sz="half" idx="11" hasCustomPrompt="1"/>
          </p:nvPr>
        </p:nvSpPr>
        <p:spPr>
          <a:xfrm rot="16200000">
            <a:off x="18062900" y="9345043"/>
            <a:ext cx="2561869" cy="169275"/>
          </a:xfrm>
          <a:prstGeom prst="rect">
            <a:avLst/>
          </a:prstGeom>
        </p:spPr>
        <p:txBody>
          <a:bodyPr/>
          <a:lstStyle>
            <a:lvl1pPr algn="l">
              <a:defRPr sz="1100" b="0">
                <a:latin typeface="Arial" panose="020B0604020202020204" pitchFamily="34" charset="0"/>
                <a:cs typeface="Arial" panose="020B0604020202020204" pitchFamily="34" charset="0"/>
              </a:defRPr>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GB"/>
              <a:t>SAMPLE – VERTICAL TEXT OPTION</a:t>
            </a:r>
          </a:p>
        </p:txBody>
      </p:sp>
      <p:grpSp>
        <p:nvGrpSpPr>
          <p:cNvPr id="42" name="Group 41">
            <a:extLst>
              <a:ext uri="{FF2B5EF4-FFF2-40B4-BE49-F238E27FC236}">
                <a16:creationId xmlns:a16="http://schemas.microsoft.com/office/drawing/2014/main" id="{7677F0C9-A346-2649-B322-204CA8C68509}"/>
              </a:ext>
            </a:extLst>
          </p:cNvPr>
          <p:cNvGrpSpPr/>
          <p:nvPr userDrawn="1"/>
        </p:nvGrpSpPr>
        <p:grpSpPr>
          <a:xfrm>
            <a:off x="679450" y="701675"/>
            <a:ext cx="2096927" cy="575311"/>
            <a:chOff x="6282009" y="912929"/>
            <a:chExt cx="4187195" cy="1148795"/>
          </a:xfrm>
        </p:grpSpPr>
        <p:sp>
          <p:nvSpPr>
            <p:cNvPr id="43" name="object 12">
              <a:extLst>
                <a:ext uri="{FF2B5EF4-FFF2-40B4-BE49-F238E27FC236}">
                  <a16:creationId xmlns:a16="http://schemas.microsoft.com/office/drawing/2014/main" id="{60DD6A80-0422-C448-8F7C-B0FDD16FA963}"/>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44" name="object 13">
              <a:extLst>
                <a:ext uri="{FF2B5EF4-FFF2-40B4-BE49-F238E27FC236}">
                  <a16:creationId xmlns:a16="http://schemas.microsoft.com/office/drawing/2014/main" id="{256A8110-BE00-E843-82D6-C5B50FAF4109}"/>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45" name="object 14">
              <a:extLst>
                <a:ext uri="{FF2B5EF4-FFF2-40B4-BE49-F238E27FC236}">
                  <a16:creationId xmlns:a16="http://schemas.microsoft.com/office/drawing/2014/main" id="{B3674736-8456-3448-834B-69BD8E0DA375}"/>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46" name="object 15">
              <a:extLst>
                <a:ext uri="{FF2B5EF4-FFF2-40B4-BE49-F238E27FC236}">
                  <a16:creationId xmlns:a16="http://schemas.microsoft.com/office/drawing/2014/main" id="{714A0CDD-3991-0249-8E8A-06F282DA200A}"/>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51" name="object 16">
              <a:extLst>
                <a:ext uri="{FF2B5EF4-FFF2-40B4-BE49-F238E27FC236}">
                  <a16:creationId xmlns:a16="http://schemas.microsoft.com/office/drawing/2014/main" id="{D7FBCFF2-F73F-AD4D-B7C5-4C914C8F3E76}"/>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52" name="object 17">
              <a:extLst>
                <a:ext uri="{FF2B5EF4-FFF2-40B4-BE49-F238E27FC236}">
                  <a16:creationId xmlns:a16="http://schemas.microsoft.com/office/drawing/2014/main" id="{BD6F7511-158C-A94F-800A-57DB9329E42C}"/>
                </a:ext>
              </a:extLst>
            </p:cNvPr>
            <p:cNvGrpSpPr/>
            <p:nvPr userDrawn="1"/>
          </p:nvGrpSpPr>
          <p:grpSpPr>
            <a:xfrm>
              <a:off x="6369216" y="1893249"/>
              <a:ext cx="957580" cy="168275"/>
              <a:chOff x="3686325" y="4950352"/>
              <a:chExt cx="957580" cy="168275"/>
            </a:xfrm>
          </p:grpSpPr>
          <p:pic>
            <p:nvPicPr>
              <p:cNvPr id="60" name="object 18">
                <a:extLst>
                  <a:ext uri="{FF2B5EF4-FFF2-40B4-BE49-F238E27FC236}">
                    <a16:creationId xmlns:a16="http://schemas.microsoft.com/office/drawing/2014/main" id="{060F9FFA-58C3-9A40-9861-788819DDE348}"/>
                  </a:ext>
                </a:extLst>
              </p:cNvPr>
              <p:cNvPicPr/>
              <p:nvPr/>
            </p:nvPicPr>
            <p:blipFill>
              <a:blip r:embed="rId2" cstate="print"/>
              <a:stretch>
                <a:fillRect/>
              </a:stretch>
            </p:blipFill>
            <p:spPr>
              <a:xfrm>
                <a:off x="3686325" y="4955722"/>
                <a:ext cx="98300" cy="134760"/>
              </a:xfrm>
              <a:prstGeom prst="rect">
                <a:avLst/>
              </a:prstGeom>
            </p:spPr>
          </p:pic>
          <p:pic>
            <p:nvPicPr>
              <p:cNvPr id="61" name="object 19">
                <a:extLst>
                  <a:ext uri="{FF2B5EF4-FFF2-40B4-BE49-F238E27FC236}">
                    <a16:creationId xmlns:a16="http://schemas.microsoft.com/office/drawing/2014/main" id="{862DB472-B4E9-2843-B9B0-95517C6738D9}"/>
                  </a:ext>
                </a:extLst>
              </p:cNvPr>
              <p:cNvPicPr/>
              <p:nvPr/>
            </p:nvPicPr>
            <p:blipFill>
              <a:blip r:embed="rId3" cstate="print"/>
              <a:stretch>
                <a:fillRect/>
              </a:stretch>
            </p:blipFill>
            <p:spPr>
              <a:xfrm>
                <a:off x="3803771" y="4984513"/>
                <a:ext cx="78175" cy="102928"/>
              </a:xfrm>
              <a:prstGeom prst="rect">
                <a:avLst/>
              </a:prstGeom>
            </p:spPr>
          </p:pic>
          <p:sp>
            <p:nvSpPr>
              <p:cNvPr id="62" name="object 20">
                <a:extLst>
                  <a:ext uri="{FF2B5EF4-FFF2-40B4-BE49-F238E27FC236}">
                    <a16:creationId xmlns:a16="http://schemas.microsoft.com/office/drawing/2014/main" id="{8E4D3685-8CB3-5049-9234-6756BA8ACAD8}"/>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63" name="object 21">
                <a:extLst>
                  <a:ext uri="{FF2B5EF4-FFF2-40B4-BE49-F238E27FC236}">
                    <a16:creationId xmlns:a16="http://schemas.microsoft.com/office/drawing/2014/main" id="{C0C35629-0B0A-7544-B7DE-A45F26EA65A0}"/>
                  </a:ext>
                </a:extLst>
              </p:cNvPr>
              <p:cNvPicPr/>
              <p:nvPr/>
            </p:nvPicPr>
            <p:blipFill>
              <a:blip r:embed="rId4" cstate="print"/>
              <a:stretch>
                <a:fillRect/>
              </a:stretch>
            </p:blipFill>
            <p:spPr>
              <a:xfrm>
                <a:off x="4489871" y="4950352"/>
                <a:ext cx="153542" cy="139098"/>
              </a:xfrm>
              <a:prstGeom prst="rect">
                <a:avLst/>
              </a:prstGeom>
            </p:spPr>
          </p:pic>
          <p:sp>
            <p:nvSpPr>
              <p:cNvPr id="64" name="object 22">
                <a:extLst>
                  <a:ext uri="{FF2B5EF4-FFF2-40B4-BE49-F238E27FC236}">
                    <a16:creationId xmlns:a16="http://schemas.microsoft.com/office/drawing/2014/main" id="{224CA1D8-A224-9948-934F-AA741958E54A}"/>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53" name="object 23">
              <a:extLst>
                <a:ext uri="{FF2B5EF4-FFF2-40B4-BE49-F238E27FC236}">
                  <a16:creationId xmlns:a16="http://schemas.microsoft.com/office/drawing/2014/main" id="{F334EC71-BE9D-D047-9451-D8D0B105D6B2}"/>
                </a:ext>
              </a:extLst>
            </p:cNvPr>
            <p:cNvGrpSpPr/>
            <p:nvPr userDrawn="1"/>
          </p:nvGrpSpPr>
          <p:grpSpPr>
            <a:xfrm>
              <a:off x="7372949" y="1898410"/>
              <a:ext cx="838200" cy="163195"/>
              <a:chOff x="4690058" y="4955513"/>
              <a:chExt cx="838200" cy="163195"/>
            </a:xfrm>
          </p:grpSpPr>
          <p:pic>
            <p:nvPicPr>
              <p:cNvPr id="58" name="object 24">
                <a:extLst>
                  <a:ext uri="{FF2B5EF4-FFF2-40B4-BE49-F238E27FC236}">
                    <a16:creationId xmlns:a16="http://schemas.microsoft.com/office/drawing/2014/main" id="{D8904637-00D0-4E42-8B95-2B8C0258F204}"/>
                  </a:ext>
                </a:extLst>
              </p:cNvPr>
              <p:cNvPicPr/>
              <p:nvPr/>
            </p:nvPicPr>
            <p:blipFill>
              <a:blip r:embed="rId5" cstate="print"/>
              <a:stretch>
                <a:fillRect/>
              </a:stretch>
            </p:blipFill>
            <p:spPr>
              <a:xfrm>
                <a:off x="5449226" y="4985049"/>
                <a:ext cx="78524" cy="104478"/>
              </a:xfrm>
              <a:prstGeom prst="rect">
                <a:avLst/>
              </a:prstGeom>
            </p:spPr>
          </p:pic>
          <p:sp>
            <p:nvSpPr>
              <p:cNvPr id="59" name="object 25">
                <a:extLst>
                  <a:ext uri="{FF2B5EF4-FFF2-40B4-BE49-F238E27FC236}">
                    <a16:creationId xmlns:a16="http://schemas.microsoft.com/office/drawing/2014/main" id="{E0A1F9A5-6745-FD4A-9A0D-13002DCC155A}"/>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54" name="object 26">
              <a:extLst>
                <a:ext uri="{FF2B5EF4-FFF2-40B4-BE49-F238E27FC236}">
                  <a16:creationId xmlns:a16="http://schemas.microsoft.com/office/drawing/2014/main" id="{1429B725-18CF-4C4D-89E0-1A880C149FBC}"/>
                </a:ext>
              </a:extLst>
            </p:cNvPr>
            <p:cNvGrpSpPr/>
            <p:nvPr userDrawn="1"/>
          </p:nvGrpSpPr>
          <p:grpSpPr>
            <a:xfrm>
              <a:off x="6818819" y="912939"/>
              <a:ext cx="1391920" cy="873125"/>
              <a:chOff x="4135928" y="3970042"/>
              <a:chExt cx="1391920" cy="873125"/>
            </a:xfrm>
          </p:grpSpPr>
          <p:sp>
            <p:nvSpPr>
              <p:cNvPr id="55" name="object 27">
                <a:extLst>
                  <a:ext uri="{FF2B5EF4-FFF2-40B4-BE49-F238E27FC236}">
                    <a16:creationId xmlns:a16="http://schemas.microsoft.com/office/drawing/2014/main" id="{32484F67-7559-D941-A7D7-B5E5206781E7}"/>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56" name="object 28">
                <a:extLst>
                  <a:ext uri="{FF2B5EF4-FFF2-40B4-BE49-F238E27FC236}">
                    <a16:creationId xmlns:a16="http://schemas.microsoft.com/office/drawing/2014/main" id="{C8D217D8-D3A5-D947-9F3D-FEDE446E4477}"/>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57" name="object 29">
                <a:extLst>
                  <a:ext uri="{FF2B5EF4-FFF2-40B4-BE49-F238E27FC236}">
                    <a16:creationId xmlns:a16="http://schemas.microsoft.com/office/drawing/2014/main" id="{3A24ED1A-32E2-744E-BB3F-D6D396C0545B}"/>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chemeClr val="accent1"/>
              </a:solidFill>
            </p:spPr>
            <p:txBody>
              <a:bodyPr wrap="square" lIns="0" tIns="0" rIns="0" bIns="0" rtlCol="0"/>
              <a:lstStyle/>
              <a:p>
                <a:endParaRPr/>
              </a:p>
            </p:txBody>
          </p:sp>
        </p:grpSp>
      </p:grpSp>
    </p:spTree>
    <p:extLst>
      <p:ext uri="{BB962C8B-B14F-4D97-AF65-F5344CB8AC3E}">
        <p14:creationId xmlns:p14="http://schemas.microsoft.com/office/powerpoint/2010/main" val="395171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ue Background Sub-title slide">
    <p:bg>
      <p:bgPr>
        <a:solidFill>
          <a:schemeClr val="bg1"/>
        </a:solidFill>
        <a:effectLst/>
      </p:bgPr>
    </p:bg>
    <p:spTree>
      <p:nvGrpSpPr>
        <p:cNvPr id="1" name=""/>
        <p:cNvGrpSpPr/>
        <p:nvPr/>
      </p:nvGrpSpPr>
      <p:grpSpPr>
        <a:xfrm>
          <a:off x="0" y="0"/>
          <a:ext cx="0" cy="0"/>
          <a:chOff x="0" y="0"/>
          <a:chExt cx="0" cy="0"/>
        </a:xfrm>
      </p:grpSpPr>
      <p:sp>
        <p:nvSpPr>
          <p:cNvPr id="106" name="object 2">
            <a:extLst>
              <a:ext uri="{FF2B5EF4-FFF2-40B4-BE49-F238E27FC236}">
                <a16:creationId xmlns:a16="http://schemas.microsoft.com/office/drawing/2014/main" id="{E2BF9A49-634D-BB4C-BD35-06B59DDD8464}"/>
              </a:ext>
            </a:extLst>
          </p:cNvPr>
          <p:cNvSpPr/>
          <p:nvPr userDrawn="1"/>
        </p:nvSpPr>
        <p:spPr>
          <a:xfrm>
            <a:off x="0" y="0"/>
            <a:ext cx="20104100" cy="11327628"/>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00AEEF"/>
          </a:solidFill>
        </p:spPr>
        <p:txBody>
          <a:bodyPr wrap="square" lIns="0" tIns="0" rIns="0" bIns="0" rtlCol="0"/>
          <a:lstStyle/>
          <a:p>
            <a:endParaRPr/>
          </a:p>
        </p:txBody>
      </p:sp>
      <p:sp>
        <p:nvSpPr>
          <p:cNvPr id="54" name="object 2">
            <a:extLst>
              <a:ext uri="{FF2B5EF4-FFF2-40B4-BE49-F238E27FC236}">
                <a16:creationId xmlns:a16="http://schemas.microsoft.com/office/drawing/2014/main" id="{97285E60-EA1D-7B45-9748-FE971EA7B3FC}"/>
              </a:ext>
            </a:extLst>
          </p:cNvPr>
          <p:cNvSpPr/>
          <p:nvPr userDrawn="1"/>
        </p:nvSpPr>
        <p:spPr>
          <a:xfrm>
            <a:off x="0" y="4698468"/>
            <a:ext cx="11182350" cy="12700"/>
          </a:xfrm>
          <a:custGeom>
            <a:avLst/>
            <a:gdLst/>
            <a:ahLst/>
            <a:cxnLst/>
            <a:rect l="l" t="t" r="r" b="b"/>
            <a:pathLst>
              <a:path w="11182350" h="12700">
                <a:moveTo>
                  <a:pt x="11181843" y="0"/>
                </a:moveTo>
                <a:lnTo>
                  <a:pt x="0" y="0"/>
                </a:lnTo>
                <a:lnTo>
                  <a:pt x="0" y="12565"/>
                </a:lnTo>
                <a:lnTo>
                  <a:pt x="11181843" y="12565"/>
                </a:lnTo>
                <a:lnTo>
                  <a:pt x="11181843" y="0"/>
                </a:lnTo>
                <a:close/>
              </a:path>
            </a:pathLst>
          </a:custGeom>
          <a:solidFill>
            <a:srgbClr val="00B6ED"/>
          </a:solidFill>
          <a:ln>
            <a:solidFill>
              <a:schemeClr val="tx1"/>
            </a:solidFill>
          </a:ln>
        </p:spPr>
        <p:txBody>
          <a:bodyPr wrap="square" lIns="0" tIns="0" rIns="0" bIns="0" rtlCol="0"/>
          <a:lstStyle/>
          <a:p>
            <a:endParaRPr/>
          </a:p>
        </p:txBody>
      </p:sp>
      <p:sp>
        <p:nvSpPr>
          <p:cNvPr id="55" name="object 3">
            <a:extLst>
              <a:ext uri="{FF2B5EF4-FFF2-40B4-BE49-F238E27FC236}">
                <a16:creationId xmlns:a16="http://schemas.microsoft.com/office/drawing/2014/main" id="{0297A49F-3140-6545-B16A-F7659E977FDD}"/>
              </a:ext>
            </a:extLst>
          </p:cNvPr>
          <p:cNvSpPr/>
          <p:nvPr userDrawn="1"/>
        </p:nvSpPr>
        <p:spPr>
          <a:xfrm>
            <a:off x="11359740" y="4372598"/>
            <a:ext cx="681990" cy="676910"/>
          </a:xfrm>
          <a:custGeom>
            <a:avLst/>
            <a:gdLst/>
            <a:ahLst/>
            <a:cxnLst/>
            <a:rect l="l" t="t" r="r" b="b"/>
            <a:pathLst>
              <a:path w="681990"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chemeClr val="tx1"/>
          </a:solidFill>
        </p:spPr>
        <p:txBody>
          <a:bodyPr wrap="square" lIns="0" tIns="0" rIns="0" bIns="0" rtlCol="0"/>
          <a:lstStyle/>
          <a:p>
            <a:endParaRPr/>
          </a:p>
        </p:txBody>
      </p:sp>
      <p:sp>
        <p:nvSpPr>
          <p:cNvPr id="67" name="Holder 3">
            <a:extLst>
              <a:ext uri="{FF2B5EF4-FFF2-40B4-BE49-F238E27FC236}">
                <a16:creationId xmlns:a16="http://schemas.microsoft.com/office/drawing/2014/main" id="{2697F86C-4A7D-B74E-9031-0F6521CB186C}"/>
              </a:ext>
            </a:extLst>
          </p:cNvPr>
          <p:cNvSpPr>
            <a:spLocks noGrp="1"/>
          </p:cNvSpPr>
          <p:nvPr>
            <p:ph type="dt" sz="half" idx="6"/>
          </p:nvPr>
        </p:nvSpPr>
        <p:spPr>
          <a:xfrm>
            <a:off x="653757" y="5608439"/>
            <a:ext cx="4623943" cy="430887"/>
          </a:xfrm>
          <a:prstGeom prst="rect">
            <a:avLst/>
          </a:prstGeom>
        </p:spPr>
        <p:txBody>
          <a:bodyPr lIns="0" tIns="0" rIns="0" bIns="0"/>
          <a:lstStyle>
            <a:lvl1pPr algn="l">
              <a:defRPr sz="2800" b="1" i="0">
                <a:solidFill>
                  <a:schemeClr val="tx1"/>
                </a:solidFill>
                <a:latin typeface="Arial" panose="020B0604020202020204" pitchFamily="34" charset="0"/>
              </a:defRPr>
            </a:lvl1pPr>
          </a:lstStyle>
          <a:p>
            <a:fld id="{1D8BD707-D9CF-40AE-B4C6-C98DA3205C09}" type="datetimeFigureOut">
              <a:rPr lang="en-US" smtClean="0"/>
              <a:pPr/>
              <a:t>9/4/2025</a:t>
            </a:fld>
            <a:endParaRPr lang="en-US"/>
          </a:p>
        </p:txBody>
      </p:sp>
      <p:sp>
        <p:nvSpPr>
          <p:cNvPr id="68" name="Holder 5">
            <a:extLst>
              <a:ext uri="{FF2B5EF4-FFF2-40B4-BE49-F238E27FC236}">
                <a16:creationId xmlns:a16="http://schemas.microsoft.com/office/drawing/2014/main" id="{0766F32B-C942-2948-B797-D9E45E57EF59}"/>
              </a:ext>
            </a:extLst>
          </p:cNvPr>
          <p:cNvSpPr>
            <a:spLocks noGrp="1"/>
          </p:cNvSpPr>
          <p:nvPr>
            <p:ph type="ftr" sz="quarter" idx="5"/>
          </p:nvPr>
        </p:nvSpPr>
        <p:spPr>
          <a:xfrm rot="16200000">
            <a:off x="18135571" y="9340553"/>
            <a:ext cx="2429229" cy="169277"/>
          </a:xfrm>
          <a:prstGeom prst="rect">
            <a:avLst/>
          </a:prstGeom>
        </p:spPr>
        <p:txBody>
          <a:bodyPr lIns="0" tIns="0" rIns="0" bIns="0"/>
          <a:lstStyle>
            <a:lvl1pPr algn="l">
              <a:defRPr sz="1100">
                <a:solidFill>
                  <a:schemeClr val="tx1"/>
                </a:solidFill>
                <a:latin typeface="Brandon Grotesque Bold" panose="020B0803020203060202" pitchFamily="34" charset="77"/>
              </a:defRPr>
            </a:lvl1pPr>
          </a:lstStyle>
          <a:p>
            <a:r>
              <a:rPr lang="en-GB" b="1">
                <a:latin typeface="Arial" panose="020B0604020202020204" pitchFamily="34" charset="0"/>
              </a:rPr>
              <a:t>SAMPLE – VERTICAL TEXT OPTION</a:t>
            </a:r>
          </a:p>
        </p:txBody>
      </p:sp>
      <p:sp>
        <p:nvSpPr>
          <p:cNvPr id="69" name="Content Placeholder 2">
            <a:extLst>
              <a:ext uri="{FF2B5EF4-FFF2-40B4-BE49-F238E27FC236}">
                <a16:creationId xmlns:a16="http://schemas.microsoft.com/office/drawing/2014/main" id="{EF685DB3-E798-F546-836C-CC1C11995601}"/>
              </a:ext>
            </a:extLst>
          </p:cNvPr>
          <p:cNvSpPr>
            <a:spLocks noGrp="1"/>
          </p:cNvSpPr>
          <p:nvPr>
            <p:ph sz="half" idx="1" hasCustomPrompt="1"/>
          </p:nvPr>
        </p:nvSpPr>
        <p:spPr>
          <a:xfrm>
            <a:off x="653757" y="6751884"/>
            <a:ext cx="6780714" cy="430887"/>
          </a:xfrm>
          <a:prstGeom prst="rect">
            <a:avLst/>
          </a:prstGeom>
        </p:spPr>
        <p:txBody>
          <a:bodyPr/>
          <a:lstStyle>
            <a:lvl1pPr>
              <a:defRPr sz="2800" b="1" i="0">
                <a:latin typeface="Arial" panose="020B0604020202020204" pitchFamily="34" charset="0"/>
              </a:defRPr>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GB"/>
              <a:t>Additional space for supporting text: </a:t>
            </a:r>
          </a:p>
        </p:txBody>
      </p:sp>
      <p:sp>
        <p:nvSpPr>
          <p:cNvPr id="72" name="Holder 3">
            <a:extLst>
              <a:ext uri="{FF2B5EF4-FFF2-40B4-BE49-F238E27FC236}">
                <a16:creationId xmlns:a16="http://schemas.microsoft.com/office/drawing/2014/main" id="{1D44C8AE-DD89-8D42-B3D3-2AE2B910B5CF}"/>
              </a:ext>
            </a:extLst>
          </p:cNvPr>
          <p:cNvSpPr>
            <a:spLocks noGrp="1"/>
          </p:cNvSpPr>
          <p:nvPr>
            <p:ph sz="half" idx="2"/>
          </p:nvPr>
        </p:nvSpPr>
        <p:spPr>
          <a:xfrm>
            <a:off x="14699084" y="2864557"/>
            <a:ext cx="5398666" cy="4318214"/>
          </a:xfrm>
          <a:prstGeom prst="rect">
            <a:avLst/>
          </a:prstGeom>
        </p:spPr>
        <p:txBody>
          <a:bodyPr wrap="square" lIns="0" tIns="0" rIns="0" bIns="0">
            <a:spAutoFit/>
          </a:bodyPr>
          <a:lstStyle>
            <a:lvl1pPr>
              <a:defRPr/>
            </a:lvl1pPr>
          </a:lstStyle>
          <a:p>
            <a:endParaRPr/>
          </a:p>
        </p:txBody>
      </p:sp>
      <p:grpSp>
        <p:nvGrpSpPr>
          <p:cNvPr id="107" name="Group 106">
            <a:extLst>
              <a:ext uri="{FF2B5EF4-FFF2-40B4-BE49-F238E27FC236}">
                <a16:creationId xmlns:a16="http://schemas.microsoft.com/office/drawing/2014/main" id="{E0D0072E-46F6-CC43-97E5-9B05365B9028}"/>
              </a:ext>
            </a:extLst>
          </p:cNvPr>
          <p:cNvGrpSpPr/>
          <p:nvPr userDrawn="1"/>
        </p:nvGrpSpPr>
        <p:grpSpPr>
          <a:xfrm>
            <a:off x="679450" y="701675"/>
            <a:ext cx="2096927" cy="575311"/>
            <a:chOff x="6282009" y="912929"/>
            <a:chExt cx="4187195" cy="1148795"/>
          </a:xfrm>
        </p:grpSpPr>
        <p:sp>
          <p:nvSpPr>
            <p:cNvPr id="108" name="object 12">
              <a:extLst>
                <a:ext uri="{FF2B5EF4-FFF2-40B4-BE49-F238E27FC236}">
                  <a16:creationId xmlns:a16="http://schemas.microsoft.com/office/drawing/2014/main" id="{96A8A197-78E2-F543-A0CE-9C62DFF16FB2}"/>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109" name="object 13">
              <a:extLst>
                <a:ext uri="{FF2B5EF4-FFF2-40B4-BE49-F238E27FC236}">
                  <a16:creationId xmlns:a16="http://schemas.microsoft.com/office/drawing/2014/main" id="{CB74C609-A444-404A-81C3-99F8E43B78C4}"/>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110" name="object 14">
              <a:extLst>
                <a:ext uri="{FF2B5EF4-FFF2-40B4-BE49-F238E27FC236}">
                  <a16:creationId xmlns:a16="http://schemas.microsoft.com/office/drawing/2014/main" id="{B8A725B1-247B-4341-85E5-5E68E2FF157D}"/>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111" name="object 15">
              <a:extLst>
                <a:ext uri="{FF2B5EF4-FFF2-40B4-BE49-F238E27FC236}">
                  <a16:creationId xmlns:a16="http://schemas.microsoft.com/office/drawing/2014/main" id="{8C75C21B-E73B-D249-910E-D7E3F184314B}"/>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112" name="object 16">
              <a:extLst>
                <a:ext uri="{FF2B5EF4-FFF2-40B4-BE49-F238E27FC236}">
                  <a16:creationId xmlns:a16="http://schemas.microsoft.com/office/drawing/2014/main" id="{528F072B-88C4-DC4C-A8B6-C15E0678E20C}"/>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113" name="object 17">
              <a:extLst>
                <a:ext uri="{FF2B5EF4-FFF2-40B4-BE49-F238E27FC236}">
                  <a16:creationId xmlns:a16="http://schemas.microsoft.com/office/drawing/2014/main" id="{B8234234-01D6-5742-AC93-0FAEF25BFDF3}"/>
                </a:ext>
              </a:extLst>
            </p:cNvPr>
            <p:cNvGrpSpPr/>
            <p:nvPr userDrawn="1"/>
          </p:nvGrpSpPr>
          <p:grpSpPr>
            <a:xfrm>
              <a:off x="6369216" y="1893249"/>
              <a:ext cx="957580" cy="168275"/>
              <a:chOff x="3686325" y="4950352"/>
              <a:chExt cx="957580" cy="168275"/>
            </a:xfrm>
          </p:grpSpPr>
          <p:pic>
            <p:nvPicPr>
              <p:cNvPr id="121" name="object 18">
                <a:extLst>
                  <a:ext uri="{FF2B5EF4-FFF2-40B4-BE49-F238E27FC236}">
                    <a16:creationId xmlns:a16="http://schemas.microsoft.com/office/drawing/2014/main" id="{DB6CB39B-CEA3-2242-970F-6456C9630A44}"/>
                  </a:ext>
                </a:extLst>
              </p:cNvPr>
              <p:cNvPicPr/>
              <p:nvPr/>
            </p:nvPicPr>
            <p:blipFill>
              <a:blip r:embed="rId2" cstate="print"/>
              <a:stretch>
                <a:fillRect/>
              </a:stretch>
            </p:blipFill>
            <p:spPr>
              <a:xfrm>
                <a:off x="3686325" y="4955722"/>
                <a:ext cx="98300" cy="134760"/>
              </a:xfrm>
              <a:prstGeom prst="rect">
                <a:avLst/>
              </a:prstGeom>
            </p:spPr>
          </p:pic>
          <p:pic>
            <p:nvPicPr>
              <p:cNvPr id="122" name="object 19">
                <a:extLst>
                  <a:ext uri="{FF2B5EF4-FFF2-40B4-BE49-F238E27FC236}">
                    <a16:creationId xmlns:a16="http://schemas.microsoft.com/office/drawing/2014/main" id="{96BDEFC9-167A-9147-9151-AB73544CB55D}"/>
                  </a:ext>
                </a:extLst>
              </p:cNvPr>
              <p:cNvPicPr/>
              <p:nvPr/>
            </p:nvPicPr>
            <p:blipFill>
              <a:blip r:embed="rId3" cstate="print"/>
              <a:stretch>
                <a:fillRect/>
              </a:stretch>
            </p:blipFill>
            <p:spPr>
              <a:xfrm>
                <a:off x="3803771" y="4984513"/>
                <a:ext cx="78175" cy="102928"/>
              </a:xfrm>
              <a:prstGeom prst="rect">
                <a:avLst/>
              </a:prstGeom>
            </p:spPr>
          </p:pic>
          <p:sp>
            <p:nvSpPr>
              <p:cNvPr id="123" name="object 20">
                <a:extLst>
                  <a:ext uri="{FF2B5EF4-FFF2-40B4-BE49-F238E27FC236}">
                    <a16:creationId xmlns:a16="http://schemas.microsoft.com/office/drawing/2014/main" id="{2733E889-13C0-384D-B3CA-A86BAD3ACA70}"/>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124" name="object 21">
                <a:extLst>
                  <a:ext uri="{FF2B5EF4-FFF2-40B4-BE49-F238E27FC236}">
                    <a16:creationId xmlns:a16="http://schemas.microsoft.com/office/drawing/2014/main" id="{1C3C11CE-DC29-EC4F-9D33-4E8CFE7E8078}"/>
                  </a:ext>
                </a:extLst>
              </p:cNvPr>
              <p:cNvPicPr/>
              <p:nvPr/>
            </p:nvPicPr>
            <p:blipFill>
              <a:blip r:embed="rId4" cstate="print"/>
              <a:stretch>
                <a:fillRect/>
              </a:stretch>
            </p:blipFill>
            <p:spPr>
              <a:xfrm>
                <a:off x="4489871" y="4950352"/>
                <a:ext cx="153542" cy="139098"/>
              </a:xfrm>
              <a:prstGeom prst="rect">
                <a:avLst/>
              </a:prstGeom>
            </p:spPr>
          </p:pic>
          <p:sp>
            <p:nvSpPr>
              <p:cNvPr id="125" name="object 22">
                <a:extLst>
                  <a:ext uri="{FF2B5EF4-FFF2-40B4-BE49-F238E27FC236}">
                    <a16:creationId xmlns:a16="http://schemas.microsoft.com/office/drawing/2014/main" id="{83F5F55E-2DC0-E648-84A8-8F79AC4DDE1E}"/>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114" name="object 23">
              <a:extLst>
                <a:ext uri="{FF2B5EF4-FFF2-40B4-BE49-F238E27FC236}">
                  <a16:creationId xmlns:a16="http://schemas.microsoft.com/office/drawing/2014/main" id="{E84A72B4-C146-134A-BBA3-32C8E5710FE8}"/>
                </a:ext>
              </a:extLst>
            </p:cNvPr>
            <p:cNvGrpSpPr/>
            <p:nvPr userDrawn="1"/>
          </p:nvGrpSpPr>
          <p:grpSpPr>
            <a:xfrm>
              <a:off x="7372949" y="1898410"/>
              <a:ext cx="838200" cy="163195"/>
              <a:chOff x="4690058" y="4955513"/>
              <a:chExt cx="838200" cy="163195"/>
            </a:xfrm>
          </p:grpSpPr>
          <p:pic>
            <p:nvPicPr>
              <p:cNvPr id="119" name="object 24">
                <a:extLst>
                  <a:ext uri="{FF2B5EF4-FFF2-40B4-BE49-F238E27FC236}">
                    <a16:creationId xmlns:a16="http://schemas.microsoft.com/office/drawing/2014/main" id="{0C87BED9-61BF-284D-AA44-49714E8988C4}"/>
                  </a:ext>
                </a:extLst>
              </p:cNvPr>
              <p:cNvPicPr/>
              <p:nvPr/>
            </p:nvPicPr>
            <p:blipFill>
              <a:blip r:embed="rId5" cstate="print"/>
              <a:stretch>
                <a:fillRect/>
              </a:stretch>
            </p:blipFill>
            <p:spPr>
              <a:xfrm>
                <a:off x="5449226" y="4985049"/>
                <a:ext cx="78524" cy="104478"/>
              </a:xfrm>
              <a:prstGeom prst="rect">
                <a:avLst/>
              </a:prstGeom>
            </p:spPr>
          </p:pic>
          <p:sp>
            <p:nvSpPr>
              <p:cNvPr id="120" name="object 25">
                <a:extLst>
                  <a:ext uri="{FF2B5EF4-FFF2-40B4-BE49-F238E27FC236}">
                    <a16:creationId xmlns:a16="http://schemas.microsoft.com/office/drawing/2014/main" id="{E1D66BD2-0BE9-6745-BFAF-DDFF48E9291A}"/>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115" name="object 26">
              <a:extLst>
                <a:ext uri="{FF2B5EF4-FFF2-40B4-BE49-F238E27FC236}">
                  <a16:creationId xmlns:a16="http://schemas.microsoft.com/office/drawing/2014/main" id="{E846A4AD-447D-D541-A663-139FD2D56386}"/>
                </a:ext>
              </a:extLst>
            </p:cNvPr>
            <p:cNvGrpSpPr/>
            <p:nvPr userDrawn="1"/>
          </p:nvGrpSpPr>
          <p:grpSpPr>
            <a:xfrm>
              <a:off x="6818819" y="912939"/>
              <a:ext cx="1391920" cy="873125"/>
              <a:chOff x="4135928" y="3970042"/>
              <a:chExt cx="1391920" cy="873125"/>
            </a:xfrm>
          </p:grpSpPr>
          <p:sp>
            <p:nvSpPr>
              <p:cNvPr id="116" name="object 27">
                <a:extLst>
                  <a:ext uri="{FF2B5EF4-FFF2-40B4-BE49-F238E27FC236}">
                    <a16:creationId xmlns:a16="http://schemas.microsoft.com/office/drawing/2014/main" id="{12CCF8D7-32DC-CE4E-BE54-C25A07D312E5}"/>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117" name="object 28">
                <a:extLst>
                  <a:ext uri="{FF2B5EF4-FFF2-40B4-BE49-F238E27FC236}">
                    <a16:creationId xmlns:a16="http://schemas.microsoft.com/office/drawing/2014/main" id="{B3438595-60AF-0E41-B9C9-35AD78CEB661}"/>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118" name="object 29">
                <a:extLst>
                  <a:ext uri="{FF2B5EF4-FFF2-40B4-BE49-F238E27FC236}">
                    <a16:creationId xmlns:a16="http://schemas.microsoft.com/office/drawing/2014/main" id="{0B3E9A58-FD15-CB4B-B798-0E9CA90B2043}"/>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
        <p:nvSpPr>
          <p:cNvPr id="31" name="object 4">
            <a:extLst>
              <a:ext uri="{FF2B5EF4-FFF2-40B4-BE49-F238E27FC236}">
                <a16:creationId xmlns:a16="http://schemas.microsoft.com/office/drawing/2014/main" id="{B355A8FF-B141-2B44-BD85-CC353205CA85}"/>
              </a:ext>
            </a:extLst>
          </p:cNvPr>
          <p:cNvSpPr txBox="1">
            <a:spLocks noGrp="1"/>
          </p:cNvSpPr>
          <p:nvPr>
            <p:ph type="title" hasCustomPrompt="1"/>
          </p:nvPr>
        </p:nvSpPr>
        <p:spPr>
          <a:xfrm>
            <a:off x="653757" y="2864557"/>
            <a:ext cx="9941560" cy="1177925"/>
          </a:xfrm>
          <a:prstGeom prst="rect">
            <a:avLst/>
          </a:prstGeom>
        </p:spPr>
        <p:txBody>
          <a:bodyPr vert="horz" wrap="square" lIns="0" tIns="13970" rIns="0" bIns="0" rtlCol="0">
            <a:spAutoFit/>
          </a:bodyPr>
          <a:lstStyle>
            <a:lvl1pPr>
              <a:defRPr b="0" i="0">
                <a:latin typeface="Arial" panose="020B0604020202020204" pitchFamily="34" charset="0"/>
                <a:cs typeface="Arial" panose="020B0604020202020204" pitchFamily="34" charset="0"/>
              </a:defRPr>
            </a:lvl1pPr>
          </a:lstStyle>
          <a:p>
            <a:pPr marL="12700">
              <a:lnSpc>
                <a:spcPct val="100000"/>
              </a:lnSpc>
              <a:spcBef>
                <a:spcPts val="110"/>
              </a:spcBef>
            </a:pPr>
            <a:r>
              <a:rPr lang="en-GB" sz="7550" b="1" i="0">
                <a:latin typeface="Arial" panose="020B0604020202020204" pitchFamily="34" charset="0"/>
                <a:cs typeface="Arial" panose="020B0604020202020204" pitchFamily="34" charset="0"/>
              </a:rPr>
              <a:t>Type Title Here</a:t>
            </a:r>
            <a:endParaRPr sz="7550">
              <a:latin typeface="BrandonGrotesque-Black"/>
              <a:cs typeface="BrandonGrotesque-Black"/>
            </a:endParaRPr>
          </a:p>
        </p:txBody>
      </p:sp>
      <p:sp>
        <p:nvSpPr>
          <p:cNvPr id="33" name="Content Placeholder 2">
            <a:extLst>
              <a:ext uri="{FF2B5EF4-FFF2-40B4-BE49-F238E27FC236}">
                <a16:creationId xmlns:a16="http://schemas.microsoft.com/office/drawing/2014/main" id="{45F5EE2C-71F0-874D-BF1F-CCF172410ABE}"/>
              </a:ext>
            </a:extLst>
          </p:cNvPr>
          <p:cNvSpPr>
            <a:spLocks noGrp="1"/>
          </p:cNvSpPr>
          <p:nvPr>
            <p:ph sz="half" idx="10" hasCustomPrompt="1"/>
          </p:nvPr>
        </p:nvSpPr>
        <p:spPr>
          <a:xfrm>
            <a:off x="653757" y="7895329"/>
            <a:ext cx="8838445" cy="2102746"/>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GB"/>
              <a:t>Text Box≈</a:t>
            </a:r>
          </a:p>
        </p:txBody>
      </p:sp>
    </p:spTree>
    <p:extLst>
      <p:ext uri="{BB962C8B-B14F-4D97-AF65-F5344CB8AC3E}">
        <p14:creationId xmlns:p14="http://schemas.microsoft.com/office/powerpoint/2010/main" val="108610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ue Background Sub-title slide">
    <p:bg>
      <p:bgPr>
        <a:solidFill>
          <a:schemeClr val="bg1"/>
        </a:solidFill>
        <a:effectLst/>
      </p:bgPr>
    </p:bg>
    <p:spTree>
      <p:nvGrpSpPr>
        <p:cNvPr id="1" name=""/>
        <p:cNvGrpSpPr/>
        <p:nvPr/>
      </p:nvGrpSpPr>
      <p:grpSpPr>
        <a:xfrm>
          <a:off x="0" y="0"/>
          <a:ext cx="0" cy="0"/>
          <a:chOff x="0" y="0"/>
          <a:chExt cx="0" cy="0"/>
        </a:xfrm>
      </p:grpSpPr>
      <p:sp>
        <p:nvSpPr>
          <p:cNvPr id="106" name="object 2">
            <a:extLst>
              <a:ext uri="{FF2B5EF4-FFF2-40B4-BE49-F238E27FC236}">
                <a16:creationId xmlns:a16="http://schemas.microsoft.com/office/drawing/2014/main" id="{E2BF9A49-634D-BB4C-BD35-06B59DDD8464}"/>
              </a:ext>
            </a:extLst>
          </p:cNvPr>
          <p:cNvSpPr/>
          <p:nvPr userDrawn="1"/>
        </p:nvSpPr>
        <p:spPr>
          <a:xfrm>
            <a:off x="0" y="0"/>
            <a:ext cx="20104100" cy="11327628"/>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ED60BA"/>
          </a:solidFill>
        </p:spPr>
        <p:txBody>
          <a:bodyPr wrap="square" lIns="0" tIns="0" rIns="0" bIns="0" rtlCol="0"/>
          <a:lstStyle/>
          <a:p>
            <a:endParaRPr/>
          </a:p>
        </p:txBody>
      </p:sp>
      <p:sp>
        <p:nvSpPr>
          <p:cNvPr id="54" name="object 2">
            <a:extLst>
              <a:ext uri="{FF2B5EF4-FFF2-40B4-BE49-F238E27FC236}">
                <a16:creationId xmlns:a16="http://schemas.microsoft.com/office/drawing/2014/main" id="{97285E60-EA1D-7B45-9748-FE971EA7B3FC}"/>
              </a:ext>
            </a:extLst>
          </p:cNvPr>
          <p:cNvSpPr/>
          <p:nvPr userDrawn="1"/>
        </p:nvSpPr>
        <p:spPr>
          <a:xfrm>
            <a:off x="0" y="4698468"/>
            <a:ext cx="11182350" cy="12700"/>
          </a:xfrm>
          <a:custGeom>
            <a:avLst/>
            <a:gdLst/>
            <a:ahLst/>
            <a:cxnLst/>
            <a:rect l="l" t="t" r="r" b="b"/>
            <a:pathLst>
              <a:path w="11182350" h="12700">
                <a:moveTo>
                  <a:pt x="11181843" y="0"/>
                </a:moveTo>
                <a:lnTo>
                  <a:pt x="0" y="0"/>
                </a:lnTo>
                <a:lnTo>
                  <a:pt x="0" y="12565"/>
                </a:lnTo>
                <a:lnTo>
                  <a:pt x="11181843" y="12565"/>
                </a:lnTo>
                <a:lnTo>
                  <a:pt x="11181843" y="0"/>
                </a:lnTo>
                <a:close/>
              </a:path>
            </a:pathLst>
          </a:custGeom>
          <a:solidFill>
            <a:srgbClr val="00B6ED"/>
          </a:solidFill>
          <a:ln>
            <a:solidFill>
              <a:schemeClr val="tx1"/>
            </a:solidFill>
          </a:ln>
        </p:spPr>
        <p:txBody>
          <a:bodyPr wrap="square" lIns="0" tIns="0" rIns="0" bIns="0" rtlCol="0"/>
          <a:lstStyle/>
          <a:p>
            <a:endParaRPr/>
          </a:p>
        </p:txBody>
      </p:sp>
      <p:sp>
        <p:nvSpPr>
          <p:cNvPr id="55" name="object 3">
            <a:extLst>
              <a:ext uri="{FF2B5EF4-FFF2-40B4-BE49-F238E27FC236}">
                <a16:creationId xmlns:a16="http://schemas.microsoft.com/office/drawing/2014/main" id="{0297A49F-3140-6545-B16A-F7659E977FDD}"/>
              </a:ext>
            </a:extLst>
          </p:cNvPr>
          <p:cNvSpPr/>
          <p:nvPr userDrawn="1"/>
        </p:nvSpPr>
        <p:spPr>
          <a:xfrm>
            <a:off x="11359740" y="4372598"/>
            <a:ext cx="681990" cy="676910"/>
          </a:xfrm>
          <a:custGeom>
            <a:avLst/>
            <a:gdLst/>
            <a:ahLst/>
            <a:cxnLst/>
            <a:rect l="l" t="t" r="r" b="b"/>
            <a:pathLst>
              <a:path w="681990"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chemeClr val="tx1"/>
          </a:solidFill>
        </p:spPr>
        <p:txBody>
          <a:bodyPr wrap="square" lIns="0" tIns="0" rIns="0" bIns="0" rtlCol="0"/>
          <a:lstStyle/>
          <a:p>
            <a:endParaRPr/>
          </a:p>
        </p:txBody>
      </p:sp>
      <p:sp>
        <p:nvSpPr>
          <p:cNvPr id="67" name="Holder 3">
            <a:extLst>
              <a:ext uri="{FF2B5EF4-FFF2-40B4-BE49-F238E27FC236}">
                <a16:creationId xmlns:a16="http://schemas.microsoft.com/office/drawing/2014/main" id="{2697F86C-4A7D-B74E-9031-0F6521CB186C}"/>
              </a:ext>
            </a:extLst>
          </p:cNvPr>
          <p:cNvSpPr>
            <a:spLocks noGrp="1"/>
          </p:cNvSpPr>
          <p:nvPr>
            <p:ph type="dt" sz="half" idx="6"/>
          </p:nvPr>
        </p:nvSpPr>
        <p:spPr>
          <a:xfrm>
            <a:off x="653757" y="5608439"/>
            <a:ext cx="4623943" cy="430887"/>
          </a:xfrm>
          <a:prstGeom prst="rect">
            <a:avLst/>
          </a:prstGeom>
        </p:spPr>
        <p:txBody>
          <a:bodyPr lIns="0" tIns="0" rIns="0" bIns="0"/>
          <a:lstStyle>
            <a:lvl1pPr algn="l">
              <a:defRPr sz="2800" b="1" i="0">
                <a:solidFill>
                  <a:schemeClr val="tx1"/>
                </a:solidFill>
                <a:latin typeface="Arial" panose="020B0604020202020204" pitchFamily="34" charset="0"/>
              </a:defRPr>
            </a:lvl1pPr>
          </a:lstStyle>
          <a:p>
            <a:fld id="{1D8BD707-D9CF-40AE-B4C6-C98DA3205C09}" type="datetimeFigureOut">
              <a:rPr lang="en-US" smtClean="0"/>
              <a:pPr/>
              <a:t>9/4/2025</a:t>
            </a:fld>
            <a:endParaRPr lang="en-US"/>
          </a:p>
        </p:txBody>
      </p:sp>
      <p:sp>
        <p:nvSpPr>
          <p:cNvPr id="68" name="Holder 5">
            <a:extLst>
              <a:ext uri="{FF2B5EF4-FFF2-40B4-BE49-F238E27FC236}">
                <a16:creationId xmlns:a16="http://schemas.microsoft.com/office/drawing/2014/main" id="{0766F32B-C942-2948-B797-D9E45E57EF59}"/>
              </a:ext>
            </a:extLst>
          </p:cNvPr>
          <p:cNvSpPr>
            <a:spLocks noGrp="1"/>
          </p:cNvSpPr>
          <p:nvPr>
            <p:ph type="ftr" sz="quarter" idx="5"/>
          </p:nvPr>
        </p:nvSpPr>
        <p:spPr>
          <a:xfrm rot="16200000">
            <a:off x="18135571" y="9340553"/>
            <a:ext cx="2429229" cy="169277"/>
          </a:xfrm>
          <a:prstGeom prst="rect">
            <a:avLst/>
          </a:prstGeom>
        </p:spPr>
        <p:txBody>
          <a:bodyPr lIns="0" tIns="0" rIns="0" bIns="0"/>
          <a:lstStyle>
            <a:lvl1pPr algn="l">
              <a:defRPr sz="1100">
                <a:solidFill>
                  <a:schemeClr val="tx1"/>
                </a:solidFill>
                <a:latin typeface="Brandon Grotesque Bold" panose="020B0803020203060202" pitchFamily="34" charset="77"/>
              </a:defRPr>
            </a:lvl1pPr>
          </a:lstStyle>
          <a:p>
            <a:r>
              <a:rPr lang="en-GB" b="1">
                <a:latin typeface="Arial" panose="020B0604020202020204" pitchFamily="34" charset="0"/>
              </a:rPr>
              <a:t>SAMPLE – VERTICAL TEXT OPTION</a:t>
            </a:r>
          </a:p>
        </p:txBody>
      </p:sp>
      <p:sp>
        <p:nvSpPr>
          <p:cNvPr id="69" name="Content Placeholder 2">
            <a:extLst>
              <a:ext uri="{FF2B5EF4-FFF2-40B4-BE49-F238E27FC236}">
                <a16:creationId xmlns:a16="http://schemas.microsoft.com/office/drawing/2014/main" id="{EF685DB3-E798-F546-836C-CC1C11995601}"/>
              </a:ext>
            </a:extLst>
          </p:cNvPr>
          <p:cNvSpPr>
            <a:spLocks noGrp="1"/>
          </p:cNvSpPr>
          <p:nvPr>
            <p:ph sz="half" idx="1" hasCustomPrompt="1"/>
          </p:nvPr>
        </p:nvSpPr>
        <p:spPr>
          <a:xfrm>
            <a:off x="653757" y="6751884"/>
            <a:ext cx="6780714" cy="430887"/>
          </a:xfrm>
          <a:prstGeom prst="rect">
            <a:avLst/>
          </a:prstGeom>
        </p:spPr>
        <p:txBody>
          <a:bodyPr/>
          <a:lstStyle>
            <a:lvl1pPr>
              <a:defRPr sz="2800" b="1" i="0">
                <a:latin typeface="Arial" panose="020B0604020202020204" pitchFamily="34" charset="0"/>
              </a:defRPr>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GB"/>
              <a:t>Additional space for supporting text: </a:t>
            </a:r>
          </a:p>
        </p:txBody>
      </p:sp>
      <p:sp>
        <p:nvSpPr>
          <p:cNvPr id="72" name="Holder 3">
            <a:extLst>
              <a:ext uri="{FF2B5EF4-FFF2-40B4-BE49-F238E27FC236}">
                <a16:creationId xmlns:a16="http://schemas.microsoft.com/office/drawing/2014/main" id="{1D44C8AE-DD89-8D42-B3D3-2AE2B910B5CF}"/>
              </a:ext>
            </a:extLst>
          </p:cNvPr>
          <p:cNvSpPr>
            <a:spLocks noGrp="1"/>
          </p:cNvSpPr>
          <p:nvPr>
            <p:ph sz="half" idx="2"/>
          </p:nvPr>
        </p:nvSpPr>
        <p:spPr>
          <a:xfrm>
            <a:off x="14699084" y="2864557"/>
            <a:ext cx="5398666" cy="4318214"/>
          </a:xfrm>
          <a:prstGeom prst="rect">
            <a:avLst/>
          </a:prstGeom>
        </p:spPr>
        <p:txBody>
          <a:bodyPr wrap="square" lIns="0" tIns="0" rIns="0" bIns="0">
            <a:spAutoFit/>
          </a:bodyPr>
          <a:lstStyle>
            <a:lvl1pPr>
              <a:defRPr/>
            </a:lvl1pPr>
          </a:lstStyle>
          <a:p>
            <a:endParaRPr/>
          </a:p>
        </p:txBody>
      </p:sp>
      <p:grpSp>
        <p:nvGrpSpPr>
          <p:cNvPr id="107" name="Group 106">
            <a:extLst>
              <a:ext uri="{FF2B5EF4-FFF2-40B4-BE49-F238E27FC236}">
                <a16:creationId xmlns:a16="http://schemas.microsoft.com/office/drawing/2014/main" id="{E0D0072E-46F6-CC43-97E5-9B05365B9028}"/>
              </a:ext>
            </a:extLst>
          </p:cNvPr>
          <p:cNvGrpSpPr/>
          <p:nvPr userDrawn="1"/>
        </p:nvGrpSpPr>
        <p:grpSpPr>
          <a:xfrm>
            <a:off x="679450" y="701675"/>
            <a:ext cx="2096927" cy="575311"/>
            <a:chOff x="6282009" y="912929"/>
            <a:chExt cx="4187195" cy="1148795"/>
          </a:xfrm>
        </p:grpSpPr>
        <p:sp>
          <p:nvSpPr>
            <p:cNvPr id="108" name="object 12">
              <a:extLst>
                <a:ext uri="{FF2B5EF4-FFF2-40B4-BE49-F238E27FC236}">
                  <a16:creationId xmlns:a16="http://schemas.microsoft.com/office/drawing/2014/main" id="{96A8A197-78E2-F543-A0CE-9C62DFF16FB2}"/>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109" name="object 13">
              <a:extLst>
                <a:ext uri="{FF2B5EF4-FFF2-40B4-BE49-F238E27FC236}">
                  <a16:creationId xmlns:a16="http://schemas.microsoft.com/office/drawing/2014/main" id="{CB74C609-A444-404A-81C3-99F8E43B78C4}"/>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110" name="object 14">
              <a:extLst>
                <a:ext uri="{FF2B5EF4-FFF2-40B4-BE49-F238E27FC236}">
                  <a16:creationId xmlns:a16="http://schemas.microsoft.com/office/drawing/2014/main" id="{B8A725B1-247B-4341-85E5-5E68E2FF157D}"/>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111" name="object 15">
              <a:extLst>
                <a:ext uri="{FF2B5EF4-FFF2-40B4-BE49-F238E27FC236}">
                  <a16:creationId xmlns:a16="http://schemas.microsoft.com/office/drawing/2014/main" id="{8C75C21B-E73B-D249-910E-D7E3F184314B}"/>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112" name="object 16">
              <a:extLst>
                <a:ext uri="{FF2B5EF4-FFF2-40B4-BE49-F238E27FC236}">
                  <a16:creationId xmlns:a16="http://schemas.microsoft.com/office/drawing/2014/main" id="{528F072B-88C4-DC4C-A8B6-C15E0678E20C}"/>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113" name="object 17">
              <a:extLst>
                <a:ext uri="{FF2B5EF4-FFF2-40B4-BE49-F238E27FC236}">
                  <a16:creationId xmlns:a16="http://schemas.microsoft.com/office/drawing/2014/main" id="{B8234234-01D6-5742-AC93-0FAEF25BFDF3}"/>
                </a:ext>
              </a:extLst>
            </p:cNvPr>
            <p:cNvGrpSpPr/>
            <p:nvPr userDrawn="1"/>
          </p:nvGrpSpPr>
          <p:grpSpPr>
            <a:xfrm>
              <a:off x="6369216" y="1893249"/>
              <a:ext cx="957580" cy="168275"/>
              <a:chOff x="3686325" y="4950352"/>
              <a:chExt cx="957580" cy="168275"/>
            </a:xfrm>
          </p:grpSpPr>
          <p:pic>
            <p:nvPicPr>
              <p:cNvPr id="121" name="object 18">
                <a:extLst>
                  <a:ext uri="{FF2B5EF4-FFF2-40B4-BE49-F238E27FC236}">
                    <a16:creationId xmlns:a16="http://schemas.microsoft.com/office/drawing/2014/main" id="{DB6CB39B-CEA3-2242-970F-6456C9630A44}"/>
                  </a:ext>
                </a:extLst>
              </p:cNvPr>
              <p:cNvPicPr/>
              <p:nvPr/>
            </p:nvPicPr>
            <p:blipFill>
              <a:blip r:embed="rId2" cstate="print"/>
              <a:stretch>
                <a:fillRect/>
              </a:stretch>
            </p:blipFill>
            <p:spPr>
              <a:xfrm>
                <a:off x="3686325" y="4955722"/>
                <a:ext cx="98300" cy="134760"/>
              </a:xfrm>
              <a:prstGeom prst="rect">
                <a:avLst/>
              </a:prstGeom>
            </p:spPr>
          </p:pic>
          <p:pic>
            <p:nvPicPr>
              <p:cNvPr id="122" name="object 19">
                <a:extLst>
                  <a:ext uri="{FF2B5EF4-FFF2-40B4-BE49-F238E27FC236}">
                    <a16:creationId xmlns:a16="http://schemas.microsoft.com/office/drawing/2014/main" id="{96BDEFC9-167A-9147-9151-AB73544CB55D}"/>
                  </a:ext>
                </a:extLst>
              </p:cNvPr>
              <p:cNvPicPr/>
              <p:nvPr/>
            </p:nvPicPr>
            <p:blipFill>
              <a:blip r:embed="rId3" cstate="print"/>
              <a:stretch>
                <a:fillRect/>
              </a:stretch>
            </p:blipFill>
            <p:spPr>
              <a:xfrm>
                <a:off x="3803771" y="4984513"/>
                <a:ext cx="78175" cy="102928"/>
              </a:xfrm>
              <a:prstGeom prst="rect">
                <a:avLst/>
              </a:prstGeom>
            </p:spPr>
          </p:pic>
          <p:sp>
            <p:nvSpPr>
              <p:cNvPr id="123" name="object 20">
                <a:extLst>
                  <a:ext uri="{FF2B5EF4-FFF2-40B4-BE49-F238E27FC236}">
                    <a16:creationId xmlns:a16="http://schemas.microsoft.com/office/drawing/2014/main" id="{2733E889-13C0-384D-B3CA-A86BAD3ACA70}"/>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124" name="object 21">
                <a:extLst>
                  <a:ext uri="{FF2B5EF4-FFF2-40B4-BE49-F238E27FC236}">
                    <a16:creationId xmlns:a16="http://schemas.microsoft.com/office/drawing/2014/main" id="{1C3C11CE-DC29-EC4F-9D33-4E8CFE7E8078}"/>
                  </a:ext>
                </a:extLst>
              </p:cNvPr>
              <p:cNvPicPr/>
              <p:nvPr/>
            </p:nvPicPr>
            <p:blipFill>
              <a:blip r:embed="rId4" cstate="print"/>
              <a:stretch>
                <a:fillRect/>
              </a:stretch>
            </p:blipFill>
            <p:spPr>
              <a:xfrm>
                <a:off x="4489871" y="4950352"/>
                <a:ext cx="153542" cy="139098"/>
              </a:xfrm>
              <a:prstGeom prst="rect">
                <a:avLst/>
              </a:prstGeom>
            </p:spPr>
          </p:pic>
          <p:sp>
            <p:nvSpPr>
              <p:cNvPr id="125" name="object 22">
                <a:extLst>
                  <a:ext uri="{FF2B5EF4-FFF2-40B4-BE49-F238E27FC236}">
                    <a16:creationId xmlns:a16="http://schemas.microsoft.com/office/drawing/2014/main" id="{83F5F55E-2DC0-E648-84A8-8F79AC4DDE1E}"/>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114" name="object 23">
              <a:extLst>
                <a:ext uri="{FF2B5EF4-FFF2-40B4-BE49-F238E27FC236}">
                  <a16:creationId xmlns:a16="http://schemas.microsoft.com/office/drawing/2014/main" id="{E84A72B4-C146-134A-BBA3-32C8E5710FE8}"/>
                </a:ext>
              </a:extLst>
            </p:cNvPr>
            <p:cNvGrpSpPr/>
            <p:nvPr userDrawn="1"/>
          </p:nvGrpSpPr>
          <p:grpSpPr>
            <a:xfrm>
              <a:off x="7372949" y="1898410"/>
              <a:ext cx="838200" cy="163195"/>
              <a:chOff x="4690058" y="4955513"/>
              <a:chExt cx="838200" cy="163195"/>
            </a:xfrm>
          </p:grpSpPr>
          <p:pic>
            <p:nvPicPr>
              <p:cNvPr id="119" name="object 24">
                <a:extLst>
                  <a:ext uri="{FF2B5EF4-FFF2-40B4-BE49-F238E27FC236}">
                    <a16:creationId xmlns:a16="http://schemas.microsoft.com/office/drawing/2014/main" id="{0C87BED9-61BF-284D-AA44-49714E8988C4}"/>
                  </a:ext>
                </a:extLst>
              </p:cNvPr>
              <p:cNvPicPr/>
              <p:nvPr/>
            </p:nvPicPr>
            <p:blipFill>
              <a:blip r:embed="rId5" cstate="print"/>
              <a:stretch>
                <a:fillRect/>
              </a:stretch>
            </p:blipFill>
            <p:spPr>
              <a:xfrm>
                <a:off x="5449226" y="4985049"/>
                <a:ext cx="78524" cy="104478"/>
              </a:xfrm>
              <a:prstGeom prst="rect">
                <a:avLst/>
              </a:prstGeom>
            </p:spPr>
          </p:pic>
          <p:sp>
            <p:nvSpPr>
              <p:cNvPr id="120" name="object 25">
                <a:extLst>
                  <a:ext uri="{FF2B5EF4-FFF2-40B4-BE49-F238E27FC236}">
                    <a16:creationId xmlns:a16="http://schemas.microsoft.com/office/drawing/2014/main" id="{E1D66BD2-0BE9-6745-BFAF-DDFF48E9291A}"/>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115" name="object 26">
              <a:extLst>
                <a:ext uri="{FF2B5EF4-FFF2-40B4-BE49-F238E27FC236}">
                  <a16:creationId xmlns:a16="http://schemas.microsoft.com/office/drawing/2014/main" id="{E846A4AD-447D-D541-A663-139FD2D56386}"/>
                </a:ext>
              </a:extLst>
            </p:cNvPr>
            <p:cNvGrpSpPr/>
            <p:nvPr userDrawn="1"/>
          </p:nvGrpSpPr>
          <p:grpSpPr>
            <a:xfrm>
              <a:off x="6818819" y="912939"/>
              <a:ext cx="1391920" cy="873125"/>
              <a:chOff x="4135928" y="3970042"/>
              <a:chExt cx="1391920" cy="873125"/>
            </a:xfrm>
          </p:grpSpPr>
          <p:sp>
            <p:nvSpPr>
              <p:cNvPr id="116" name="object 27">
                <a:extLst>
                  <a:ext uri="{FF2B5EF4-FFF2-40B4-BE49-F238E27FC236}">
                    <a16:creationId xmlns:a16="http://schemas.microsoft.com/office/drawing/2014/main" id="{12CCF8D7-32DC-CE4E-BE54-C25A07D312E5}"/>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117" name="object 28">
                <a:extLst>
                  <a:ext uri="{FF2B5EF4-FFF2-40B4-BE49-F238E27FC236}">
                    <a16:creationId xmlns:a16="http://schemas.microsoft.com/office/drawing/2014/main" id="{B3438595-60AF-0E41-B9C9-35AD78CEB661}"/>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118" name="object 29">
                <a:extLst>
                  <a:ext uri="{FF2B5EF4-FFF2-40B4-BE49-F238E27FC236}">
                    <a16:creationId xmlns:a16="http://schemas.microsoft.com/office/drawing/2014/main" id="{0B3E9A58-FD15-CB4B-B798-0E9CA90B2043}"/>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
        <p:nvSpPr>
          <p:cNvPr id="31" name="object 4">
            <a:extLst>
              <a:ext uri="{FF2B5EF4-FFF2-40B4-BE49-F238E27FC236}">
                <a16:creationId xmlns:a16="http://schemas.microsoft.com/office/drawing/2014/main" id="{B355A8FF-B141-2B44-BD85-CC353205CA85}"/>
              </a:ext>
            </a:extLst>
          </p:cNvPr>
          <p:cNvSpPr txBox="1">
            <a:spLocks noGrp="1"/>
          </p:cNvSpPr>
          <p:nvPr>
            <p:ph type="title" hasCustomPrompt="1"/>
          </p:nvPr>
        </p:nvSpPr>
        <p:spPr>
          <a:xfrm>
            <a:off x="653757" y="2864557"/>
            <a:ext cx="9941560" cy="1177925"/>
          </a:xfrm>
          <a:prstGeom prst="rect">
            <a:avLst/>
          </a:prstGeom>
        </p:spPr>
        <p:txBody>
          <a:bodyPr vert="horz" wrap="square" lIns="0" tIns="13970" rIns="0" bIns="0" rtlCol="0">
            <a:spAutoFit/>
          </a:bodyPr>
          <a:lstStyle>
            <a:lvl1pPr>
              <a:defRPr b="0" i="0">
                <a:latin typeface="Arial" panose="020B0604020202020204" pitchFamily="34" charset="0"/>
                <a:cs typeface="Arial" panose="020B0604020202020204" pitchFamily="34" charset="0"/>
              </a:defRPr>
            </a:lvl1pPr>
          </a:lstStyle>
          <a:p>
            <a:pPr marL="12700">
              <a:lnSpc>
                <a:spcPct val="100000"/>
              </a:lnSpc>
              <a:spcBef>
                <a:spcPts val="110"/>
              </a:spcBef>
            </a:pPr>
            <a:r>
              <a:rPr lang="en-GB" sz="7550" b="1" i="0">
                <a:latin typeface="Arial" panose="020B0604020202020204" pitchFamily="34" charset="0"/>
                <a:cs typeface="Arial" panose="020B0604020202020204" pitchFamily="34" charset="0"/>
              </a:rPr>
              <a:t>Type Title Here</a:t>
            </a:r>
            <a:endParaRPr sz="7550">
              <a:latin typeface="BrandonGrotesque-Black"/>
              <a:cs typeface="BrandonGrotesque-Black"/>
            </a:endParaRPr>
          </a:p>
        </p:txBody>
      </p:sp>
      <p:sp>
        <p:nvSpPr>
          <p:cNvPr id="33" name="Content Placeholder 2">
            <a:extLst>
              <a:ext uri="{FF2B5EF4-FFF2-40B4-BE49-F238E27FC236}">
                <a16:creationId xmlns:a16="http://schemas.microsoft.com/office/drawing/2014/main" id="{45F5EE2C-71F0-874D-BF1F-CCF172410ABE}"/>
              </a:ext>
            </a:extLst>
          </p:cNvPr>
          <p:cNvSpPr>
            <a:spLocks noGrp="1"/>
          </p:cNvSpPr>
          <p:nvPr>
            <p:ph sz="half" idx="10" hasCustomPrompt="1"/>
          </p:nvPr>
        </p:nvSpPr>
        <p:spPr>
          <a:xfrm>
            <a:off x="653757" y="7895329"/>
            <a:ext cx="8838445" cy="2102746"/>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GB"/>
              <a:t>Text Box≈</a:t>
            </a:r>
          </a:p>
        </p:txBody>
      </p:sp>
    </p:spTree>
    <p:extLst>
      <p:ext uri="{BB962C8B-B14F-4D97-AF65-F5344CB8AC3E}">
        <p14:creationId xmlns:p14="http://schemas.microsoft.com/office/powerpoint/2010/main" val="277246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Blue Background Sub-title slide">
    <p:bg>
      <p:bgPr>
        <a:solidFill>
          <a:schemeClr val="bg1"/>
        </a:solidFill>
        <a:effectLst/>
      </p:bgPr>
    </p:bg>
    <p:spTree>
      <p:nvGrpSpPr>
        <p:cNvPr id="1" name=""/>
        <p:cNvGrpSpPr/>
        <p:nvPr/>
      </p:nvGrpSpPr>
      <p:grpSpPr>
        <a:xfrm>
          <a:off x="0" y="0"/>
          <a:ext cx="0" cy="0"/>
          <a:chOff x="0" y="0"/>
          <a:chExt cx="0" cy="0"/>
        </a:xfrm>
      </p:grpSpPr>
      <p:sp>
        <p:nvSpPr>
          <p:cNvPr id="106" name="object 2">
            <a:extLst>
              <a:ext uri="{FF2B5EF4-FFF2-40B4-BE49-F238E27FC236}">
                <a16:creationId xmlns:a16="http://schemas.microsoft.com/office/drawing/2014/main" id="{E2BF9A49-634D-BB4C-BD35-06B59DDD8464}"/>
              </a:ext>
            </a:extLst>
          </p:cNvPr>
          <p:cNvSpPr/>
          <p:nvPr userDrawn="1"/>
        </p:nvSpPr>
        <p:spPr>
          <a:xfrm>
            <a:off x="0" y="0"/>
            <a:ext cx="20104100" cy="11327628"/>
          </a:xfrm>
          <a:custGeom>
            <a:avLst/>
            <a:gdLst/>
            <a:ahLst/>
            <a:cxnLst/>
            <a:rect l="l" t="t" r="r" b="b"/>
            <a:pathLst>
              <a:path w="20104100" h="7251065">
                <a:moveTo>
                  <a:pt x="0" y="7250763"/>
                </a:moveTo>
                <a:lnTo>
                  <a:pt x="20104099" y="7250763"/>
                </a:lnTo>
                <a:lnTo>
                  <a:pt x="20104099" y="0"/>
                </a:lnTo>
                <a:lnTo>
                  <a:pt x="0" y="0"/>
                </a:lnTo>
                <a:lnTo>
                  <a:pt x="0" y="7250763"/>
                </a:lnTo>
                <a:close/>
              </a:path>
            </a:pathLst>
          </a:custGeom>
          <a:solidFill>
            <a:srgbClr val="FBA618"/>
          </a:solidFill>
        </p:spPr>
        <p:txBody>
          <a:bodyPr wrap="square" lIns="0" tIns="0" rIns="0" bIns="0" rtlCol="0"/>
          <a:lstStyle/>
          <a:p>
            <a:endParaRPr/>
          </a:p>
        </p:txBody>
      </p:sp>
      <p:sp>
        <p:nvSpPr>
          <p:cNvPr id="54" name="object 2">
            <a:extLst>
              <a:ext uri="{FF2B5EF4-FFF2-40B4-BE49-F238E27FC236}">
                <a16:creationId xmlns:a16="http://schemas.microsoft.com/office/drawing/2014/main" id="{97285E60-EA1D-7B45-9748-FE971EA7B3FC}"/>
              </a:ext>
            </a:extLst>
          </p:cNvPr>
          <p:cNvSpPr/>
          <p:nvPr userDrawn="1"/>
        </p:nvSpPr>
        <p:spPr>
          <a:xfrm>
            <a:off x="0" y="4698468"/>
            <a:ext cx="11182350" cy="12700"/>
          </a:xfrm>
          <a:custGeom>
            <a:avLst/>
            <a:gdLst/>
            <a:ahLst/>
            <a:cxnLst/>
            <a:rect l="l" t="t" r="r" b="b"/>
            <a:pathLst>
              <a:path w="11182350" h="12700">
                <a:moveTo>
                  <a:pt x="11181843" y="0"/>
                </a:moveTo>
                <a:lnTo>
                  <a:pt x="0" y="0"/>
                </a:lnTo>
                <a:lnTo>
                  <a:pt x="0" y="12565"/>
                </a:lnTo>
                <a:lnTo>
                  <a:pt x="11181843" y="12565"/>
                </a:lnTo>
                <a:lnTo>
                  <a:pt x="11181843" y="0"/>
                </a:lnTo>
                <a:close/>
              </a:path>
            </a:pathLst>
          </a:custGeom>
          <a:solidFill>
            <a:srgbClr val="00B6ED"/>
          </a:solidFill>
          <a:ln>
            <a:solidFill>
              <a:schemeClr val="tx1"/>
            </a:solidFill>
          </a:ln>
        </p:spPr>
        <p:txBody>
          <a:bodyPr wrap="square" lIns="0" tIns="0" rIns="0" bIns="0" rtlCol="0"/>
          <a:lstStyle/>
          <a:p>
            <a:endParaRPr/>
          </a:p>
        </p:txBody>
      </p:sp>
      <p:sp>
        <p:nvSpPr>
          <p:cNvPr id="55" name="object 3">
            <a:extLst>
              <a:ext uri="{FF2B5EF4-FFF2-40B4-BE49-F238E27FC236}">
                <a16:creationId xmlns:a16="http://schemas.microsoft.com/office/drawing/2014/main" id="{0297A49F-3140-6545-B16A-F7659E977FDD}"/>
              </a:ext>
            </a:extLst>
          </p:cNvPr>
          <p:cNvSpPr/>
          <p:nvPr userDrawn="1"/>
        </p:nvSpPr>
        <p:spPr>
          <a:xfrm>
            <a:off x="11359740" y="4372598"/>
            <a:ext cx="681990" cy="676910"/>
          </a:xfrm>
          <a:custGeom>
            <a:avLst/>
            <a:gdLst/>
            <a:ahLst/>
            <a:cxnLst/>
            <a:rect l="l" t="t" r="r" b="b"/>
            <a:pathLst>
              <a:path w="681990" h="676910">
                <a:moveTo>
                  <a:pt x="353444" y="0"/>
                </a:moveTo>
                <a:lnTo>
                  <a:pt x="328461" y="0"/>
                </a:lnTo>
                <a:lnTo>
                  <a:pt x="326423" y="62112"/>
                </a:lnTo>
                <a:lnTo>
                  <a:pt x="321500" y="116072"/>
                </a:lnTo>
                <a:lnTo>
                  <a:pt x="313174" y="162415"/>
                </a:lnTo>
                <a:lnTo>
                  <a:pt x="300931" y="201676"/>
                </a:lnTo>
                <a:lnTo>
                  <a:pt x="262626" y="261095"/>
                </a:lnTo>
                <a:lnTo>
                  <a:pt x="202456" y="298611"/>
                </a:lnTo>
                <a:lnTo>
                  <a:pt x="162880" y="310494"/>
                </a:lnTo>
                <a:lnTo>
                  <a:pt x="116290" y="318508"/>
                </a:lnTo>
                <a:lnTo>
                  <a:pt x="62168" y="323188"/>
                </a:lnTo>
                <a:lnTo>
                  <a:pt x="0" y="325068"/>
                </a:lnTo>
                <a:lnTo>
                  <a:pt x="0" y="351245"/>
                </a:lnTo>
                <a:lnTo>
                  <a:pt x="62168" y="353117"/>
                </a:lnTo>
                <a:lnTo>
                  <a:pt x="116290" y="357794"/>
                </a:lnTo>
                <a:lnTo>
                  <a:pt x="162880" y="365810"/>
                </a:lnTo>
                <a:lnTo>
                  <a:pt x="202456" y="377701"/>
                </a:lnTo>
                <a:lnTo>
                  <a:pt x="262626" y="415243"/>
                </a:lnTo>
                <a:lnTo>
                  <a:pt x="300931" y="474694"/>
                </a:lnTo>
                <a:lnTo>
                  <a:pt x="313174" y="513971"/>
                </a:lnTo>
                <a:lnTo>
                  <a:pt x="321500" y="560328"/>
                </a:lnTo>
                <a:lnTo>
                  <a:pt x="326423" y="614299"/>
                </a:lnTo>
                <a:lnTo>
                  <a:pt x="328461" y="676419"/>
                </a:lnTo>
                <a:lnTo>
                  <a:pt x="353444" y="676419"/>
                </a:lnTo>
                <a:lnTo>
                  <a:pt x="355475" y="614299"/>
                </a:lnTo>
                <a:lnTo>
                  <a:pt x="360384" y="560328"/>
                </a:lnTo>
                <a:lnTo>
                  <a:pt x="368690" y="513971"/>
                </a:lnTo>
                <a:lnTo>
                  <a:pt x="380911" y="474694"/>
                </a:lnTo>
                <a:lnTo>
                  <a:pt x="419169" y="415243"/>
                </a:lnTo>
                <a:lnTo>
                  <a:pt x="479303" y="377701"/>
                </a:lnTo>
                <a:lnTo>
                  <a:pt x="518869" y="365810"/>
                </a:lnTo>
                <a:lnTo>
                  <a:pt x="565458" y="357794"/>
                </a:lnTo>
                <a:lnTo>
                  <a:pt x="619589" y="353117"/>
                </a:lnTo>
                <a:lnTo>
                  <a:pt x="681780" y="351245"/>
                </a:lnTo>
                <a:lnTo>
                  <a:pt x="681780" y="324848"/>
                </a:lnTo>
                <a:lnTo>
                  <a:pt x="619589" y="322976"/>
                </a:lnTo>
                <a:lnTo>
                  <a:pt x="565458" y="318312"/>
                </a:lnTo>
                <a:lnTo>
                  <a:pt x="518869" y="310318"/>
                </a:lnTo>
                <a:lnTo>
                  <a:pt x="479303" y="298458"/>
                </a:lnTo>
                <a:lnTo>
                  <a:pt x="419169" y="260993"/>
                </a:lnTo>
                <a:lnTo>
                  <a:pt x="380911" y="201624"/>
                </a:lnTo>
                <a:lnTo>
                  <a:pt x="368690" y="162383"/>
                </a:lnTo>
                <a:lnTo>
                  <a:pt x="360384" y="116057"/>
                </a:lnTo>
                <a:lnTo>
                  <a:pt x="355475" y="62108"/>
                </a:lnTo>
                <a:lnTo>
                  <a:pt x="353444" y="0"/>
                </a:lnTo>
                <a:close/>
              </a:path>
            </a:pathLst>
          </a:custGeom>
          <a:solidFill>
            <a:schemeClr val="tx1"/>
          </a:solidFill>
        </p:spPr>
        <p:txBody>
          <a:bodyPr wrap="square" lIns="0" tIns="0" rIns="0" bIns="0" rtlCol="0"/>
          <a:lstStyle/>
          <a:p>
            <a:endParaRPr/>
          </a:p>
        </p:txBody>
      </p:sp>
      <p:sp>
        <p:nvSpPr>
          <p:cNvPr id="67" name="Holder 3">
            <a:extLst>
              <a:ext uri="{FF2B5EF4-FFF2-40B4-BE49-F238E27FC236}">
                <a16:creationId xmlns:a16="http://schemas.microsoft.com/office/drawing/2014/main" id="{2697F86C-4A7D-B74E-9031-0F6521CB186C}"/>
              </a:ext>
            </a:extLst>
          </p:cNvPr>
          <p:cNvSpPr>
            <a:spLocks noGrp="1"/>
          </p:cNvSpPr>
          <p:nvPr>
            <p:ph type="dt" sz="half" idx="6"/>
          </p:nvPr>
        </p:nvSpPr>
        <p:spPr>
          <a:xfrm>
            <a:off x="653757" y="5608439"/>
            <a:ext cx="4623943" cy="430887"/>
          </a:xfrm>
          <a:prstGeom prst="rect">
            <a:avLst/>
          </a:prstGeom>
        </p:spPr>
        <p:txBody>
          <a:bodyPr lIns="0" tIns="0" rIns="0" bIns="0"/>
          <a:lstStyle>
            <a:lvl1pPr algn="l">
              <a:defRPr sz="2800" b="1" i="0">
                <a:solidFill>
                  <a:schemeClr val="tx1"/>
                </a:solidFill>
                <a:latin typeface="Arial" panose="020B0604020202020204" pitchFamily="34" charset="0"/>
              </a:defRPr>
            </a:lvl1pPr>
          </a:lstStyle>
          <a:p>
            <a:fld id="{1D8BD707-D9CF-40AE-B4C6-C98DA3205C09}" type="datetimeFigureOut">
              <a:rPr lang="en-US" smtClean="0"/>
              <a:pPr/>
              <a:t>9/4/2025</a:t>
            </a:fld>
            <a:endParaRPr lang="en-US"/>
          </a:p>
        </p:txBody>
      </p:sp>
      <p:sp>
        <p:nvSpPr>
          <p:cNvPr id="68" name="Holder 5">
            <a:extLst>
              <a:ext uri="{FF2B5EF4-FFF2-40B4-BE49-F238E27FC236}">
                <a16:creationId xmlns:a16="http://schemas.microsoft.com/office/drawing/2014/main" id="{0766F32B-C942-2948-B797-D9E45E57EF59}"/>
              </a:ext>
            </a:extLst>
          </p:cNvPr>
          <p:cNvSpPr>
            <a:spLocks noGrp="1"/>
          </p:cNvSpPr>
          <p:nvPr>
            <p:ph type="ftr" sz="quarter" idx="5"/>
          </p:nvPr>
        </p:nvSpPr>
        <p:spPr>
          <a:xfrm rot="16200000">
            <a:off x="18135571" y="9340553"/>
            <a:ext cx="2429229" cy="169277"/>
          </a:xfrm>
          <a:prstGeom prst="rect">
            <a:avLst/>
          </a:prstGeom>
        </p:spPr>
        <p:txBody>
          <a:bodyPr lIns="0" tIns="0" rIns="0" bIns="0"/>
          <a:lstStyle>
            <a:lvl1pPr algn="l">
              <a:defRPr sz="1100">
                <a:solidFill>
                  <a:schemeClr val="tx1"/>
                </a:solidFill>
                <a:latin typeface="Brandon Grotesque Bold" panose="020B0803020203060202" pitchFamily="34" charset="77"/>
              </a:defRPr>
            </a:lvl1pPr>
          </a:lstStyle>
          <a:p>
            <a:r>
              <a:rPr lang="en-GB" b="1">
                <a:latin typeface="Arial" panose="020B0604020202020204" pitchFamily="34" charset="0"/>
              </a:rPr>
              <a:t>SAMPLE – VERTICAL TEXT OPTION</a:t>
            </a:r>
          </a:p>
        </p:txBody>
      </p:sp>
      <p:sp>
        <p:nvSpPr>
          <p:cNvPr id="69" name="Content Placeholder 2">
            <a:extLst>
              <a:ext uri="{FF2B5EF4-FFF2-40B4-BE49-F238E27FC236}">
                <a16:creationId xmlns:a16="http://schemas.microsoft.com/office/drawing/2014/main" id="{EF685DB3-E798-F546-836C-CC1C11995601}"/>
              </a:ext>
            </a:extLst>
          </p:cNvPr>
          <p:cNvSpPr>
            <a:spLocks noGrp="1"/>
          </p:cNvSpPr>
          <p:nvPr>
            <p:ph sz="half" idx="1" hasCustomPrompt="1"/>
          </p:nvPr>
        </p:nvSpPr>
        <p:spPr>
          <a:xfrm>
            <a:off x="653757" y="6751884"/>
            <a:ext cx="6780714" cy="430887"/>
          </a:xfrm>
          <a:prstGeom prst="rect">
            <a:avLst/>
          </a:prstGeom>
        </p:spPr>
        <p:txBody>
          <a:bodyPr/>
          <a:lstStyle>
            <a:lvl1pPr>
              <a:defRPr sz="2800" b="1" i="0">
                <a:latin typeface="Arial" panose="020B0604020202020204" pitchFamily="34" charset="0"/>
              </a:defRPr>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GB"/>
              <a:t>Additional space for supporting text: </a:t>
            </a:r>
          </a:p>
        </p:txBody>
      </p:sp>
      <p:sp>
        <p:nvSpPr>
          <p:cNvPr id="72" name="Holder 3">
            <a:extLst>
              <a:ext uri="{FF2B5EF4-FFF2-40B4-BE49-F238E27FC236}">
                <a16:creationId xmlns:a16="http://schemas.microsoft.com/office/drawing/2014/main" id="{1D44C8AE-DD89-8D42-B3D3-2AE2B910B5CF}"/>
              </a:ext>
            </a:extLst>
          </p:cNvPr>
          <p:cNvSpPr>
            <a:spLocks noGrp="1"/>
          </p:cNvSpPr>
          <p:nvPr>
            <p:ph sz="half" idx="2"/>
          </p:nvPr>
        </p:nvSpPr>
        <p:spPr>
          <a:xfrm>
            <a:off x="14699084" y="2864557"/>
            <a:ext cx="5398666" cy="4318214"/>
          </a:xfrm>
          <a:prstGeom prst="rect">
            <a:avLst/>
          </a:prstGeom>
        </p:spPr>
        <p:txBody>
          <a:bodyPr wrap="square" lIns="0" tIns="0" rIns="0" bIns="0">
            <a:spAutoFit/>
          </a:bodyPr>
          <a:lstStyle>
            <a:lvl1pPr>
              <a:defRPr/>
            </a:lvl1pPr>
          </a:lstStyle>
          <a:p>
            <a:endParaRPr/>
          </a:p>
        </p:txBody>
      </p:sp>
      <p:grpSp>
        <p:nvGrpSpPr>
          <p:cNvPr id="107" name="Group 106">
            <a:extLst>
              <a:ext uri="{FF2B5EF4-FFF2-40B4-BE49-F238E27FC236}">
                <a16:creationId xmlns:a16="http://schemas.microsoft.com/office/drawing/2014/main" id="{E0D0072E-46F6-CC43-97E5-9B05365B9028}"/>
              </a:ext>
            </a:extLst>
          </p:cNvPr>
          <p:cNvGrpSpPr/>
          <p:nvPr userDrawn="1"/>
        </p:nvGrpSpPr>
        <p:grpSpPr>
          <a:xfrm>
            <a:off x="679450" y="701675"/>
            <a:ext cx="2096927" cy="575311"/>
            <a:chOff x="6282009" y="912929"/>
            <a:chExt cx="4187195" cy="1148795"/>
          </a:xfrm>
        </p:grpSpPr>
        <p:sp>
          <p:nvSpPr>
            <p:cNvPr id="108" name="object 12">
              <a:extLst>
                <a:ext uri="{FF2B5EF4-FFF2-40B4-BE49-F238E27FC236}">
                  <a16:creationId xmlns:a16="http://schemas.microsoft.com/office/drawing/2014/main" id="{96A8A197-78E2-F543-A0CE-9C62DFF16FB2}"/>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109" name="object 13">
              <a:extLst>
                <a:ext uri="{FF2B5EF4-FFF2-40B4-BE49-F238E27FC236}">
                  <a16:creationId xmlns:a16="http://schemas.microsoft.com/office/drawing/2014/main" id="{CB74C609-A444-404A-81C3-99F8E43B78C4}"/>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110" name="object 14">
              <a:extLst>
                <a:ext uri="{FF2B5EF4-FFF2-40B4-BE49-F238E27FC236}">
                  <a16:creationId xmlns:a16="http://schemas.microsoft.com/office/drawing/2014/main" id="{B8A725B1-247B-4341-85E5-5E68E2FF157D}"/>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111" name="object 15">
              <a:extLst>
                <a:ext uri="{FF2B5EF4-FFF2-40B4-BE49-F238E27FC236}">
                  <a16:creationId xmlns:a16="http://schemas.microsoft.com/office/drawing/2014/main" id="{8C75C21B-E73B-D249-910E-D7E3F184314B}"/>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112" name="object 16">
              <a:extLst>
                <a:ext uri="{FF2B5EF4-FFF2-40B4-BE49-F238E27FC236}">
                  <a16:creationId xmlns:a16="http://schemas.microsoft.com/office/drawing/2014/main" id="{528F072B-88C4-DC4C-A8B6-C15E0678E20C}"/>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113" name="object 17">
              <a:extLst>
                <a:ext uri="{FF2B5EF4-FFF2-40B4-BE49-F238E27FC236}">
                  <a16:creationId xmlns:a16="http://schemas.microsoft.com/office/drawing/2014/main" id="{B8234234-01D6-5742-AC93-0FAEF25BFDF3}"/>
                </a:ext>
              </a:extLst>
            </p:cNvPr>
            <p:cNvGrpSpPr/>
            <p:nvPr userDrawn="1"/>
          </p:nvGrpSpPr>
          <p:grpSpPr>
            <a:xfrm>
              <a:off x="6369216" y="1893249"/>
              <a:ext cx="957580" cy="168275"/>
              <a:chOff x="3686325" y="4950352"/>
              <a:chExt cx="957580" cy="168275"/>
            </a:xfrm>
          </p:grpSpPr>
          <p:pic>
            <p:nvPicPr>
              <p:cNvPr id="121" name="object 18">
                <a:extLst>
                  <a:ext uri="{FF2B5EF4-FFF2-40B4-BE49-F238E27FC236}">
                    <a16:creationId xmlns:a16="http://schemas.microsoft.com/office/drawing/2014/main" id="{DB6CB39B-CEA3-2242-970F-6456C9630A44}"/>
                  </a:ext>
                </a:extLst>
              </p:cNvPr>
              <p:cNvPicPr/>
              <p:nvPr/>
            </p:nvPicPr>
            <p:blipFill>
              <a:blip r:embed="rId2" cstate="print"/>
              <a:stretch>
                <a:fillRect/>
              </a:stretch>
            </p:blipFill>
            <p:spPr>
              <a:xfrm>
                <a:off x="3686325" y="4955722"/>
                <a:ext cx="98300" cy="134760"/>
              </a:xfrm>
              <a:prstGeom prst="rect">
                <a:avLst/>
              </a:prstGeom>
            </p:spPr>
          </p:pic>
          <p:pic>
            <p:nvPicPr>
              <p:cNvPr id="122" name="object 19">
                <a:extLst>
                  <a:ext uri="{FF2B5EF4-FFF2-40B4-BE49-F238E27FC236}">
                    <a16:creationId xmlns:a16="http://schemas.microsoft.com/office/drawing/2014/main" id="{96BDEFC9-167A-9147-9151-AB73544CB55D}"/>
                  </a:ext>
                </a:extLst>
              </p:cNvPr>
              <p:cNvPicPr/>
              <p:nvPr/>
            </p:nvPicPr>
            <p:blipFill>
              <a:blip r:embed="rId3" cstate="print"/>
              <a:stretch>
                <a:fillRect/>
              </a:stretch>
            </p:blipFill>
            <p:spPr>
              <a:xfrm>
                <a:off x="3803771" y="4984513"/>
                <a:ext cx="78175" cy="102928"/>
              </a:xfrm>
              <a:prstGeom prst="rect">
                <a:avLst/>
              </a:prstGeom>
            </p:spPr>
          </p:pic>
          <p:sp>
            <p:nvSpPr>
              <p:cNvPr id="123" name="object 20">
                <a:extLst>
                  <a:ext uri="{FF2B5EF4-FFF2-40B4-BE49-F238E27FC236}">
                    <a16:creationId xmlns:a16="http://schemas.microsoft.com/office/drawing/2014/main" id="{2733E889-13C0-384D-B3CA-A86BAD3ACA70}"/>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124" name="object 21">
                <a:extLst>
                  <a:ext uri="{FF2B5EF4-FFF2-40B4-BE49-F238E27FC236}">
                    <a16:creationId xmlns:a16="http://schemas.microsoft.com/office/drawing/2014/main" id="{1C3C11CE-DC29-EC4F-9D33-4E8CFE7E8078}"/>
                  </a:ext>
                </a:extLst>
              </p:cNvPr>
              <p:cNvPicPr/>
              <p:nvPr/>
            </p:nvPicPr>
            <p:blipFill>
              <a:blip r:embed="rId4" cstate="print"/>
              <a:stretch>
                <a:fillRect/>
              </a:stretch>
            </p:blipFill>
            <p:spPr>
              <a:xfrm>
                <a:off x="4489871" y="4950352"/>
                <a:ext cx="153542" cy="139098"/>
              </a:xfrm>
              <a:prstGeom prst="rect">
                <a:avLst/>
              </a:prstGeom>
            </p:spPr>
          </p:pic>
          <p:sp>
            <p:nvSpPr>
              <p:cNvPr id="125" name="object 22">
                <a:extLst>
                  <a:ext uri="{FF2B5EF4-FFF2-40B4-BE49-F238E27FC236}">
                    <a16:creationId xmlns:a16="http://schemas.microsoft.com/office/drawing/2014/main" id="{83F5F55E-2DC0-E648-84A8-8F79AC4DDE1E}"/>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114" name="object 23">
              <a:extLst>
                <a:ext uri="{FF2B5EF4-FFF2-40B4-BE49-F238E27FC236}">
                  <a16:creationId xmlns:a16="http://schemas.microsoft.com/office/drawing/2014/main" id="{E84A72B4-C146-134A-BBA3-32C8E5710FE8}"/>
                </a:ext>
              </a:extLst>
            </p:cNvPr>
            <p:cNvGrpSpPr/>
            <p:nvPr userDrawn="1"/>
          </p:nvGrpSpPr>
          <p:grpSpPr>
            <a:xfrm>
              <a:off x="7372949" y="1898410"/>
              <a:ext cx="838200" cy="163195"/>
              <a:chOff x="4690058" y="4955513"/>
              <a:chExt cx="838200" cy="163195"/>
            </a:xfrm>
          </p:grpSpPr>
          <p:pic>
            <p:nvPicPr>
              <p:cNvPr id="119" name="object 24">
                <a:extLst>
                  <a:ext uri="{FF2B5EF4-FFF2-40B4-BE49-F238E27FC236}">
                    <a16:creationId xmlns:a16="http://schemas.microsoft.com/office/drawing/2014/main" id="{0C87BED9-61BF-284D-AA44-49714E8988C4}"/>
                  </a:ext>
                </a:extLst>
              </p:cNvPr>
              <p:cNvPicPr/>
              <p:nvPr/>
            </p:nvPicPr>
            <p:blipFill>
              <a:blip r:embed="rId5" cstate="print"/>
              <a:stretch>
                <a:fillRect/>
              </a:stretch>
            </p:blipFill>
            <p:spPr>
              <a:xfrm>
                <a:off x="5449226" y="4985049"/>
                <a:ext cx="78524" cy="104478"/>
              </a:xfrm>
              <a:prstGeom prst="rect">
                <a:avLst/>
              </a:prstGeom>
            </p:spPr>
          </p:pic>
          <p:sp>
            <p:nvSpPr>
              <p:cNvPr id="120" name="object 25">
                <a:extLst>
                  <a:ext uri="{FF2B5EF4-FFF2-40B4-BE49-F238E27FC236}">
                    <a16:creationId xmlns:a16="http://schemas.microsoft.com/office/drawing/2014/main" id="{E1D66BD2-0BE9-6745-BFAF-DDFF48E9291A}"/>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115" name="object 26">
              <a:extLst>
                <a:ext uri="{FF2B5EF4-FFF2-40B4-BE49-F238E27FC236}">
                  <a16:creationId xmlns:a16="http://schemas.microsoft.com/office/drawing/2014/main" id="{E846A4AD-447D-D541-A663-139FD2D56386}"/>
                </a:ext>
              </a:extLst>
            </p:cNvPr>
            <p:cNvGrpSpPr/>
            <p:nvPr userDrawn="1"/>
          </p:nvGrpSpPr>
          <p:grpSpPr>
            <a:xfrm>
              <a:off x="6818819" y="912939"/>
              <a:ext cx="1391920" cy="873125"/>
              <a:chOff x="4135928" y="3970042"/>
              <a:chExt cx="1391920" cy="873125"/>
            </a:xfrm>
          </p:grpSpPr>
          <p:sp>
            <p:nvSpPr>
              <p:cNvPr id="116" name="object 27">
                <a:extLst>
                  <a:ext uri="{FF2B5EF4-FFF2-40B4-BE49-F238E27FC236}">
                    <a16:creationId xmlns:a16="http://schemas.microsoft.com/office/drawing/2014/main" id="{12CCF8D7-32DC-CE4E-BE54-C25A07D312E5}"/>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117" name="object 28">
                <a:extLst>
                  <a:ext uri="{FF2B5EF4-FFF2-40B4-BE49-F238E27FC236}">
                    <a16:creationId xmlns:a16="http://schemas.microsoft.com/office/drawing/2014/main" id="{B3438595-60AF-0E41-B9C9-35AD78CEB661}"/>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118" name="object 29">
                <a:extLst>
                  <a:ext uri="{FF2B5EF4-FFF2-40B4-BE49-F238E27FC236}">
                    <a16:creationId xmlns:a16="http://schemas.microsoft.com/office/drawing/2014/main" id="{0B3E9A58-FD15-CB4B-B798-0E9CA90B2043}"/>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000000"/>
              </a:solidFill>
            </p:spPr>
            <p:txBody>
              <a:bodyPr wrap="square" lIns="0" tIns="0" rIns="0" bIns="0" rtlCol="0"/>
              <a:lstStyle/>
              <a:p>
                <a:endParaRPr/>
              </a:p>
            </p:txBody>
          </p:sp>
        </p:grpSp>
      </p:grpSp>
      <p:sp>
        <p:nvSpPr>
          <p:cNvPr id="31" name="object 4">
            <a:extLst>
              <a:ext uri="{FF2B5EF4-FFF2-40B4-BE49-F238E27FC236}">
                <a16:creationId xmlns:a16="http://schemas.microsoft.com/office/drawing/2014/main" id="{B355A8FF-B141-2B44-BD85-CC353205CA85}"/>
              </a:ext>
            </a:extLst>
          </p:cNvPr>
          <p:cNvSpPr txBox="1">
            <a:spLocks noGrp="1"/>
          </p:cNvSpPr>
          <p:nvPr>
            <p:ph type="title" hasCustomPrompt="1"/>
          </p:nvPr>
        </p:nvSpPr>
        <p:spPr>
          <a:xfrm>
            <a:off x="653757" y="2864557"/>
            <a:ext cx="9941560" cy="1177925"/>
          </a:xfrm>
          <a:prstGeom prst="rect">
            <a:avLst/>
          </a:prstGeom>
        </p:spPr>
        <p:txBody>
          <a:bodyPr vert="horz" wrap="square" lIns="0" tIns="13970" rIns="0" bIns="0" rtlCol="0">
            <a:spAutoFit/>
          </a:bodyPr>
          <a:lstStyle>
            <a:lvl1pPr>
              <a:defRPr b="0" i="0">
                <a:latin typeface="Arial" panose="020B0604020202020204" pitchFamily="34" charset="0"/>
                <a:cs typeface="Arial" panose="020B0604020202020204" pitchFamily="34" charset="0"/>
              </a:defRPr>
            </a:lvl1pPr>
          </a:lstStyle>
          <a:p>
            <a:pPr marL="12700">
              <a:lnSpc>
                <a:spcPct val="100000"/>
              </a:lnSpc>
              <a:spcBef>
                <a:spcPts val="110"/>
              </a:spcBef>
            </a:pPr>
            <a:r>
              <a:rPr lang="en-GB" sz="7550" b="1" i="0">
                <a:latin typeface="Arial" panose="020B0604020202020204" pitchFamily="34" charset="0"/>
                <a:cs typeface="Arial" panose="020B0604020202020204" pitchFamily="34" charset="0"/>
              </a:rPr>
              <a:t>Type Title Here</a:t>
            </a:r>
            <a:endParaRPr sz="7550">
              <a:latin typeface="BrandonGrotesque-Black"/>
              <a:cs typeface="BrandonGrotesque-Black"/>
            </a:endParaRPr>
          </a:p>
        </p:txBody>
      </p:sp>
      <p:sp>
        <p:nvSpPr>
          <p:cNvPr id="33" name="Content Placeholder 2">
            <a:extLst>
              <a:ext uri="{FF2B5EF4-FFF2-40B4-BE49-F238E27FC236}">
                <a16:creationId xmlns:a16="http://schemas.microsoft.com/office/drawing/2014/main" id="{45F5EE2C-71F0-874D-BF1F-CCF172410ABE}"/>
              </a:ext>
            </a:extLst>
          </p:cNvPr>
          <p:cNvSpPr>
            <a:spLocks noGrp="1"/>
          </p:cNvSpPr>
          <p:nvPr>
            <p:ph sz="half" idx="10" hasCustomPrompt="1"/>
          </p:nvPr>
        </p:nvSpPr>
        <p:spPr>
          <a:xfrm>
            <a:off x="653757" y="7895329"/>
            <a:ext cx="8838445" cy="2102746"/>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GB"/>
              <a:t>Text Box≈</a:t>
            </a:r>
          </a:p>
        </p:txBody>
      </p:sp>
    </p:spTree>
    <p:extLst>
      <p:ext uri="{BB962C8B-B14F-4D97-AF65-F5344CB8AC3E}">
        <p14:creationId xmlns:p14="http://schemas.microsoft.com/office/powerpoint/2010/main" val="17896545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10.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5.png"/><Relationship Id="rId5" Type="http://schemas.openxmlformats.org/officeDocument/2006/relationships/slideLayout" Target="../slideLayouts/slideLayout10.xml"/><Relationship Id="rId10" Type="http://schemas.openxmlformats.org/officeDocument/2006/relationships/image" Target="../media/image4.png"/><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2.png"/><Relationship Id="rId5" Type="http://schemas.openxmlformats.org/officeDocument/2006/relationships/slideLayout" Target="../slideLayouts/slideLayout22.xml"/><Relationship Id="rId10" Type="http://schemas.openxmlformats.org/officeDocument/2006/relationships/image" Target="../media/image5.png"/><Relationship Id="rId4" Type="http://schemas.openxmlformats.org/officeDocument/2006/relationships/slideLayout" Target="../slideLayouts/slideLayout21.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2.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7" Type="http://schemas.openxmlformats.org/officeDocument/2006/relationships/image" Target="../media/image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7" Type="http://schemas.openxmlformats.org/officeDocument/2006/relationships/image" Target="../media/image2.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4.xml"/><Relationship Id="rId7" Type="http://schemas.openxmlformats.org/officeDocument/2006/relationships/image" Target="../media/image3.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9.xml"/><Relationship Id="rId5" Type="http://schemas.openxmlformats.org/officeDocument/2006/relationships/slideLayout" Target="../slideLayouts/slideLayout36.xml"/><Relationship Id="rId10" Type="http://schemas.openxmlformats.org/officeDocument/2006/relationships/image" Target="../media/image2.png"/><Relationship Id="rId4" Type="http://schemas.openxmlformats.org/officeDocument/2006/relationships/slideLayout" Target="../slideLayouts/slideLayout35.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14">
            <a:extLst>
              <a:ext uri="{FF2B5EF4-FFF2-40B4-BE49-F238E27FC236}">
                <a16:creationId xmlns:a16="http://schemas.microsoft.com/office/drawing/2014/main" id="{B9982FAB-AEAD-754B-8FEF-48F95D2216D1}"/>
              </a:ext>
            </a:extLst>
          </p:cNvPr>
          <p:cNvSpPr/>
          <p:nvPr userDrawn="1"/>
        </p:nvSpPr>
        <p:spPr>
          <a:xfrm>
            <a:off x="1845179" y="681623"/>
            <a:ext cx="22225" cy="575310"/>
          </a:xfrm>
          <a:custGeom>
            <a:avLst/>
            <a:gdLst/>
            <a:ahLst/>
            <a:cxnLst/>
            <a:rect l="l" t="t" r="r" b="b"/>
            <a:pathLst>
              <a:path w="22225" h="575310">
                <a:moveTo>
                  <a:pt x="21611" y="0"/>
                </a:moveTo>
                <a:lnTo>
                  <a:pt x="0" y="0"/>
                </a:lnTo>
                <a:lnTo>
                  <a:pt x="0" y="575081"/>
                </a:lnTo>
                <a:lnTo>
                  <a:pt x="21611" y="575081"/>
                </a:lnTo>
                <a:lnTo>
                  <a:pt x="21611" y="0"/>
                </a:lnTo>
                <a:close/>
              </a:path>
            </a:pathLst>
          </a:custGeom>
          <a:solidFill>
            <a:srgbClr val="1C1C1C"/>
          </a:solidFill>
        </p:spPr>
        <p:txBody>
          <a:bodyPr wrap="square" lIns="0" tIns="0" rIns="0" bIns="0" rtlCol="0"/>
          <a:lstStyle/>
          <a:p>
            <a:endParaRPr/>
          </a:p>
        </p:txBody>
      </p:sp>
      <p:sp>
        <p:nvSpPr>
          <p:cNvPr id="3" name="object 15">
            <a:extLst>
              <a:ext uri="{FF2B5EF4-FFF2-40B4-BE49-F238E27FC236}">
                <a16:creationId xmlns:a16="http://schemas.microsoft.com/office/drawing/2014/main" id="{B3203048-DE06-A244-9436-FCD708A63E6B}"/>
              </a:ext>
            </a:extLst>
          </p:cNvPr>
          <p:cNvSpPr/>
          <p:nvPr userDrawn="1"/>
        </p:nvSpPr>
        <p:spPr>
          <a:xfrm>
            <a:off x="2064791" y="681614"/>
            <a:ext cx="715645" cy="575945"/>
          </a:xfrm>
          <a:custGeom>
            <a:avLst/>
            <a:gdLst/>
            <a:ahLst/>
            <a:cxnLst/>
            <a:rect l="l" t="t" r="r" b="b"/>
            <a:pathLst>
              <a:path w="715644" h="575944">
                <a:moveTo>
                  <a:pt x="90589" y="2463"/>
                </a:moveTo>
                <a:lnTo>
                  <a:pt x="85217" y="0"/>
                </a:lnTo>
                <a:lnTo>
                  <a:pt x="5384" y="0"/>
                </a:lnTo>
                <a:lnTo>
                  <a:pt x="0" y="2463"/>
                </a:lnTo>
                <a:lnTo>
                  <a:pt x="0" y="34264"/>
                </a:lnTo>
                <a:lnTo>
                  <a:pt x="4889" y="35255"/>
                </a:lnTo>
                <a:lnTo>
                  <a:pt x="13944" y="35255"/>
                </a:lnTo>
                <a:lnTo>
                  <a:pt x="16408" y="35013"/>
                </a:lnTo>
                <a:lnTo>
                  <a:pt x="23253" y="35013"/>
                </a:lnTo>
                <a:lnTo>
                  <a:pt x="24485" y="36487"/>
                </a:lnTo>
                <a:lnTo>
                  <a:pt x="24485" y="175056"/>
                </a:lnTo>
                <a:lnTo>
                  <a:pt x="65125" y="175056"/>
                </a:lnTo>
                <a:lnTo>
                  <a:pt x="66116" y="157048"/>
                </a:lnTo>
                <a:lnTo>
                  <a:pt x="66116" y="36487"/>
                </a:lnTo>
                <a:lnTo>
                  <a:pt x="66598" y="35013"/>
                </a:lnTo>
                <a:lnTo>
                  <a:pt x="75653" y="35013"/>
                </a:lnTo>
                <a:lnTo>
                  <a:pt x="77863" y="35255"/>
                </a:lnTo>
                <a:lnTo>
                  <a:pt x="85699" y="35255"/>
                </a:lnTo>
                <a:lnTo>
                  <a:pt x="86880" y="35013"/>
                </a:lnTo>
                <a:lnTo>
                  <a:pt x="90589" y="34264"/>
                </a:lnTo>
                <a:lnTo>
                  <a:pt x="90589" y="2463"/>
                </a:lnTo>
                <a:close/>
              </a:path>
              <a:path w="715644" h="575944">
                <a:moveTo>
                  <a:pt x="128270" y="455853"/>
                </a:moveTo>
                <a:lnTo>
                  <a:pt x="125564" y="432917"/>
                </a:lnTo>
                <a:lnTo>
                  <a:pt x="125526" y="432511"/>
                </a:lnTo>
                <a:lnTo>
                  <a:pt x="117487" y="414794"/>
                </a:lnTo>
                <a:lnTo>
                  <a:pt x="104508" y="403567"/>
                </a:lnTo>
                <a:lnTo>
                  <a:pt x="86880" y="399630"/>
                </a:lnTo>
                <a:lnTo>
                  <a:pt x="85166" y="399630"/>
                </a:lnTo>
                <a:lnTo>
                  <a:pt x="85166" y="457581"/>
                </a:lnTo>
                <a:lnTo>
                  <a:pt x="84886" y="465696"/>
                </a:lnTo>
                <a:lnTo>
                  <a:pt x="83299" y="472719"/>
                </a:lnTo>
                <a:lnTo>
                  <a:pt x="79273" y="477659"/>
                </a:lnTo>
                <a:lnTo>
                  <a:pt x="71691" y="479526"/>
                </a:lnTo>
                <a:lnTo>
                  <a:pt x="61899" y="479526"/>
                </a:lnTo>
                <a:lnTo>
                  <a:pt x="60515" y="478142"/>
                </a:lnTo>
                <a:lnTo>
                  <a:pt x="60502" y="465696"/>
                </a:lnTo>
                <a:lnTo>
                  <a:pt x="60680" y="462508"/>
                </a:lnTo>
                <a:lnTo>
                  <a:pt x="60680" y="452412"/>
                </a:lnTo>
                <a:lnTo>
                  <a:pt x="60477" y="449046"/>
                </a:lnTo>
                <a:lnTo>
                  <a:pt x="60426" y="436143"/>
                </a:lnTo>
                <a:lnTo>
                  <a:pt x="61899" y="432917"/>
                </a:lnTo>
                <a:lnTo>
                  <a:pt x="71691" y="432917"/>
                </a:lnTo>
                <a:lnTo>
                  <a:pt x="78447" y="435216"/>
                </a:lnTo>
                <a:lnTo>
                  <a:pt x="82562" y="441083"/>
                </a:lnTo>
                <a:lnTo>
                  <a:pt x="84620" y="449046"/>
                </a:lnTo>
                <a:lnTo>
                  <a:pt x="85166" y="457581"/>
                </a:lnTo>
                <a:lnTo>
                  <a:pt x="85166" y="399630"/>
                </a:lnTo>
                <a:lnTo>
                  <a:pt x="19062" y="399630"/>
                </a:lnTo>
                <a:lnTo>
                  <a:pt x="19062" y="574687"/>
                </a:lnTo>
                <a:lnTo>
                  <a:pt x="60680" y="574687"/>
                </a:lnTo>
                <a:lnTo>
                  <a:pt x="60680" y="516496"/>
                </a:lnTo>
                <a:lnTo>
                  <a:pt x="60934" y="514527"/>
                </a:lnTo>
                <a:lnTo>
                  <a:pt x="66802" y="514527"/>
                </a:lnTo>
                <a:lnTo>
                  <a:pt x="69748" y="515035"/>
                </a:lnTo>
                <a:lnTo>
                  <a:pt x="75857" y="515035"/>
                </a:lnTo>
                <a:lnTo>
                  <a:pt x="84912" y="514527"/>
                </a:lnTo>
                <a:lnTo>
                  <a:pt x="87553" y="514388"/>
                </a:lnTo>
                <a:lnTo>
                  <a:pt x="100482" y="511695"/>
                </a:lnTo>
                <a:lnTo>
                  <a:pt x="125514" y="479526"/>
                </a:lnTo>
                <a:lnTo>
                  <a:pt x="127584" y="466940"/>
                </a:lnTo>
                <a:lnTo>
                  <a:pt x="128270" y="455853"/>
                </a:lnTo>
                <a:close/>
              </a:path>
              <a:path w="715644" h="575944">
                <a:moveTo>
                  <a:pt x="212915" y="162725"/>
                </a:moveTo>
                <a:lnTo>
                  <a:pt x="211239" y="148348"/>
                </a:lnTo>
                <a:lnTo>
                  <a:pt x="209181" y="138074"/>
                </a:lnTo>
                <a:lnTo>
                  <a:pt x="206298" y="123583"/>
                </a:lnTo>
                <a:lnTo>
                  <a:pt x="201866" y="101092"/>
                </a:lnTo>
                <a:lnTo>
                  <a:pt x="198234" y="82626"/>
                </a:lnTo>
                <a:lnTo>
                  <a:pt x="190652" y="39446"/>
                </a:lnTo>
                <a:lnTo>
                  <a:pt x="187185" y="19735"/>
                </a:lnTo>
                <a:lnTo>
                  <a:pt x="184861" y="11442"/>
                </a:lnTo>
                <a:lnTo>
                  <a:pt x="181381" y="5245"/>
                </a:lnTo>
                <a:lnTo>
                  <a:pt x="176530" y="1346"/>
                </a:lnTo>
                <a:lnTo>
                  <a:pt x="170053" y="0"/>
                </a:lnTo>
                <a:lnTo>
                  <a:pt x="160743" y="0"/>
                </a:lnTo>
                <a:lnTo>
                  <a:pt x="160743" y="101092"/>
                </a:lnTo>
                <a:lnTo>
                  <a:pt x="141655" y="101092"/>
                </a:lnTo>
                <a:lnTo>
                  <a:pt x="141655" y="94919"/>
                </a:lnTo>
                <a:lnTo>
                  <a:pt x="141897" y="93446"/>
                </a:lnTo>
                <a:lnTo>
                  <a:pt x="143649" y="74714"/>
                </a:lnTo>
                <a:lnTo>
                  <a:pt x="145529" y="57302"/>
                </a:lnTo>
                <a:lnTo>
                  <a:pt x="147916" y="44450"/>
                </a:lnTo>
                <a:lnTo>
                  <a:pt x="151193" y="39446"/>
                </a:lnTo>
                <a:lnTo>
                  <a:pt x="154508" y="44488"/>
                </a:lnTo>
                <a:lnTo>
                  <a:pt x="156768" y="57391"/>
                </a:lnTo>
                <a:lnTo>
                  <a:pt x="160502" y="93446"/>
                </a:lnTo>
                <a:lnTo>
                  <a:pt x="160705" y="94919"/>
                </a:lnTo>
                <a:lnTo>
                  <a:pt x="160743" y="101092"/>
                </a:lnTo>
                <a:lnTo>
                  <a:pt x="160743" y="0"/>
                </a:lnTo>
                <a:lnTo>
                  <a:pt x="132334" y="0"/>
                </a:lnTo>
                <a:lnTo>
                  <a:pt x="125882" y="1346"/>
                </a:lnTo>
                <a:lnTo>
                  <a:pt x="121081" y="5245"/>
                </a:lnTo>
                <a:lnTo>
                  <a:pt x="117741" y="11442"/>
                </a:lnTo>
                <a:lnTo>
                  <a:pt x="115684" y="19735"/>
                </a:lnTo>
                <a:lnTo>
                  <a:pt x="103720" y="88569"/>
                </a:lnTo>
                <a:lnTo>
                  <a:pt x="91935" y="150329"/>
                </a:lnTo>
                <a:lnTo>
                  <a:pt x="90716" y="162725"/>
                </a:lnTo>
                <a:lnTo>
                  <a:pt x="90716" y="174066"/>
                </a:lnTo>
                <a:lnTo>
                  <a:pt x="98310" y="175056"/>
                </a:lnTo>
                <a:lnTo>
                  <a:pt x="122555" y="175056"/>
                </a:lnTo>
                <a:lnTo>
                  <a:pt x="130314" y="169278"/>
                </a:lnTo>
                <a:lnTo>
                  <a:pt x="133819" y="156565"/>
                </a:lnTo>
                <a:lnTo>
                  <a:pt x="136398" y="143852"/>
                </a:lnTo>
                <a:lnTo>
                  <a:pt x="141414" y="138074"/>
                </a:lnTo>
                <a:lnTo>
                  <a:pt x="160985" y="138074"/>
                </a:lnTo>
                <a:lnTo>
                  <a:pt x="165696" y="143852"/>
                </a:lnTo>
                <a:lnTo>
                  <a:pt x="167652" y="156565"/>
                </a:lnTo>
                <a:lnTo>
                  <a:pt x="170624" y="169278"/>
                </a:lnTo>
                <a:lnTo>
                  <a:pt x="178371" y="175056"/>
                </a:lnTo>
                <a:lnTo>
                  <a:pt x="205320" y="175056"/>
                </a:lnTo>
                <a:lnTo>
                  <a:pt x="212915" y="174066"/>
                </a:lnTo>
                <a:lnTo>
                  <a:pt x="212915" y="162725"/>
                </a:lnTo>
                <a:close/>
              </a:path>
              <a:path w="715644" h="575944">
                <a:moveTo>
                  <a:pt x="226072" y="544372"/>
                </a:moveTo>
                <a:lnTo>
                  <a:pt x="224955" y="539432"/>
                </a:lnTo>
                <a:lnTo>
                  <a:pt x="224840" y="538924"/>
                </a:lnTo>
                <a:lnTo>
                  <a:pt x="209423" y="538924"/>
                </a:lnTo>
                <a:lnTo>
                  <a:pt x="203530" y="539432"/>
                </a:lnTo>
                <a:lnTo>
                  <a:pt x="190550" y="539432"/>
                </a:lnTo>
                <a:lnTo>
                  <a:pt x="182968" y="539191"/>
                </a:lnTo>
                <a:lnTo>
                  <a:pt x="182968" y="399630"/>
                </a:lnTo>
                <a:lnTo>
                  <a:pt x="141338" y="399630"/>
                </a:lnTo>
                <a:lnTo>
                  <a:pt x="141338" y="574687"/>
                </a:lnTo>
                <a:lnTo>
                  <a:pt x="226072" y="574687"/>
                </a:lnTo>
                <a:lnTo>
                  <a:pt x="226072" y="544372"/>
                </a:lnTo>
                <a:close/>
              </a:path>
              <a:path w="715644" h="575944">
                <a:moveTo>
                  <a:pt x="339420" y="167652"/>
                </a:moveTo>
                <a:lnTo>
                  <a:pt x="334213" y="149860"/>
                </a:lnTo>
                <a:lnTo>
                  <a:pt x="323303" y="122567"/>
                </a:lnTo>
                <a:lnTo>
                  <a:pt x="313994" y="101092"/>
                </a:lnTo>
                <a:lnTo>
                  <a:pt x="312051" y="96608"/>
                </a:lnTo>
                <a:lnTo>
                  <a:pt x="305892" y="82842"/>
                </a:lnTo>
                <a:lnTo>
                  <a:pt x="304165" y="79146"/>
                </a:lnTo>
                <a:lnTo>
                  <a:pt x="303187" y="77673"/>
                </a:lnTo>
                <a:lnTo>
                  <a:pt x="303187" y="76669"/>
                </a:lnTo>
                <a:lnTo>
                  <a:pt x="306679" y="69481"/>
                </a:lnTo>
                <a:lnTo>
                  <a:pt x="309918" y="63360"/>
                </a:lnTo>
                <a:lnTo>
                  <a:pt x="324675" y="35483"/>
                </a:lnTo>
                <a:lnTo>
                  <a:pt x="332701" y="19735"/>
                </a:lnTo>
                <a:lnTo>
                  <a:pt x="335508" y="14058"/>
                </a:lnTo>
                <a:lnTo>
                  <a:pt x="336740" y="9867"/>
                </a:lnTo>
                <a:lnTo>
                  <a:pt x="336740" y="0"/>
                </a:lnTo>
                <a:lnTo>
                  <a:pt x="307352" y="0"/>
                </a:lnTo>
                <a:lnTo>
                  <a:pt x="299897" y="1689"/>
                </a:lnTo>
                <a:lnTo>
                  <a:pt x="295046" y="6870"/>
                </a:lnTo>
                <a:lnTo>
                  <a:pt x="291033" y="15709"/>
                </a:lnTo>
                <a:lnTo>
                  <a:pt x="286054" y="28359"/>
                </a:lnTo>
                <a:lnTo>
                  <a:pt x="283451" y="36322"/>
                </a:lnTo>
                <a:lnTo>
                  <a:pt x="279552" y="48069"/>
                </a:lnTo>
                <a:lnTo>
                  <a:pt x="274739" y="58724"/>
                </a:lnTo>
                <a:lnTo>
                  <a:pt x="269379" y="63360"/>
                </a:lnTo>
                <a:lnTo>
                  <a:pt x="268681" y="62674"/>
                </a:lnTo>
                <a:lnTo>
                  <a:pt x="268325" y="57912"/>
                </a:lnTo>
                <a:lnTo>
                  <a:pt x="268224" y="48069"/>
                </a:lnTo>
                <a:lnTo>
                  <a:pt x="268173" y="0"/>
                </a:lnTo>
                <a:lnTo>
                  <a:pt x="226542" y="0"/>
                </a:lnTo>
                <a:lnTo>
                  <a:pt x="226542" y="175056"/>
                </a:lnTo>
                <a:lnTo>
                  <a:pt x="268173" y="175056"/>
                </a:lnTo>
                <a:lnTo>
                  <a:pt x="268173" y="114160"/>
                </a:lnTo>
                <a:lnTo>
                  <a:pt x="267677" y="109715"/>
                </a:lnTo>
                <a:lnTo>
                  <a:pt x="267677" y="103314"/>
                </a:lnTo>
                <a:lnTo>
                  <a:pt x="268173" y="101092"/>
                </a:lnTo>
                <a:lnTo>
                  <a:pt x="269646" y="101092"/>
                </a:lnTo>
                <a:lnTo>
                  <a:pt x="274574" y="105054"/>
                </a:lnTo>
                <a:lnTo>
                  <a:pt x="279311" y="116217"/>
                </a:lnTo>
                <a:lnTo>
                  <a:pt x="284797" y="133438"/>
                </a:lnTo>
                <a:lnTo>
                  <a:pt x="291922" y="155575"/>
                </a:lnTo>
                <a:lnTo>
                  <a:pt x="295440" y="165379"/>
                </a:lnTo>
                <a:lnTo>
                  <a:pt x="299085" y="171323"/>
                </a:lnTo>
                <a:lnTo>
                  <a:pt x="304660" y="174269"/>
                </a:lnTo>
                <a:lnTo>
                  <a:pt x="313956" y="175056"/>
                </a:lnTo>
                <a:lnTo>
                  <a:pt x="335508" y="175056"/>
                </a:lnTo>
                <a:lnTo>
                  <a:pt x="339420" y="172097"/>
                </a:lnTo>
                <a:lnTo>
                  <a:pt x="339420" y="167652"/>
                </a:lnTo>
                <a:close/>
              </a:path>
              <a:path w="715644" h="575944">
                <a:moveTo>
                  <a:pt x="348107" y="199834"/>
                </a:moveTo>
                <a:lnTo>
                  <a:pt x="307454" y="199834"/>
                </a:lnTo>
                <a:lnTo>
                  <a:pt x="304520" y="210439"/>
                </a:lnTo>
                <a:lnTo>
                  <a:pt x="302310" y="219532"/>
                </a:lnTo>
                <a:lnTo>
                  <a:pt x="296887" y="240665"/>
                </a:lnTo>
                <a:lnTo>
                  <a:pt x="294081" y="251764"/>
                </a:lnTo>
                <a:lnTo>
                  <a:pt x="292760" y="257530"/>
                </a:lnTo>
                <a:lnTo>
                  <a:pt x="292519" y="259245"/>
                </a:lnTo>
                <a:lnTo>
                  <a:pt x="291528" y="259981"/>
                </a:lnTo>
                <a:lnTo>
                  <a:pt x="289318" y="259981"/>
                </a:lnTo>
                <a:lnTo>
                  <a:pt x="288112" y="258991"/>
                </a:lnTo>
                <a:lnTo>
                  <a:pt x="287870" y="257263"/>
                </a:lnTo>
                <a:lnTo>
                  <a:pt x="285661" y="249326"/>
                </a:lnTo>
                <a:lnTo>
                  <a:pt x="283171" y="240538"/>
                </a:lnTo>
                <a:lnTo>
                  <a:pt x="279844" y="228460"/>
                </a:lnTo>
                <a:lnTo>
                  <a:pt x="277583" y="219532"/>
                </a:lnTo>
                <a:lnTo>
                  <a:pt x="275615" y="210439"/>
                </a:lnTo>
                <a:lnTo>
                  <a:pt x="273177" y="199834"/>
                </a:lnTo>
                <a:lnTo>
                  <a:pt x="230314" y="199834"/>
                </a:lnTo>
                <a:lnTo>
                  <a:pt x="230314" y="206222"/>
                </a:lnTo>
                <a:lnTo>
                  <a:pt x="244614" y="249428"/>
                </a:lnTo>
                <a:lnTo>
                  <a:pt x="250405" y="263436"/>
                </a:lnTo>
                <a:lnTo>
                  <a:pt x="254939" y="274447"/>
                </a:lnTo>
                <a:lnTo>
                  <a:pt x="260616" y="289560"/>
                </a:lnTo>
                <a:lnTo>
                  <a:pt x="265480" y="305244"/>
                </a:lnTo>
                <a:lnTo>
                  <a:pt x="267538" y="317919"/>
                </a:lnTo>
                <a:lnTo>
                  <a:pt x="267538" y="374865"/>
                </a:lnTo>
                <a:lnTo>
                  <a:pt x="309168" y="374865"/>
                </a:lnTo>
                <a:lnTo>
                  <a:pt x="309168" y="334187"/>
                </a:lnTo>
                <a:lnTo>
                  <a:pt x="309397" y="320967"/>
                </a:lnTo>
                <a:lnTo>
                  <a:pt x="310476" y="311569"/>
                </a:lnTo>
                <a:lnTo>
                  <a:pt x="312991" y="302641"/>
                </a:lnTo>
                <a:lnTo>
                  <a:pt x="317500" y="290804"/>
                </a:lnTo>
                <a:lnTo>
                  <a:pt x="321144" y="281533"/>
                </a:lnTo>
                <a:lnTo>
                  <a:pt x="324345" y="273291"/>
                </a:lnTo>
                <a:lnTo>
                  <a:pt x="326986" y="266522"/>
                </a:lnTo>
                <a:lnTo>
                  <a:pt x="329704" y="259981"/>
                </a:lnTo>
                <a:lnTo>
                  <a:pt x="334098" y="249326"/>
                </a:lnTo>
                <a:lnTo>
                  <a:pt x="340423" y="232397"/>
                </a:lnTo>
                <a:lnTo>
                  <a:pt x="345821" y="216255"/>
                </a:lnTo>
                <a:lnTo>
                  <a:pt x="348107" y="206222"/>
                </a:lnTo>
                <a:lnTo>
                  <a:pt x="348107" y="199834"/>
                </a:lnTo>
                <a:close/>
              </a:path>
              <a:path w="715644" h="575944">
                <a:moveTo>
                  <a:pt x="360311" y="562368"/>
                </a:moveTo>
                <a:lnTo>
                  <a:pt x="358635" y="548005"/>
                </a:lnTo>
                <a:lnTo>
                  <a:pt x="356590" y="537705"/>
                </a:lnTo>
                <a:lnTo>
                  <a:pt x="353707" y="523227"/>
                </a:lnTo>
                <a:lnTo>
                  <a:pt x="349275" y="500722"/>
                </a:lnTo>
                <a:lnTo>
                  <a:pt x="345643" y="482282"/>
                </a:lnTo>
                <a:lnTo>
                  <a:pt x="338061" y="439077"/>
                </a:lnTo>
                <a:lnTo>
                  <a:pt x="334606" y="419379"/>
                </a:lnTo>
                <a:lnTo>
                  <a:pt x="332282" y="411086"/>
                </a:lnTo>
                <a:lnTo>
                  <a:pt x="328790" y="404876"/>
                </a:lnTo>
                <a:lnTo>
                  <a:pt x="323938" y="400989"/>
                </a:lnTo>
                <a:lnTo>
                  <a:pt x="317474" y="399630"/>
                </a:lnTo>
                <a:lnTo>
                  <a:pt x="308165" y="399630"/>
                </a:lnTo>
                <a:lnTo>
                  <a:pt x="308165" y="500722"/>
                </a:lnTo>
                <a:lnTo>
                  <a:pt x="289064" y="500722"/>
                </a:lnTo>
                <a:lnTo>
                  <a:pt x="289064" y="494563"/>
                </a:lnTo>
                <a:lnTo>
                  <a:pt x="289306" y="493077"/>
                </a:lnTo>
                <a:lnTo>
                  <a:pt x="291071" y="474345"/>
                </a:lnTo>
                <a:lnTo>
                  <a:pt x="292950" y="456933"/>
                </a:lnTo>
                <a:lnTo>
                  <a:pt x="295338" y="444080"/>
                </a:lnTo>
                <a:lnTo>
                  <a:pt x="298615" y="439077"/>
                </a:lnTo>
                <a:lnTo>
                  <a:pt x="301917" y="444119"/>
                </a:lnTo>
                <a:lnTo>
                  <a:pt x="304177" y="457022"/>
                </a:lnTo>
                <a:lnTo>
                  <a:pt x="307924" y="493077"/>
                </a:lnTo>
                <a:lnTo>
                  <a:pt x="308127" y="494563"/>
                </a:lnTo>
                <a:lnTo>
                  <a:pt x="308165" y="500722"/>
                </a:lnTo>
                <a:lnTo>
                  <a:pt x="308165" y="399630"/>
                </a:lnTo>
                <a:lnTo>
                  <a:pt x="279755" y="399630"/>
                </a:lnTo>
                <a:lnTo>
                  <a:pt x="273291" y="400989"/>
                </a:lnTo>
                <a:lnTo>
                  <a:pt x="268490" y="404876"/>
                </a:lnTo>
                <a:lnTo>
                  <a:pt x="265163" y="411086"/>
                </a:lnTo>
                <a:lnTo>
                  <a:pt x="263105" y="419379"/>
                </a:lnTo>
                <a:lnTo>
                  <a:pt x="251155" y="488200"/>
                </a:lnTo>
                <a:lnTo>
                  <a:pt x="239356" y="549973"/>
                </a:lnTo>
                <a:lnTo>
                  <a:pt x="238137" y="562368"/>
                </a:lnTo>
                <a:lnTo>
                  <a:pt x="238137" y="573709"/>
                </a:lnTo>
                <a:lnTo>
                  <a:pt x="245706" y="574687"/>
                </a:lnTo>
                <a:lnTo>
                  <a:pt x="269963" y="574687"/>
                </a:lnTo>
                <a:lnTo>
                  <a:pt x="277736" y="568909"/>
                </a:lnTo>
                <a:lnTo>
                  <a:pt x="281228" y="556196"/>
                </a:lnTo>
                <a:lnTo>
                  <a:pt x="283819" y="543483"/>
                </a:lnTo>
                <a:lnTo>
                  <a:pt x="288836" y="537705"/>
                </a:lnTo>
                <a:lnTo>
                  <a:pt x="308394" y="537705"/>
                </a:lnTo>
                <a:lnTo>
                  <a:pt x="313118" y="543483"/>
                </a:lnTo>
                <a:lnTo>
                  <a:pt x="315074" y="556196"/>
                </a:lnTo>
                <a:lnTo>
                  <a:pt x="318046" y="568909"/>
                </a:lnTo>
                <a:lnTo>
                  <a:pt x="325793" y="574687"/>
                </a:lnTo>
                <a:lnTo>
                  <a:pt x="352717" y="574687"/>
                </a:lnTo>
                <a:lnTo>
                  <a:pt x="360311" y="573709"/>
                </a:lnTo>
                <a:lnTo>
                  <a:pt x="360311" y="562368"/>
                </a:lnTo>
                <a:close/>
              </a:path>
              <a:path w="715644" h="575944">
                <a:moveTo>
                  <a:pt x="442048" y="2463"/>
                </a:moveTo>
                <a:lnTo>
                  <a:pt x="436651" y="0"/>
                </a:lnTo>
                <a:lnTo>
                  <a:pt x="352666" y="0"/>
                </a:lnTo>
                <a:lnTo>
                  <a:pt x="352666" y="175056"/>
                </a:lnTo>
                <a:lnTo>
                  <a:pt x="439356" y="175056"/>
                </a:lnTo>
                <a:lnTo>
                  <a:pt x="423189" y="137566"/>
                </a:lnTo>
                <a:lnTo>
                  <a:pt x="418541" y="138074"/>
                </a:lnTo>
                <a:lnTo>
                  <a:pt x="399694" y="138074"/>
                </a:lnTo>
                <a:lnTo>
                  <a:pt x="394779" y="135343"/>
                </a:lnTo>
                <a:lnTo>
                  <a:pt x="394296" y="129921"/>
                </a:lnTo>
                <a:lnTo>
                  <a:pt x="394296" y="101092"/>
                </a:lnTo>
                <a:lnTo>
                  <a:pt x="402132" y="101092"/>
                </a:lnTo>
                <a:lnTo>
                  <a:pt x="419074" y="101511"/>
                </a:lnTo>
                <a:lnTo>
                  <a:pt x="427596" y="101587"/>
                </a:lnTo>
                <a:lnTo>
                  <a:pt x="433730" y="101587"/>
                </a:lnTo>
                <a:lnTo>
                  <a:pt x="438873" y="101092"/>
                </a:lnTo>
                <a:lnTo>
                  <a:pt x="438873" y="75196"/>
                </a:lnTo>
                <a:lnTo>
                  <a:pt x="438416" y="67068"/>
                </a:lnTo>
                <a:lnTo>
                  <a:pt x="438378" y="66560"/>
                </a:lnTo>
                <a:lnTo>
                  <a:pt x="424180" y="66560"/>
                </a:lnTo>
                <a:lnTo>
                  <a:pt x="421741" y="67068"/>
                </a:lnTo>
                <a:lnTo>
                  <a:pt x="394296" y="67068"/>
                </a:lnTo>
                <a:lnTo>
                  <a:pt x="394296" y="34023"/>
                </a:lnTo>
                <a:lnTo>
                  <a:pt x="413893" y="34023"/>
                </a:lnTo>
                <a:lnTo>
                  <a:pt x="421500" y="34531"/>
                </a:lnTo>
                <a:lnTo>
                  <a:pt x="437159" y="34531"/>
                </a:lnTo>
                <a:lnTo>
                  <a:pt x="442048" y="34264"/>
                </a:lnTo>
                <a:lnTo>
                  <a:pt x="442048" y="34023"/>
                </a:lnTo>
                <a:lnTo>
                  <a:pt x="442048" y="2463"/>
                </a:lnTo>
                <a:close/>
              </a:path>
              <a:path w="715644" h="575944">
                <a:moveTo>
                  <a:pt x="452170" y="401370"/>
                </a:moveTo>
                <a:lnTo>
                  <a:pt x="448995" y="398424"/>
                </a:lnTo>
                <a:lnTo>
                  <a:pt x="442861" y="398424"/>
                </a:lnTo>
                <a:lnTo>
                  <a:pt x="416445" y="402018"/>
                </a:lnTo>
                <a:lnTo>
                  <a:pt x="392239" y="415213"/>
                </a:lnTo>
                <a:lnTo>
                  <a:pt x="374548" y="441566"/>
                </a:lnTo>
                <a:lnTo>
                  <a:pt x="367690" y="484695"/>
                </a:lnTo>
                <a:lnTo>
                  <a:pt x="374548" y="530669"/>
                </a:lnTo>
                <a:lnTo>
                  <a:pt x="392239" y="558507"/>
                </a:lnTo>
                <a:lnTo>
                  <a:pt x="416445" y="572236"/>
                </a:lnTo>
                <a:lnTo>
                  <a:pt x="442861" y="575906"/>
                </a:lnTo>
                <a:lnTo>
                  <a:pt x="448995" y="575906"/>
                </a:lnTo>
                <a:lnTo>
                  <a:pt x="452170" y="572947"/>
                </a:lnTo>
                <a:lnTo>
                  <a:pt x="452170" y="539432"/>
                </a:lnTo>
                <a:lnTo>
                  <a:pt x="452170" y="538924"/>
                </a:lnTo>
                <a:lnTo>
                  <a:pt x="437222" y="538924"/>
                </a:lnTo>
                <a:lnTo>
                  <a:pt x="437222" y="539432"/>
                </a:lnTo>
                <a:lnTo>
                  <a:pt x="434060" y="539432"/>
                </a:lnTo>
                <a:lnTo>
                  <a:pt x="421271" y="532142"/>
                </a:lnTo>
                <a:lnTo>
                  <a:pt x="414642" y="515454"/>
                </a:lnTo>
                <a:lnTo>
                  <a:pt x="412153" y="497205"/>
                </a:lnTo>
                <a:lnTo>
                  <a:pt x="411772" y="485190"/>
                </a:lnTo>
                <a:lnTo>
                  <a:pt x="412127" y="473405"/>
                </a:lnTo>
                <a:lnTo>
                  <a:pt x="414680" y="456107"/>
                </a:lnTo>
                <a:lnTo>
                  <a:pt x="421576" y="440474"/>
                </a:lnTo>
                <a:lnTo>
                  <a:pt x="435025" y="433666"/>
                </a:lnTo>
                <a:lnTo>
                  <a:pt x="437730" y="433666"/>
                </a:lnTo>
                <a:lnTo>
                  <a:pt x="437972" y="434162"/>
                </a:lnTo>
                <a:lnTo>
                  <a:pt x="452170" y="434162"/>
                </a:lnTo>
                <a:lnTo>
                  <a:pt x="452170" y="433666"/>
                </a:lnTo>
                <a:lnTo>
                  <a:pt x="452170" y="401370"/>
                </a:lnTo>
                <a:close/>
              </a:path>
              <a:path w="715644" h="575944">
                <a:moveTo>
                  <a:pt x="465112" y="308800"/>
                </a:moveTo>
                <a:lnTo>
                  <a:pt x="464997" y="298742"/>
                </a:lnTo>
                <a:lnTo>
                  <a:pt x="464553" y="280428"/>
                </a:lnTo>
                <a:lnTo>
                  <a:pt x="464439" y="273799"/>
                </a:lnTo>
                <a:lnTo>
                  <a:pt x="464362" y="266395"/>
                </a:lnTo>
                <a:lnTo>
                  <a:pt x="463054" y="239255"/>
                </a:lnTo>
                <a:lnTo>
                  <a:pt x="461175" y="233108"/>
                </a:lnTo>
                <a:lnTo>
                  <a:pt x="456501" y="217792"/>
                </a:lnTo>
                <a:lnTo>
                  <a:pt x="440702" y="203669"/>
                </a:lnTo>
                <a:lnTo>
                  <a:pt x="422732" y="200533"/>
                </a:lnTo>
                <a:lnTo>
                  <a:pt x="422732" y="233108"/>
                </a:lnTo>
                <a:lnTo>
                  <a:pt x="422732" y="341579"/>
                </a:lnTo>
                <a:lnTo>
                  <a:pt x="398246" y="341579"/>
                </a:lnTo>
                <a:lnTo>
                  <a:pt x="398246" y="233108"/>
                </a:lnTo>
                <a:lnTo>
                  <a:pt x="422732" y="233108"/>
                </a:lnTo>
                <a:lnTo>
                  <a:pt x="422732" y="200533"/>
                </a:lnTo>
                <a:lnTo>
                  <a:pt x="381266" y="203746"/>
                </a:lnTo>
                <a:lnTo>
                  <a:pt x="357746" y="239877"/>
                </a:lnTo>
                <a:lnTo>
                  <a:pt x="356362" y="273799"/>
                </a:lnTo>
                <a:lnTo>
                  <a:pt x="356501" y="277418"/>
                </a:lnTo>
                <a:lnTo>
                  <a:pt x="356616" y="294246"/>
                </a:lnTo>
                <a:lnTo>
                  <a:pt x="356450" y="298742"/>
                </a:lnTo>
                <a:lnTo>
                  <a:pt x="356425" y="308800"/>
                </a:lnTo>
                <a:lnTo>
                  <a:pt x="357746" y="334899"/>
                </a:lnTo>
                <a:lnTo>
                  <a:pt x="364667" y="356616"/>
                </a:lnTo>
                <a:lnTo>
                  <a:pt x="381266" y="370928"/>
                </a:lnTo>
                <a:lnTo>
                  <a:pt x="411708" y="376097"/>
                </a:lnTo>
                <a:lnTo>
                  <a:pt x="439991" y="371055"/>
                </a:lnTo>
                <a:lnTo>
                  <a:pt x="456133" y="357047"/>
                </a:lnTo>
                <a:lnTo>
                  <a:pt x="461416" y="341579"/>
                </a:lnTo>
                <a:lnTo>
                  <a:pt x="463410" y="335749"/>
                </a:lnTo>
                <a:lnTo>
                  <a:pt x="465112" y="308800"/>
                </a:lnTo>
                <a:close/>
              </a:path>
              <a:path w="715644" h="575944">
                <a:moveTo>
                  <a:pt x="555371" y="402120"/>
                </a:moveTo>
                <a:lnTo>
                  <a:pt x="549986" y="399630"/>
                </a:lnTo>
                <a:lnTo>
                  <a:pt x="466001" y="399630"/>
                </a:lnTo>
                <a:lnTo>
                  <a:pt x="466001" y="574687"/>
                </a:lnTo>
                <a:lnTo>
                  <a:pt x="552691" y="574687"/>
                </a:lnTo>
                <a:lnTo>
                  <a:pt x="555142" y="572223"/>
                </a:lnTo>
                <a:lnTo>
                  <a:pt x="555142" y="540169"/>
                </a:lnTo>
                <a:lnTo>
                  <a:pt x="552488" y="537705"/>
                </a:lnTo>
                <a:lnTo>
                  <a:pt x="551954" y="537210"/>
                </a:lnTo>
                <a:lnTo>
                  <a:pt x="536524" y="537210"/>
                </a:lnTo>
                <a:lnTo>
                  <a:pt x="531876" y="537705"/>
                </a:lnTo>
                <a:lnTo>
                  <a:pt x="513016" y="537705"/>
                </a:lnTo>
                <a:lnTo>
                  <a:pt x="508114" y="534987"/>
                </a:lnTo>
                <a:lnTo>
                  <a:pt x="507631" y="529564"/>
                </a:lnTo>
                <a:lnTo>
                  <a:pt x="507631" y="500722"/>
                </a:lnTo>
                <a:lnTo>
                  <a:pt x="515467" y="500722"/>
                </a:lnTo>
                <a:lnTo>
                  <a:pt x="532409" y="501142"/>
                </a:lnTo>
                <a:lnTo>
                  <a:pt x="540931" y="501218"/>
                </a:lnTo>
                <a:lnTo>
                  <a:pt x="547065" y="501218"/>
                </a:lnTo>
                <a:lnTo>
                  <a:pt x="552208" y="500722"/>
                </a:lnTo>
                <a:lnTo>
                  <a:pt x="552208" y="474853"/>
                </a:lnTo>
                <a:lnTo>
                  <a:pt x="551738" y="466699"/>
                </a:lnTo>
                <a:lnTo>
                  <a:pt x="551713" y="466204"/>
                </a:lnTo>
                <a:lnTo>
                  <a:pt x="537502" y="466204"/>
                </a:lnTo>
                <a:lnTo>
                  <a:pt x="535063" y="466699"/>
                </a:lnTo>
                <a:lnTo>
                  <a:pt x="507631" y="466699"/>
                </a:lnTo>
                <a:lnTo>
                  <a:pt x="507631" y="433666"/>
                </a:lnTo>
                <a:lnTo>
                  <a:pt x="527215" y="433666"/>
                </a:lnTo>
                <a:lnTo>
                  <a:pt x="534822" y="434162"/>
                </a:lnTo>
                <a:lnTo>
                  <a:pt x="550481" y="434162"/>
                </a:lnTo>
                <a:lnTo>
                  <a:pt x="555371" y="433920"/>
                </a:lnTo>
                <a:lnTo>
                  <a:pt x="555371" y="433666"/>
                </a:lnTo>
                <a:lnTo>
                  <a:pt x="555371" y="402120"/>
                </a:lnTo>
                <a:close/>
              </a:path>
              <a:path w="715644" h="575944">
                <a:moveTo>
                  <a:pt x="587362" y="199834"/>
                </a:moveTo>
                <a:lnTo>
                  <a:pt x="545731" y="199834"/>
                </a:lnTo>
                <a:lnTo>
                  <a:pt x="545731" y="341579"/>
                </a:lnTo>
                <a:lnTo>
                  <a:pt x="521258" y="341579"/>
                </a:lnTo>
                <a:lnTo>
                  <a:pt x="521258" y="199834"/>
                </a:lnTo>
                <a:lnTo>
                  <a:pt x="479615" y="199834"/>
                </a:lnTo>
                <a:lnTo>
                  <a:pt x="479615" y="219532"/>
                </a:lnTo>
                <a:lnTo>
                  <a:pt x="479475" y="235585"/>
                </a:lnTo>
                <a:lnTo>
                  <a:pt x="479488" y="324827"/>
                </a:lnTo>
                <a:lnTo>
                  <a:pt x="504266" y="372325"/>
                </a:lnTo>
                <a:lnTo>
                  <a:pt x="534720" y="376097"/>
                </a:lnTo>
                <a:lnTo>
                  <a:pt x="563702" y="372389"/>
                </a:lnTo>
                <a:lnTo>
                  <a:pt x="579488" y="361924"/>
                </a:lnTo>
                <a:lnTo>
                  <a:pt x="586054" y="345732"/>
                </a:lnTo>
                <a:lnTo>
                  <a:pt x="586320" y="341579"/>
                </a:lnTo>
                <a:lnTo>
                  <a:pt x="587362" y="324827"/>
                </a:lnTo>
                <a:lnTo>
                  <a:pt x="587362" y="199834"/>
                </a:lnTo>
                <a:close/>
              </a:path>
              <a:path w="715644" h="575944">
                <a:moveTo>
                  <a:pt x="715492" y="335915"/>
                </a:moveTo>
                <a:lnTo>
                  <a:pt x="714514" y="330492"/>
                </a:lnTo>
                <a:lnTo>
                  <a:pt x="714286" y="329247"/>
                </a:lnTo>
                <a:lnTo>
                  <a:pt x="705713" y="329247"/>
                </a:lnTo>
                <a:lnTo>
                  <a:pt x="703021" y="330492"/>
                </a:lnTo>
                <a:lnTo>
                  <a:pt x="690511" y="330492"/>
                </a:lnTo>
                <a:lnTo>
                  <a:pt x="687336" y="318160"/>
                </a:lnTo>
                <a:lnTo>
                  <a:pt x="687336" y="314223"/>
                </a:lnTo>
                <a:lnTo>
                  <a:pt x="687336" y="298691"/>
                </a:lnTo>
                <a:lnTo>
                  <a:pt x="691743" y="302133"/>
                </a:lnTo>
                <a:lnTo>
                  <a:pt x="695731" y="298691"/>
                </a:lnTo>
                <a:lnTo>
                  <a:pt x="698614" y="296227"/>
                </a:lnTo>
                <a:lnTo>
                  <a:pt x="712800" y="255308"/>
                </a:lnTo>
                <a:lnTo>
                  <a:pt x="710615" y="234365"/>
                </a:lnTo>
                <a:lnTo>
                  <a:pt x="710095" y="233108"/>
                </a:lnTo>
                <a:lnTo>
                  <a:pt x="703097" y="216649"/>
                </a:lnTo>
                <a:lnTo>
                  <a:pt x="688733" y="204406"/>
                </a:lnTo>
                <a:lnTo>
                  <a:pt x="669696" y="200583"/>
                </a:lnTo>
                <a:lnTo>
                  <a:pt x="669696" y="257759"/>
                </a:lnTo>
                <a:lnTo>
                  <a:pt x="669150" y="265874"/>
                </a:lnTo>
                <a:lnTo>
                  <a:pt x="667105" y="272897"/>
                </a:lnTo>
                <a:lnTo>
                  <a:pt x="662990" y="277837"/>
                </a:lnTo>
                <a:lnTo>
                  <a:pt x="656234" y="279704"/>
                </a:lnTo>
                <a:lnTo>
                  <a:pt x="646442" y="279704"/>
                </a:lnTo>
                <a:lnTo>
                  <a:pt x="644982" y="278218"/>
                </a:lnTo>
                <a:lnTo>
                  <a:pt x="645045" y="265874"/>
                </a:lnTo>
                <a:lnTo>
                  <a:pt x="645223" y="262686"/>
                </a:lnTo>
                <a:lnTo>
                  <a:pt x="645223" y="252577"/>
                </a:lnTo>
                <a:lnTo>
                  <a:pt x="645071" y="249224"/>
                </a:lnTo>
                <a:lnTo>
                  <a:pt x="644982" y="234835"/>
                </a:lnTo>
                <a:lnTo>
                  <a:pt x="646442" y="233108"/>
                </a:lnTo>
                <a:lnTo>
                  <a:pt x="656234" y="233108"/>
                </a:lnTo>
                <a:lnTo>
                  <a:pt x="662990" y="235394"/>
                </a:lnTo>
                <a:lnTo>
                  <a:pt x="667105" y="241274"/>
                </a:lnTo>
                <a:lnTo>
                  <a:pt x="669150" y="249224"/>
                </a:lnTo>
                <a:lnTo>
                  <a:pt x="669696" y="257759"/>
                </a:lnTo>
                <a:lnTo>
                  <a:pt x="669696" y="200583"/>
                </a:lnTo>
                <a:lnTo>
                  <a:pt x="666038" y="199834"/>
                </a:lnTo>
                <a:lnTo>
                  <a:pt x="603580" y="199834"/>
                </a:lnTo>
                <a:lnTo>
                  <a:pt x="603580" y="374865"/>
                </a:lnTo>
                <a:lnTo>
                  <a:pt x="645223" y="374865"/>
                </a:lnTo>
                <a:lnTo>
                  <a:pt x="645223" y="314223"/>
                </a:lnTo>
                <a:lnTo>
                  <a:pt x="647192" y="314223"/>
                </a:lnTo>
                <a:lnTo>
                  <a:pt x="649274" y="315201"/>
                </a:lnTo>
                <a:lnTo>
                  <a:pt x="652868" y="319062"/>
                </a:lnTo>
                <a:lnTo>
                  <a:pt x="657301" y="327228"/>
                </a:lnTo>
                <a:lnTo>
                  <a:pt x="661873" y="341109"/>
                </a:lnTo>
                <a:lnTo>
                  <a:pt x="666711" y="354266"/>
                </a:lnTo>
                <a:lnTo>
                  <a:pt x="674509" y="365442"/>
                </a:lnTo>
                <a:lnTo>
                  <a:pt x="685660" y="373189"/>
                </a:lnTo>
                <a:lnTo>
                  <a:pt x="700557" y="376097"/>
                </a:lnTo>
                <a:lnTo>
                  <a:pt x="713295" y="376097"/>
                </a:lnTo>
                <a:lnTo>
                  <a:pt x="715264" y="371652"/>
                </a:lnTo>
                <a:lnTo>
                  <a:pt x="715264" y="359333"/>
                </a:lnTo>
                <a:lnTo>
                  <a:pt x="715441" y="354266"/>
                </a:lnTo>
                <a:lnTo>
                  <a:pt x="715492" y="335915"/>
                </a:lnTo>
                <a:close/>
              </a:path>
            </a:pathLst>
          </a:custGeom>
          <a:solidFill>
            <a:srgbClr val="1C1C1C"/>
          </a:solidFill>
        </p:spPr>
        <p:txBody>
          <a:bodyPr wrap="square" lIns="0" tIns="0" rIns="0" bIns="0" rtlCol="0"/>
          <a:lstStyle/>
          <a:p>
            <a:endParaRPr/>
          </a:p>
        </p:txBody>
      </p:sp>
      <p:pic>
        <p:nvPicPr>
          <p:cNvPr id="4" name="object 16">
            <a:extLst>
              <a:ext uri="{FF2B5EF4-FFF2-40B4-BE49-F238E27FC236}">
                <a16:creationId xmlns:a16="http://schemas.microsoft.com/office/drawing/2014/main" id="{223A68C1-CD1C-E34A-B975-0E12A46A57A7}"/>
              </a:ext>
            </a:extLst>
          </p:cNvPr>
          <p:cNvPicPr/>
          <p:nvPr userDrawn="1"/>
        </p:nvPicPr>
        <p:blipFill>
          <a:blip r:embed="rId7" cstate="print"/>
          <a:stretch>
            <a:fillRect/>
          </a:stretch>
        </p:blipFill>
        <p:spPr>
          <a:xfrm>
            <a:off x="680600" y="681616"/>
            <a:ext cx="967188" cy="575912"/>
          </a:xfrm>
          <a:prstGeom prst="rect">
            <a:avLst/>
          </a:prstGeom>
        </p:spPr>
      </p:pic>
    </p:spTree>
    <p:extLst>
      <p:ext uri="{BB962C8B-B14F-4D97-AF65-F5344CB8AC3E}">
        <p14:creationId xmlns:p14="http://schemas.microsoft.com/office/powerpoint/2010/main" val="1998000901"/>
      </p:ext>
    </p:extLst>
  </p:cSld>
  <p:clrMap bg1="lt1" tx1="dk1" bg2="lt2" tx2="dk2" accent1="accent1" accent2="accent2" accent3="accent3" accent4="accent4" accent5="accent5" accent6="accent6" hlink="hlink" folHlink="folHlink"/>
  <p:sldLayoutIdLst>
    <p:sldLayoutId id="2147483900" r:id="rId1"/>
    <p:sldLayoutId id="2147483902" r:id="rId2"/>
    <p:sldLayoutId id="2147483949" r:id="rId3"/>
    <p:sldLayoutId id="2147483950" r:id="rId4"/>
    <p:sldLayoutId id="2147483951" r:id="rId5"/>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450936"/>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52" r:id="rId7"/>
    <p:sldLayoutId id="2147483937" r:id="rId8"/>
    <p:sldLayoutId id="2147483953" r:id="rId9"/>
    <p:sldLayoutId id="2147483938" r:id="rId10"/>
    <p:sldLayoutId id="2147483954" r:id="rId11"/>
    <p:sldLayoutId id="2147483939" r:id="rId12"/>
    <p:sldLayoutId id="2147483955" r:id="rId13"/>
    <p:sldLayoutId id="2147483940" r:id="rId14"/>
    <p:sldLayoutId id="2147483956" r:id="rId1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D26B760-94D5-9045-B0D9-BB7376747A32}"/>
              </a:ext>
            </a:extLst>
          </p:cNvPr>
          <p:cNvGrpSpPr/>
          <p:nvPr userDrawn="1"/>
        </p:nvGrpSpPr>
        <p:grpSpPr>
          <a:xfrm>
            <a:off x="679450" y="701675"/>
            <a:ext cx="2096927" cy="575311"/>
            <a:chOff x="6282009" y="912929"/>
            <a:chExt cx="4187195" cy="1148795"/>
          </a:xfrm>
        </p:grpSpPr>
        <p:sp>
          <p:nvSpPr>
            <p:cNvPr id="6" name="object 12">
              <a:extLst>
                <a:ext uri="{FF2B5EF4-FFF2-40B4-BE49-F238E27FC236}">
                  <a16:creationId xmlns:a16="http://schemas.microsoft.com/office/drawing/2014/main" id="{E9FB2218-E4DF-3A47-A98D-C948E8F32430}"/>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7" name="object 13">
              <a:extLst>
                <a:ext uri="{FF2B5EF4-FFF2-40B4-BE49-F238E27FC236}">
                  <a16:creationId xmlns:a16="http://schemas.microsoft.com/office/drawing/2014/main" id="{94EA8185-1C35-5B4E-9091-739522674F5A}"/>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8" name="object 14">
              <a:extLst>
                <a:ext uri="{FF2B5EF4-FFF2-40B4-BE49-F238E27FC236}">
                  <a16:creationId xmlns:a16="http://schemas.microsoft.com/office/drawing/2014/main" id="{287A1BD1-6084-2B48-9AA1-C100F47665EF}"/>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9" name="object 15">
              <a:extLst>
                <a:ext uri="{FF2B5EF4-FFF2-40B4-BE49-F238E27FC236}">
                  <a16:creationId xmlns:a16="http://schemas.microsoft.com/office/drawing/2014/main" id="{551C3A12-8C32-9A48-B470-1ABBE5E06D39}"/>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10" name="object 16">
              <a:extLst>
                <a:ext uri="{FF2B5EF4-FFF2-40B4-BE49-F238E27FC236}">
                  <a16:creationId xmlns:a16="http://schemas.microsoft.com/office/drawing/2014/main" id="{879036F5-D624-CF46-AEF7-3601E086E922}"/>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11" name="object 17">
              <a:extLst>
                <a:ext uri="{FF2B5EF4-FFF2-40B4-BE49-F238E27FC236}">
                  <a16:creationId xmlns:a16="http://schemas.microsoft.com/office/drawing/2014/main" id="{909BC788-4B7F-9746-95CA-7351055B48C1}"/>
                </a:ext>
              </a:extLst>
            </p:cNvPr>
            <p:cNvGrpSpPr/>
            <p:nvPr userDrawn="1"/>
          </p:nvGrpSpPr>
          <p:grpSpPr>
            <a:xfrm>
              <a:off x="6369216" y="1893249"/>
              <a:ext cx="957580" cy="168275"/>
              <a:chOff x="3686325" y="4950352"/>
              <a:chExt cx="957580" cy="168275"/>
            </a:xfrm>
          </p:grpSpPr>
          <p:pic>
            <p:nvPicPr>
              <p:cNvPr id="22" name="object 18">
                <a:extLst>
                  <a:ext uri="{FF2B5EF4-FFF2-40B4-BE49-F238E27FC236}">
                    <a16:creationId xmlns:a16="http://schemas.microsoft.com/office/drawing/2014/main" id="{8B5BC533-3E35-204E-A542-70E9C0D619C4}"/>
                  </a:ext>
                </a:extLst>
              </p:cNvPr>
              <p:cNvPicPr/>
              <p:nvPr/>
            </p:nvPicPr>
            <p:blipFill>
              <a:blip r:embed="rId9" cstate="print"/>
              <a:stretch>
                <a:fillRect/>
              </a:stretch>
            </p:blipFill>
            <p:spPr>
              <a:xfrm>
                <a:off x="3686325" y="4955722"/>
                <a:ext cx="98300" cy="134760"/>
              </a:xfrm>
              <a:prstGeom prst="rect">
                <a:avLst/>
              </a:prstGeom>
            </p:spPr>
          </p:pic>
          <p:pic>
            <p:nvPicPr>
              <p:cNvPr id="23" name="object 19">
                <a:extLst>
                  <a:ext uri="{FF2B5EF4-FFF2-40B4-BE49-F238E27FC236}">
                    <a16:creationId xmlns:a16="http://schemas.microsoft.com/office/drawing/2014/main" id="{A390DECA-B28E-D648-8B15-DE4602DAD2FF}"/>
                  </a:ext>
                </a:extLst>
              </p:cNvPr>
              <p:cNvPicPr/>
              <p:nvPr/>
            </p:nvPicPr>
            <p:blipFill>
              <a:blip r:embed="rId10" cstate="print"/>
              <a:stretch>
                <a:fillRect/>
              </a:stretch>
            </p:blipFill>
            <p:spPr>
              <a:xfrm>
                <a:off x="3803771" y="4984513"/>
                <a:ext cx="78175" cy="102928"/>
              </a:xfrm>
              <a:prstGeom prst="rect">
                <a:avLst/>
              </a:prstGeom>
            </p:spPr>
          </p:pic>
          <p:sp>
            <p:nvSpPr>
              <p:cNvPr id="24" name="object 20">
                <a:extLst>
                  <a:ext uri="{FF2B5EF4-FFF2-40B4-BE49-F238E27FC236}">
                    <a16:creationId xmlns:a16="http://schemas.microsoft.com/office/drawing/2014/main" id="{6B464ADE-9CF8-B649-875D-563C02C66E15}"/>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25" name="object 21">
                <a:extLst>
                  <a:ext uri="{FF2B5EF4-FFF2-40B4-BE49-F238E27FC236}">
                    <a16:creationId xmlns:a16="http://schemas.microsoft.com/office/drawing/2014/main" id="{10ABD0BD-1170-ED43-B029-3A02402348E4}"/>
                  </a:ext>
                </a:extLst>
              </p:cNvPr>
              <p:cNvPicPr/>
              <p:nvPr/>
            </p:nvPicPr>
            <p:blipFill>
              <a:blip r:embed="rId11" cstate="print"/>
              <a:stretch>
                <a:fillRect/>
              </a:stretch>
            </p:blipFill>
            <p:spPr>
              <a:xfrm>
                <a:off x="4489871" y="4950352"/>
                <a:ext cx="153542" cy="139098"/>
              </a:xfrm>
              <a:prstGeom prst="rect">
                <a:avLst/>
              </a:prstGeom>
            </p:spPr>
          </p:pic>
          <p:sp>
            <p:nvSpPr>
              <p:cNvPr id="26" name="object 22">
                <a:extLst>
                  <a:ext uri="{FF2B5EF4-FFF2-40B4-BE49-F238E27FC236}">
                    <a16:creationId xmlns:a16="http://schemas.microsoft.com/office/drawing/2014/main" id="{444EEF0E-8483-3744-AEEB-C143272CF6B2}"/>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12" name="object 23">
              <a:extLst>
                <a:ext uri="{FF2B5EF4-FFF2-40B4-BE49-F238E27FC236}">
                  <a16:creationId xmlns:a16="http://schemas.microsoft.com/office/drawing/2014/main" id="{28064A8E-2523-EC4D-A394-F201851A5BD2}"/>
                </a:ext>
              </a:extLst>
            </p:cNvPr>
            <p:cNvGrpSpPr/>
            <p:nvPr userDrawn="1"/>
          </p:nvGrpSpPr>
          <p:grpSpPr>
            <a:xfrm>
              <a:off x="7372949" y="1898410"/>
              <a:ext cx="838200" cy="163195"/>
              <a:chOff x="4690058" y="4955513"/>
              <a:chExt cx="838200" cy="163195"/>
            </a:xfrm>
          </p:grpSpPr>
          <p:pic>
            <p:nvPicPr>
              <p:cNvPr id="20" name="object 24">
                <a:extLst>
                  <a:ext uri="{FF2B5EF4-FFF2-40B4-BE49-F238E27FC236}">
                    <a16:creationId xmlns:a16="http://schemas.microsoft.com/office/drawing/2014/main" id="{A7770464-7A12-0249-ADB7-D15C5DC9D738}"/>
                  </a:ext>
                </a:extLst>
              </p:cNvPr>
              <p:cNvPicPr/>
              <p:nvPr/>
            </p:nvPicPr>
            <p:blipFill>
              <a:blip r:embed="rId12" cstate="print"/>
              <a:stretch>
                <a:fillRect/>
              </a:stretch>
            </p:blipFill>
            <p:spPr>
              <a:xfrm>
                <a:off x="5449226" y="4985049"/>
                <a:ext cx="78524" cy="104478"/>
              </a:xfrm>
              <a:prstGeom prst="rect">
                <a:avLst/>
              </a:prstGeom>
            </p:spPr>
          </p:pic>
          <p:sp>
            <p:nvSpPr>
              <p:cNvPr id="21" name="object 25">
                <a:extLst>
                  <a:ext uri="{FF2B5EF4-FFF2-40B4-BE49-F238E27FC236}">
                    <a16:creationId xmlns:a16="http://schemas.microsoft.com/office/drawing/2014/main" id="{504B0399-07A2-C547-89E5-B93ECA7B693B}"/>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16" name="object 26">
              <a:extLst>
                <a:ext uri="{FF2B5EF4-FFF2-40B4-BE49-F238E27FC236}">
                  <a16:creationId xmlns:a16="http://schemas.microsoft.com/office/drawing/2014/main" id="{13E029F1-D727-1A47-B5A0-ED207F28B66F}"/>
                </a:ext>
              </a:extLst>
            </p:cNvPr>
            <p:cNvGrpSpPr/>
            <p:nvPr userDrawn="1"/>
          </p:nvGrpSpPr>
          <p:grpSpPr>
            <a:xfrm>
              <a:off x="6818819" y="912939"/>
              <a:ext cx="1391920" cy="873125"/>
              <a:chOff x="4135928" y="3970042"/>
              <a:chExt cx="1391920" cy="873125"/>
            </a:xfrm>
          </p:grpSpPr>
          <p:sp>
            <p:nvSpPr>
              <p:cNvPr id="17" name="object 27">
                <a:extLst>
                  <a:ext uri="{FF2B5EF4-FFF2-40B4-BE49-F238E27FC236}">
                    <a16:creationId xmlns:a16="http://schemas.microsoft.com/office/drawing/2014/main" id="{DEB2E0CB-2BCF-7349-8EFF-C4F04499B963}"/>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18" name="object 28">
                <a:extLst>
                  <a:ext uri="{FF2B5EF4-FFF2-40B4-BE49-F238E27FC236}">
                    <a16:creationId xmlns:a16="http://schemas.microsoft.com/office/drawing/2014/main" id="{5F470AE8-A1D9-7F42-9936-46AF03241FDA}"/>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19" name="object 29">
                <a:extLst>
                  <a:ext uri="{FF2B5EF4-FFF2-40B4-BE49-F238E27FC236}">
                    <a16:creationId xmlns:a16="http://schemas.microsoft.com/office/drawing/2014/main" id="{38641F72-160C-2741-BDA7-EA2005BE1ADC}"/>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chemeClr val="accent5"/>
              </a:solidFill>
            </p:spPr>
            <p:txBody>
              <a:bodyPr wrap="square" lIns="0" tIns="0" rIns="0" bIns="0" rtlCol="0"/>
              <a:lstStyle/>
              <a:p>
                <a:endParaRPr/>
              </a:p>
            </p:txBody>
          </p:sp>
        </p:grpSp>
      </p:grpSp>
    </p:spTree>
    <p:extLst>
      <p:ext uri="{BB962C8B-B14F-4D97-AF65-F5344CB8AC3E}">
        <p14:creationId xmlns:p14="http://schemas.microsoft.com/office/powerpoint/2010/main" val="379178126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82" r:id="rId3"/>
    <p:sldLayoutId id="2147483983" r:id="rId4"/>
    <p:sldLayoutId id="2147483984" r:id="rId5"/>
    <p:sldLayoutId id="2147483985" r:id="rId6"/>
    <p:sldLayoutId id="2147483988"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4D17A59-6667-574B-92B9-D4ABF406D868}"/>
              </a:ext>
            </a:extLst>
          </p:cNvPr>
          <p:cNvGrpSpPr/>
          <p:nvPr userDrawn="1"/>
        </p:nvGrpSpPr>
        <p:grpSpPr>
          <a:xfrm>
            <a:off x="679450" y="701675"/>
            <a:ext cx="2096927" cy="575311"/>
            <a:chOff x="6282009" y="912929"/>
            <a:chExt cx="4187195" cy="1148795"/>
          </a:xfrm>
        </p:grpSpPr>
        <p:sp>
          <p:nvSpPr>
            <p:cNvPr id="25" name="object 12">
              <a:extLst>
                <a:ext uri="{FF2B5EF4-FFF2-40B4-BE49-F238E27FC236}">
                  <a16:creationId xmlns:a16="http://schemas.microsoft.com/office/drawing/2014/main" id="{AB6F2C7C-33B9-8E4F-A057-AA4E9B3BEBD7}"/>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26" name="object 13">
              <a:extLst>
                <a:ext uri="{FF2B5EF4-FFF2-40B4-BE49-F238E27FC236}">
                  <a16:creationId xmlns:a16="http://schemas.microsoft.com/office/drawing/2014/main" id="{92AC062D-DBA8-BC40-854D-02C0BE2B256B}"/>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27" name="object 14">
              <a:extLst>
                <a:ext uri="{FF2B5EF4-FFF2-40B4-BE49-F238E27FC236}">
                  <a16:creationId xmlns:a16="http://schemas.microsoft.com/office/drawing/2014/main" id="{22019A65-1293-B943-A936-82FA75E9587F}"/>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28" name="object 15">
              <a:extLst>
                <a:ext uri="{FF2B5EF4-FFF2-40B4-BE49-F238E27FC236}">
                  <a16:creationId xmlns:a16="http://schemas.microsoft.com/office/drawing/2014/main" id="{FD06086F-4FFC-DD4B-ABA7-46EBF69539F4}"/>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29" name="object 16">
              <a:extLst>
                <a:ext uri="{FF2B5EF4-FFF2-40B4-BE49-F238E27FC236}">
                  <a16:creationId xmlns:a16="http://schemas.microsoft.com/office/drawing/2014/main" id="{5479A297-DD78-6147-AA5B-8161E400A95E}"/>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30" name="object 17">
              <a:extLst>
                <a:ext uri="{FF2B5EF4-FFF2-40B4-BE49-F238E27FC236}">
                  <a16:creationId xmlns:a16="http://schemas.microsoft.com/office/drawing/2014/main" id="{45161C62-70E1-1E4A-9D80-0210DA14112C}"/>
                </a:ext>
              </a:extLst>
            </p:cNvPr>
            <p:cNvGrpSpPr/>
            <p:nvPr userDrawn="1"/>
          </p:nvGrpSpPr>
          <p:grpSpPr>
            <a:xfrm>
              <a:off x="6369216" y="1893249"/>
              <a:ext cx="957580" cy="168275"/>
              <a:chOff x="3686325" y="4950352"/>
              <a:chExt cx="957580" cy="168275"/>
            </a:xfrm>
          </p:grpSpPr>
          <p:pic>
            <p:nvPicPr>
              <p:cNvPr id="38" name="object 18">
                <a:extLst>
                  <a:ext uri="{FF2B5EF4-FFF2-40B4-BE49-F238E27FC236}">
                    <a16:creationId xmlns:a16="http://schemas.microsoft.com/office/drawing/2014/main" id="{E769FA75-191F-5748-B114-39D29C8D9A29}"/>
                  </a:ext>
                </a:extLst>
              </p:cNvPr>
              <p:cNvPicPr/>
              <p:nvPr/>
            </p:nvPicPr>
            <p:blipFill>
              <a:blip r:embed="rId7" cstate="print"/>
              <a:stretch>
                <a:fillRect/>
              </a:stretch>
            </p:blipFill>
            <p:spPr>
              <a:xfrm>
                <a:off x="3686325" y="4955722"/>
                <a:ext cx="98300" cy="134760"/>
              </a:xfrm>
              <a:prstGeom prst="rect">
                <a:avLst/>
              </a:prstGeom>
            </p:spPr>
          </p:pic>
          <p:pic>
            <p:nvPicPr>
              <p:cNvPr id="39" name="object 19">
                <a:extLst>
                  <a:ext uri="{FF2B5EF4-FFF2-40B4-BE49-F238E27FC236}">
                    <a16:creationId xmlns:a16="http://schemas.microsoft.com/office/drawing/2014/main" id="{9ADCB252-AA91-7E45-BAF3-256986923463}"/>
                  </a:ext>
                </a:extLst>
              </p:cNvPr>
              <p:cNvPicPr/>
              <p:nvPr/>
            </p:nvPicPr>
            <p:blipFill>
              <a:blip r:embed="rId8" cstate="print"/>
              <a:stretch>
                <a:fillRect/>
              </a:stretch>
            </p:blipFill>
            <p:spPr>
              <a:xfrm>
                <a:off x="3803771" y="4984513"/>
                <a:ext cx="78175" cy="102928"/>
              </a:xfrm>
              <a:prstGeom prst="rect">
                <a:avLst/>
              </a:prstGeom>
            </p:spPr>
          </p:pic>
          <p:sp>
            <p:nvSpPr>
              <p:cNvPr id="40" name="object 20">
                <a:extLst>
                  <a:ext uri="{FF2B5EF4-FFF2-40B4-BE49-F238E27FC236}">
                    <a16:creationId xmlns:a16="http://schemas.microsoft.com/office/drawing/2014/main" id="{BAE0EEA1-7E25-A24F-81C9-B80646243D78}"/>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41" name="object 21">
                <a:extLst>
                  <a:ext uri="{FF2B5EF4-FFF2-40B4-BE49-F238E27FC236}">
                    <a16:creationId xmlns:a16="http://schemas.microsoft.com/office/drawing/2014/main" id="{BB0317A0-C4CC-2540-8CFF-7338A24C7FD9}"/>
                  </a:ext>
                </a:extLst>
              </p:cNvPr>
              <p:cNvPicPr/>
              <p:nvPr/>
            </p:nvPicPr>
            <p:blipFill>
              <a:blip r:embed="rId9" cstate="print"/>
              <a:stretch>
                <a:fillRect/>
              </a:stretch>
            </p:blipFill>
            <p:spPr>
              <a:xfrm>
                <a:off x="4489871" y="4950352"/>
                <a:ext cx="153542" cy="139098"/>
              </a:xfrm>
              <a:prstGeom prst="rect">
                <a:avLst/>
              </a:prstGeom>
            </p:spPr>
          </p:pic>
          <p:sp>
            <p:nvSpPr>
              <p:cNvPr id="42" name="object 22">
                <a:extLst>
                  <a:ext uri="{FF2B5EF4-FFF2-40B4-BE49-F238E27FC236}">
                    <a16:creationId xmlns:a16="http://schemas.microsoft.com/office/drawing/2014/main" id="{A890AD2E-20D2-9944-A067-6FC945BC1D2C}"/>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31" name="object 23">
              <a:extLst>
                <a:ext uri="{FF2B5EF4-FFF2-40B4-BE49-F238E27FC236}">
                  <a16:creationId xmlns:a16="http://schemas.microsoft.com/office/drawing/2014/main" id="{F8B8F661-C1E8-3A4F-901A-DF6CE2EA3481}"/>
                </a:ext>
              </a:extLst>
            </p:cNvPr>
            <p:cNvGrpSpPr/>
            <p:nvPr userDrawn="1"/>
          </p:nvGrpSpPr>
          <p:grpSpPr>
            <a:xfrm>
              <a:off x="7372949" y="1898410"/>
              <a:ext cx="838200" cy="163195"/>
              <a:chOff x="4690058" y="4955513"/>
              <a:chExt cx="838200" cy="163195"/>
            </a:xfrm>
          </p:grpSpPr>
          <p:pic>
            <p:nvPicPr>
              <p:cNvPr id="36" name="object 24">
                <a:extLst>
                  <a:ext uri="{FF2B5EF4-FFF2-40B4-BE49-F238E27FC236}">
                    <a16:creationId xmlns:a16="http://schemas.microsoft.com/office/drawing/2014/main" id="{E85DC2FD-DA8D-A641-A4FB-F90C85275047}"/>
                  </a:ext>
                </a:extLst>
              </p:cNvPr>
              <p:cNvPicPr/>
              <p:nvPr/>
            </p:nvPicPr>
            <p:blipFill>
              <a:blip r:embed="rId10" cstate="print"/>
              <a:stretch>
                <a:fillRect/>
              </a:stretch>
            </p:blipFill>
            <p:spPr>
              <a:xfrm>
                <a:off x="5449226" y="4985049"/>
                <a:ext cx="78524" cy="104478"/>
              </a:xfrm>
              <a:prstGeom prst="rect">
                <a:avLst/>
              </a:prstGeom>
            </p:spPr>
          </p:pic>
          <p:sp>
            <p:nvSpPr>
              <p:cNvPr id="37" name="object 25">
                <a:extLst>
                  <a:ext uri="{FF2B5EF4-FFF2-40B4-BE49-F238E27FC236}">
                    <a16:creationId xmlns:a16="http://schemas.microsoft.com/office/drawing/2014/main" id="{1D4785CA-6570-6D45-BC10-1AC3A1BA19EB}"/>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32" name="object 26">
              <a:extLst>
                <a:ext uri="{FF2B5EF4-FFF2-40B4-BE49-F238E27FC236}">
                  <a16:creationId xmlns:a16="http://schemas.microsoft.com/office/drawing/2014/main" id="{03B139EF-0ADF-BD48-801A-8519F9CDABB8}"/>
                </a:ext>
              </a:extLst>
            </p:cNvPr>
            <p:cNvGrpSpPr/>
            <p:nvPr userDrawn="1"/>
          </p:nvGrpSpPr>
          <p:grpSpPr>
            <a:xfrm>
              <a:off x="6818819" y="912939"/>
              <a:ext cx="1391920" cy="873125"/>
              <a:chOff x="4135928" y="3970042"/>
              <a:chExt cx="1391920" cy="873125"/>
            </a:xfrm>
          </p:grpSpPr>
          <p:sp>
            <p:nvSpPr>
              <p:cNvPr id="33" name="object 27">
                <a:extLst>
                  <a:ext uri="{FF2B5EF4-FFF2-40B4-BE49-F238E27FC236}">
                    <a16:creationId xmlns:a16="http://schemas.microsoft.com/office/drawing/2014/main" id="{2E7BF3C2-12E5-7547-A668-78AE9B7080E1}"/>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34" name="object 28">
                <a:extLst>
                  <a:ext uri="{FF2B5EF4-FFF2-40B4-BE49-F238E27FC236}">
                    <a16:creationId xmlns:a16="http://schemas.microsoft.com/office/drawing/2014/main" id="{523A8AF1-3805-4E49-8556-2B75E6D33825}"/>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35" name="object 29">
                <a:extLst>
                  <a:ext uri="{FF2B5EF4-FFF2-40B4-BE49-F238E27FC236}">
                    <a16:creationId xmlns:a16="http://schemas.microsoft.com/office/drawing/2014/main" id="{BDDD8A39-4ECA-DE43-A27A-D6655C78AE3B}"/>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chemeClr val="accent5"/>
              </a:solidFill>
            </p:spPr>
            <p:txBody>
              <a:bodyPr wrap="square" lIns="0" tIns="0" rIns="0" bIns="0" rtlCol="0"/>
              <a:lstStyle/>
              <a:p>
                <a:endParaRPr/>
              </a:p>
            </p:txBody>
          </p:sp>
        </p:grpSp>
      </p:grpSp>
    </p:spTree>
    <p:extLst>
      <p:ext uri="{BB962C8B-B14F-4D97-AF65-F5344CB8AC3E}">
        <p14:creationId xmlns:p14="http://schemas.microsoft.com/office/powerpoint/2010/main" val="3745018835"/>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48" r:id="rId3"/>
    <p:sldLayoutId id="2147483975" r:id="rId4"/>
    <p:sldLayoutId id="2147483976" r:id="rId5"/>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1A82CF-6117-B83A-A3B9-69D9C934CA11}"/>
              </a:ext>
            </a:extLst>
          </p:cNvPr>
          <p:cNvGrpSpPr/>
          <p:nvPr userDrawn="1"/>
        </p:nvGrpSpPr>
        <p:grpSpPr>
          <a:xfrm>
            <a:off x="679450" y="701675"/>
            <a:ext cx="2096927" cy="575311"/>
            <a:chOff x="6282009" y="912929"/>
            <a:chExt cx="4187195" cy="1148795"/>
          </a:xfrm>
        </p:grpSpPr>
        <p:sp>
          <p:nvSpPr>
            <p:cNvPr id="3" name="object 12">
              <a:extLst>
                <a:ext uri="{FF2B5EF4-FFF2-40B4-BE49-F238E27FC236}">
                  <a16:creationId xmlns:a16="http://schemas.microsoft.com/office/drawing/2014/main" id="{3B2C643C-B508-542E-8E7D-A1FCD70F24E0}"/>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4" name="object 13">
              <a:extLst>
                <a:ext uri="{FF2B5EF4-FFF2-40B4-BE49-F238E27FC236}">
                  <a16:creationId xmlns:a16="http://schemas.microsoft.com/office/drawing/2014/main" id="{5C126675-B895-D7F2-6AD5-BE6CE6016C28}"/>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5" name="object 14">
              <a:extLst>
                <a:ext uri="{FF2B5EF4-FFF2-40B4-BE49-F238E27FC236}">
                  <a16:creationId xmlns:a16="http://schemas.microsoft.com/office/drawing/2014/main" id="{935A542D-551F-3A67-6010-5AAE24102A49}"/>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6" name="object 15">
              <a:extLst>
                <a:ext uri="{FF2B5EF4-FFF2-40B4-BE49-F238E27FC236}">
                  <a16:creationId xmlns:a16="http://schemas.microsoft.com/office/drawing/2014/main" id="{BD5C38C2-6ED4-4211-F96C-45FF87C93D14}"/>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7" name="object 16">
              <a:extLst>
                <a:ext uri="{FF2B5EF4-FFF2-40B4-BE49-F238E27FC236}">
                  <a16:creationId xmlns:a16="http://schemas.microsoft.com/office/drawing/2014/main" id="{5EC8BEE6-1C30-A2FA-7E1C-46C868C9F57E}"/>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8" name="object 17">
              <a:extLst>
                <a:ext uri="{FF2B5EF4-FFF2-40B4-BE49-F238E27FC236}">
                  <a16:creationId xmlns:a16="http://schemas.microsoft.com/office/drawing/2014/main" id="{B4FCB90A-0628-33C3-72D7-FF86FF266D13}"/>
                </a:ext>
              </a:extLst>
            </p:cNvPr>
            <p:cNvGrpSpPr/>
            <p:nvPr userDrawn="1"/>
          </p:nvGrpSpPr>
          <p:grpSpPr>
            <a:xfrm>
              <a:off x="6369216" y="1893249"/>
              <a:ext cx="957580" cy="168275"/>
              <a:chOff x="3686325" y="4950352"/>
              <a:chExt cx="957580" cy="168275"/>
            </a:xfrm>
          </p:grpSpPr>
          <p:pic>
            <p:nvPicPr>
              <p:cNvPr id="16" name="object 18">
                <a:extLst>
                  <a:ext uri="{FF2B5EF4-FFF2-40B4-BE49-F238E27FC236}">
                    <a16:creationId xmlns:a16="http://schemas.microsoft.com/office/drawing/2014/main" id="{A69B05B6-6D85-E56C-F359-402E2DB897CB}"/>
                  </a:ext>
                </a:extLst>
              </p:cNvPr>
              <p:cNvPicPr/>
              <p:nvPr/>
            </p:nvPicPr>
            <p:blipFill>
              <a:blip r:embed="rId8" cstate="print"/>
              <a:stretch>
                <a:fillRect/>
              </a:stretch>
            </p:blipFill>
            <p:spPr>
              <a:xfrm>
                <a:off x="3686325" y="4955722"/>
                <a:ext cx="98300" cy="134760"/>
              </a:xfrm>
              <a:prstGeom prst="rect">
                <a:avLst/>
              </a:prstGeom>
            </p:spPr>
          </p:pic>
          <p:pic>
            <p:nvPicPr>
              <p:cNvPr id="17" name="object 19">
                <a:extLst>
                  <a:ext uri="{FF2B5EF4-FFF2-40B4-BE49-F238E27FC236}">
                    <a16:creationId xmlns:a16="http://schemas.microsoft.com/office/drawing/2014/main" id="{E3AB5733-405C-5DB1-6EC9-204BF24ACFCF}"/>
                  </a:ext>
                </a:extLst>
              </p:cNvPr>
              <p:cNvPicPr/>
              <p:nvPr/>
            </p:nvPicPr>
            <p:blipFill>
              <a:blip r:embed="rId9" cstate="print"/>
              <a:stretch>
                <a:fillRect/>
              </a:stretch>
            </p:blipFill>
            <p:spPr>
              <a:xfrm>
                <a:off x="3803771" y="4984513"/>
                <a:ext cx="78175" cy="102928"/>
              </a:xfrm>
              <a:prstGeom prst="rect">
                <a:avLst/>
              </a:prstGeom>
            </p:spPr>
          </p:pic>
          <p:sp>
            <p:nvSpPr>
              <p:cNvPr id="18" name="object 20">
                <a:extLst>
                  <a:ext uri="{FF2B5EF4-FFF2-40B4-BE49-F238E27FC236}">
                    <a16:creationId xmlns:a16="http://schemas.microsoft.com/office/drawing/2014/main" id="{36E9D8D7-2F38-B0A6-118F-6CBA1809612C}"/>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19" name="object 21">
                <a:extLst>
                  <a:ext uri="{FF2B5EF4-FFF2-40B4-BE49-F238E27FC236}">
                    <a16:creationId xmlns:a16="http://schemas.microsoft.com/office/drawing/2014/main" id="{29183069-1DD6-B634-C556-D48EF5594D2F}"/>
                  </a:ext>
                </a:extLst>
              </p:cNvPr>
              <p:cNvPicPr/>
              <p:nvPr/>
            </p:nvPicPr>
            <p:blipFill>
              <a:blip r:embed="rId10" cstate="print"/>
              <a:stretch>
                <a:fillRect/>
              </a:stretch>
            </p:blipFill>
            <p:spPr>
              <a:xfrm>
                <a:off x="4489871" y="4950352"/>
                <a:ext cx="153542" cy="139098"/>
              </a:xfrm>
              <a:prstGeom prst="rect">
                <a:avLst/>
              </a:prstGeom>
            </p:spPr>
          </p:pic>
          <p:sp>
            <p:nvSpPr>
              <p:cNvPr id="20" name="object 22">
                <a:extLst>
                  <a:ext uri="{FF2B5EF4-FFF2-40B4-BE49-F238E27FC236}">
                    <a16:creationId xmlns:a16="http://schemas.microsoft.com/office/drawing/2014/main" id="{86567D37-CF67-835D-F09E-E77431A9F2F6}"/>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9" name="object 23">
              <a:extLst>
                <a:ext uri="{FF2B5EF4-FFF2-40B4-BE49-F238E27FC236}">
                  <a16:creationId xmlns:a16="http://schemas.microsoft.com/office/drawing/2014/main" id="{4E656A32-F0FB-90D8-D0B1-D1AD3836E99E}"/>
                </a:ext>
              </a:extLst>
            </p:cNvPr>
            <p:cNvGrpSpPr/>
            <p:nvPr userDrawn="1"/>
          </p:nvGrpSpPr>
          <p:grpSpPr>
            <a:xfrm>
              <a:off x="7372949" y="1898410"/>
              <a:ext cx="838200" cy="163195"/>
              <a:chOff x="4690058" y="4955513"/>
              <a:chExt cx="838200" cy="163195"/>
            </a:xfrm>
          </p:grpSpPr>
          <p:pic>
            <p:nvPicPr>
              <p:cNvPr id="14" name="object 24">
                <a:extLst>
                  <a:ext uri="{FF2B5EF4-FFF2-40B4-BE49-F238E27FC236}">
                    <a16:creationId xmlns:a16="http://schemas.microsoft.com/office/drawing/2014/main" id="{23B5D795-8621-90A5-41B6-1A237DC8D8D5}"/>
                  </a:ext>
                </a:extLst>
              </p:cNvPr>
              <p:cNvPicPr/>
              <p:nvPr/>
            </p:nvPicPr>
            <p:blipFill>
              <a:blip r:embed="rId11" cstate="print"/>
              <a:stretch>
                <a:fillRect/>
              </a:stretch>
            </p:blipFill>
            <p:spPr>
              <a:xfrm>
                <a:off x="5449226" y="4985049"/>
                <a:ext cx="78524" cy="104478"/>
              </a:xfrm>
              <a:prstGeom prst="rect">
                <a:avLst/>
              </a:prstGeom>
            </p:spPr>
          </p:pic>
          <p:sp>
            <p:nvSpPr>
              <p:cNvPr id="15" name="object 25">
                <a:extLst>
                  <a:ext uri="{FF2B5EF4-FFF2-40B4-BE49-F238E27FC236}">
                    <a16:creationId xmlns:a16="http://schemas.microsoft.com/office/drawing/2014/main" id="{B0FD9A3B-3987-9A19-F771-5737643098A5}"/>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10" name="object 26">
              <a:extLst>
                <a:ext uri="{FF2B5EF4-FFF2-40B4-BE49-F238E27FC236}">
                  <a16:creationId xmlns:a16="http://schemas.microsoft.com/office/drawing/2014/main" id="{CFE526D2-A83F-454D-0CF8-9311AF4BFF04}"/>
                </a:ext>
              </a:extLst>
            </p:cNvPr>
            <p:cNvGrpSpPr/>
            <p:nvPr userDrawn="1"/>
          </p:nvGrpSpPr>
          <p:grpSpPr>
            <a:xfrm>
              <a:off x="6818819" y="912939"/>
              <a:ext cx="1391920" cy="873125"/>
              <a:chOff x="4135928" y="3970042"/>
              <a:chExt cx="1391920" cy="873125"/>
            </a:xfrm>
          </p:grpSpPr>
          <p:sp>
            <p:nvSpPr>
              <p:cNvPr id="11" name="object 27">
                <a:extLst>
                  <a:ext uri="{FF2B5EF4-FFF2-40B4-BE49-F238E27FC236}">
                    <a16:creationId xmlns:a16="http://schemas.microsoft.com/office/drawing/2014/main" id="{737DFE36-CC6C-C5A7-C6AE-96303E041E06}"/>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12" name="object 28">
                <a:extLst>
                  <a:ext uri="{FF2B5EF4-FFF2-40B4-BE49-F238E27FC236}">
                    <a16:creationId xmlns:a16="http://schemas.microsoft.com/office/drawing/2014/main" id="{88DBC9EE-D14D-75EA-EED4-7222A263536C}"/>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13" name="object 29">
                <a:extLst>
                  <a:ext uri="{FF2B5EF4-FFF2-40B4-BE49-F238E27FC236}">
                    <a16:creationId xmlns:a16="http://schemas.microsoft.com/office/drawing/2014/main" id="{5816D36A-1813-DD70-EAB9-AAF8253E5D65}"/>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FBA618"/>
              </a:solidFill>
            </p:spPr>
            <p:txBody>
              <a:bodyPr wrap="square" lIns="0" tIns="0" rIns="0" bIns="0" rtlCol="0"/>
              <a:lstStyle/>
              <a:p>
                <a:endParaRPr/>
              </a:p>
            </p:txBody>
          </p:sp>
        </p:grpSp>
      </p:grpSp>
    </p:spTree>
    <p:extLst>
      <p:ext uri="{BB962C8B-B14F-4D97-AF65-F5344CB8AC3E}">
        <p14:creationId xmlns:p14="http://schemas.microsoft.com/office/powerpoint/2010/main" val="684670275"/>
      </p:ext>
    </p:extLst>
  </p:cSld>
  <p:clrMap bg1="lt1" tx1="dk1" bg2="lt2" tx2="dk2" accent1="accent1" accent2="accent2" accent3="accent3" accent4="accent4" accent5="accent5" accent6="accent6" hlink="hlink" folHlink="folHlink"/>
  <p:sldLayoutIdLst>
    <p:sldLayoutId id="2147483908" r:id="rId1"/>
    <p:sldLayoutId id="2147483978" r:id="rId2"/>
    <p:sldLayoutId id="2147483979" r:id="rId3"/>
    <p:sldLayoutId id="2147483980" r:id="rId4"/>
    <p:sldLayoutId id="2147483981" r:id="rId5"/>
    <p:sldLayoutId id="2147483909" r:id="rId6"/>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4CA5F322-7FFA-1146-A38E-5853547F460E}"/>
              </a:ext>
            </a:extLst>
          </p:cNvPr>
          <p:cNvGrpSpPr/>
          <p:nvPr userDrawn="1"/>
        </p:nvGrpSpPr>
        <p:grpSpPr>
          <a:xfrm>
            <a:off x="679450" y="701675"/>
            <a:ext cx="2096927" cy="575311"/>
            <a:chOff x="6282009" y="912929"/>
            <a:chExt cx="4187195" cy="1148795"/>
          </a:xfrm>
        </p:grpSpPr>
        <p:sp>
          <p:nvSpPr>
            <p:cNvPr id="25" name="object 12">
              <a:extLst>
                <a:ext uri="{FF2B5EF4-FFF2-40B4-BE49-F238E27FC236}">
                  <a16:creationId xmlns:a16="http://schemas.microsoft.com/office/drawing/2014/main" id="{9B556FAB-FBA8-AE44-A141-A51A47747180}"/>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26" name="object 13">
              <a:extLst>
                <a:ext uri="{FF2B5EF4-FFF2-40B4-BE49-F238E27FC236}">
                  <a16:creationId xmlns:a16="http://schemas.microsoft.com/office/drawing/2014/main" id="{93C14EDD-D623-2249-893A-B2A49C775917}"/>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27" name="object 14">
              <a:extLst>
                <a:ext uri="{FF2B5EF4-FFF2-40B4-BE49-F238E27FC236}">
                  <a16:creationId xmlns:a16="http://schemas.microsoft.com/office/drawing/2014/main" id="{C9E49726-5302-9D4C-8FCD-34BA863F2F83}"/>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28" name="object 15">
              <a:extLst>
                <a:ext uri="{FF2B5EF4-FFF2-40B4-BE49-F238E27FC236}">
                  <a16:creationId xmlns:a16="http://schemas.microsoft.com/office/drawing/2014/main" id="{46EC9F12-4E87-CF49-93AF-FA4840E422FD}"/>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29" name="object 16">
              <a:extLst>
                <a:ext uri="{FF2B5EF4-FFF2-40B4-BE49-F238E27FC236}">
                  <a16:creationId xmlns:a16="http://schemas.microsoft.com/office/drawing/2014/main" id="{76321C60-1858-8449-82A6-9A3AE10EC9B8}"/>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30" name="object 17">
              <a:extLst>
                <a:ext uri="{FF2B5EF4-FFF2-40B4-BE49-F238E27FC236}">
                  <a16:creationId xmlns:a16="http://schemas.microsoft.com/office/drawing/2014/main" id="{76A12A75-3733-CE4B-8073-F7A8C566E45C}"/>
                </a:ext>
              </a:extLst>
            </p:cNvPr>
            <p:cNvGrpSpPr/>
            <p:nvPr userDrawn="1"/>
          </p:nvGrpSpPr>
          <p:grpSpPr>
            <a:xfrm>
              <a:off x="6369216" y="1893249"/>
              <a:ext cx="957580" cy="168275"/>
              <a:chOff x="3686325" y="4950352"/>
              <a:chExt cx="957580" cy="168275"/>
            </a:xfrm>
          </p:grpSpPr>
          <p:pic>
            <p:nvPicPr>
              <p:cNvPr id="38" name="object 18">
                <a:extLst>
                  <a:ext uri="{FF2B5EF4-FFF2-40B4-BE49-F238E27FC236}">
                    <a16:creationId xmlns:a16="http://schemas.microsoft.com/office/drawing/2014/main" id="{5720CDA7-4D58-D743-8243-8110DE181AC5}"/>
                  </a:ext>
                </a:extLst>
              </p:cNvPr>
              <p:cNvPicPr/>
              <p:nvPr/>
            </p:nvPicPr>
            <p:blipFill>
              <a:blip r:embed="rId4" cstate="print"/>
              <a:stretch>
                <a:fillRect/>
              </a:stretch>
            </p:blipFill>
            <p:spPr>
              <a:xfrm>
                <a:off x="3686325" y="4955722"/>
                <a:ext cx="98300" cy="134760"/>
              </a:xfrm>
              <a:prstGeom prst="rect">
                <a:avLst/>
              </a:prstGeom>
            </p:spPr>
          </p:pic>
          <p:pic>
            <p:nvPicPr>
              <p:cNvPr id="39" name="object 19">
                <a:extLst>
                  <a:ext uri="{FF2B5EF4-FFF2-40B4-BE49-F238E27FC236}">
                    <a16:creationId xmlns:a16="http://schemas.microsoft.com/office/drawing/2014/main" id="{88E3232A-6108-A548-85ED-6FE39D970570}"/>
                  </a:ext>
                </a:extLst>
              </p:cNvPr>
              <p:cNvPicPr/>
              <p:nvPr/>
            </p:nvPicPr>
            <p:blipFill>
              <a:blip r:embed="rId5" cstate="print"/>
              <a:stretch>
                <a:fillRect/>
              </a:stretch>
            </p:blipFill>
            <p:spPr>
              <a:xfrm>
                <a:off x="3803771" y="4984513"/>
                <a:ext cx="78175" cy="102928"/>
              </a:xfrm>
              <a:prstGeom prst="rect">
                <a:avLst/>
              </a:prstGeom>
            </p:spPr>
          </p:pic>
          <p:sp>
            <p:nvSpPr>
              <p:cNvPr id="40" name="object 20">
                <a:extLst>
                  <a:ext uri="{FF2B5EF4-FFF2-40B4-BE49-F238E27FC236}">
                    <a16:creationId xmlns:a16="http://schemas.microsoft.com/office/drawing/2014/main" id="{18425168-EF92-5543-B0C5-6D79E7F5323A}"/>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41" name="object 21">
                <a:extLst>
                  <a:ext uri="{FF2B5EF4-FFF2-40B4-BE49-F238E27FC236}">
                    <a16:creationId xmlns:a16="http://schemas.microsoft.com/office/drawing/2014/main" id="{B4DD3D9E-1656-5F4A-97D3-EF2840C0DBFE}"/>
                  </a:ext>
                </a:extLst>
              </p:cNvPr>
              <p:cNvPicPr/>
              <p:nvPr/>
            </p:nvPicPr>
            <p:blipFill>
              <a:blip r:embed="rId6" cstate="print"/>
              <a:stretch>
                <a:fillRect/>
              </a:stretch>
            </p:blipFill>
            <p:spPr>
              <a:xfrm>
                <a:off x="4489871" y="4950352"/>
                <a:ext cx="153542" cy="139098"/>
              </a:xfrm>
              <a:prstGeom prst="rect">
                <a:avLst/>
              </a:prstGeom>
            </p:spPr>
          </p:pic>
          <p:sp>
            <p:nvSpPr>
              <p:cNvPr id="42" name="object 22">
                <a:extLst>
                  <a:ext uri="{FF2B5EF4-FFF2-40B4-BE49-F238E27FC236}">
                    <a16:creationId xmlns:a16="http://schemas.microsoft.com/office/drawing/2014/main" id="{20DC58A3-008D-DD41-BBBD-F955B4BF5638}"/>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31" name="object 23">
              <a:extLst>
                <a:ext uri="{FF2B5EF4-FFF2-40B4-BE49-F238E27FC236}">
                  <a16:creationId xmlns:a16="http://schemas.microsoft.com/office/drawing/2014/main" id="{52BD7150-4F1E-0440-8A87-07470E50E541}"/>
                </a:ext>
              </a:extLst>
            </p:cNvPr>
            <p:cNvGrpSpPr/>
            <p:nvPr userDrawn="1"/>
          </p:nvGrpSpPr>
          <p:grpSpPr>
            <a:xfrm>
              <a:off x="7372949" y="1898410"/>
              <a:ext cx="838200" cy="163195"/>
              <a:chOff x="4690058" y="4955513"/>
              <a:chExt cx="838200" cy="163195"/>
            </a:xfrm>
          </p:grpSpPr>
          <p:pic>
            <p:nvPicPr>
              <p:cNvPr id="36" name="object 24">
                <a:extLst>
                  <a:ext uri="{FF2B5EF4-FFF2-40B4-BE49-F238E27FC236}">
                    <a16:creationId xmlns:a16="http://schemas.microsoft.com/office/drawing/2014/main" id="{73BAA0C7-172E-C547-B3BB-942BFC72962E}"/>
                  </a:ext>
                </a:extLst>
              </p:cNvPr>
              <p:cNvPicPr/>
              <p:nvPr/>
            </p:nvPicPr>
            <p:blipFill>
              <a:blip r:embed="rId7" cstate="print"/>
              <a:stretch>
                <a:fillRect/>
              </a:stretch>
            </p:blipFill>
            <p:spPr>
              <a:xfrm>
                <a:off x="5449226" y="4985049"/>
                <a:ext cx="78524" cy="104478"/>
              </a:xfrm>
              <a:prstGeom prst="rect">
                <a:avLst/>
              </a:prstGeom>
            </p:spPr>
          </p:pic>
          <p:sp>
            <p:nvSpPr>
              <p:cNvPr id="37" name="object 25">
                <a:extLst>
                  <a:ext uri="{FF2B5EF4-FFF2-40B4-BE49-F238E27FC236}">
                    <a16:creationId xmlns:a16="http://schemas.microsoft.com/office/drawing/2014/main" id="{E4AC1D68-B4E0-374B-B9E7-472E9C415F18}"/>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32" name="object 26">
              <a:extLst>
                <a:ext uri="{FF2B5EF4-FFF2-40B4-BE49-F238E27FC236}">
                  <a16:creationId xmlns:a16="http://schemas.microsoft.com/office/drawing/2014/main" id="{2025C163-553D-374D-9DDE-2139192982CA}"/>
                </a:ext>
              </a:extLst>
            </p:cNvPr>
            <p:cNvGrpSpPr/>
            <p:nvPr userDrawn="1"/>
          </p:nvGrpSpPr>
          <p:grpSpPr>
            <a:xfrm>
              <a:off x="6818819" y="912939"/>
              <a:ext cx="1391920" cy="873125"/>
              <a:chOff x="4135928" y="3970042"/>
              <a:chExt cx="1391920" cy="873125"/>
            </a:xfrm>
          </p:grpSpPr>
          <p:sp>
            <p:nvSpPr>
              <p:cNvPr id="33" name="object 27">
                <a:extLst>
                  <a:ext uri="{FF2B5EF4-FFF2-40B4-BE49-F238E27FC236}">
                    <a16:creationId xmlns:a16="http://schemas.microsoft.com/office/drawing/2014/main" id="{C4C256C4-F0FD-754D-BC8F-EEF612624FF4}"/>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34" name="object 28">
                <a:extLst>
                  <a:ext uri="{FF2B5EF4-FFF2-40B4-BE49-F238E27FC236}">
                    <a16:creationId xmlns:a16="http://schemas.microsoft.com/office/drawing/2014/main" id="{756BB7CF-6195-D84B-BEF6-D2CF9CA9BC87}"/>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35" name="object 29">
                <a:extLst>
                  <a:ext uri="{FF2B5EF4-FFF2-40B4-BE49-F238E27FC236}">
                    <a16:creationId xmlns:a16="http://schemas.microsoft.com/office/drawing/2014/main" id="{75D73EFD-BCD5-4E4C-8CBA-97F98C30E194}"/>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chemeClr val="accent5"/>
              </a:solidFill>
            </p:spPr>
            <p:txBody>
              <a:bodyPr wrap="square" lIns="0" tIns="0" rIns="0" bIns="0" rtlCol="0"/>
              <a:lstStyle/>
              <a:p>
                <a:endParaRPr/>
              </a:p>
            </p:txBody>
          </p:sp>
        </p:grpSp>
      </p:grpSp>
    </p:spTree>
    <p:extLst>
      <p:ext uri="{BB962C8B-B14F-4D97-AF65-F5344CB8AC3E}">
        <p14:creationId xmlns:p14="http://schemas.microsoft.com/office/powerpoint/2010/main" val="1302980018"/>
      </p:ext>
    </p:extLst>
  </p:cSld>
  <p:clrMap bg1="lt1" tx1="dk1" bg2="lt2" tx2="dk2" accent1="accent1" accent2="accent2" accent3="accent3" accent4="accent4" accent5="accent5" accent6="accent6" hlink="hlink" folHlink="folHlink"/>
  <p:sldLayoutIdLst>
    <p:sldLayoutId id="2147483910" r:id="rId1"/>
    <p:sldLayoutId id="2147483911" r:id="rId2"/>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DF61C69-E11D-C144-A30F-8183DB3CDA3E}"/>
              </a:ext>
            </a:extLst>
          </p:cNvPr>
          <p:cNvGrpSpPr/>
          <p:nvPr userDrawn="1"/>
        </p:nvGrpSpPr>
        <p:grpSpPr>
          <a:xfrm>
            <a:off x="679450" y="701675"/>
            <a:ext cx="2096927" cy="575311"/>
            <a:chOff x="6282009" y="912929"/>
            <a:chExt cx="4187195" cy="1148795"/>
          </a:xfrm>
        </p:grpSpPr>
        <p:sp>
          <p:nvSpPr>
            <p:cNvPr id="25" name="object 12">
              <a:extLst>
                <a:ext uri="{FF2B5EF4-FFF2-40B4-BE49-F238E27FC236}">
                  <a16:creationId xmlns:a16="http://schemas.microsoft.com/office/drawing/2014/main" id="{B4D920AA-97BA-D74D-AD98-BB4B0588BA0B}"/>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26" name="object 13">
              <a:extLst>
                <a:ext uri="{FF2B5EF4-FFF2-40B4-BE49-F238E27FC236}">
                  <a16:creationId xmlns:a16="http://schemas.microsoft.com/office/drawing/2014/main" id="{7C880125-57A8-144F-A27C-46B485ACDD97}"/>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27" name="object 14">
              <a:extLst>
                <a:ext uri="{FF2B5EF4-FFF2-40B4-BE49-F238E27FC236}">
                  <a16:creationId xmlns:a16="http://schemas.microsoft.com/office/drawing/2014/main" id="{0CDC52B1-7BF8-D648-914C-AB2D4A0F60DD}"/>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28" name="object 15">
              <a:extLst>
                <a:ext uri="{FF2B5EF4-FFF2-40B4-BE49-F238E27FC236}">
                  <a16:creationId xmlns:a16="http://schemas.microsoft.com/office/drawing/2014/main" id="{4F1EBE38-168A-CE42-9D0B-EEAB61A9C2D6}"/>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29" name="object 16">
              <a:extLst>
                <a:ext uri="{FF2B5EF4-FFF2-40B4-BE49-F238E27FC236}">
                  <a16:creationId xmlns:a16="http://schemas.microsoft.com/office/drawing/2014/main" id="{9AB331B4-5816-6C44-9466-04B0B4A14404}"/>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30" name="object 17">
              <a:extLst>
                <a:ext uri="{FF2B5EF4-FFF2-40B4-BE49-F238E27FC236}">
                  <a16:creationId xmlns:a16="http://schemas.microsoft.com/office/drawing/2014/main" id="{25CF0209-2849-0545-896C-8A0685CE6E43}"/>
                </a:ext>
              </a:extLst>
            </p:cNvPr>
            <p:cNvGrpSpPr/>
            <p:nvPr userDrawn="1"/>
          </p:nvGrpSpPr>
          <p:grpSpPr>
            <a:xfrm>
              <a:off x="6369216" y="1893249"/>
              <a:ext cx="957580" cy="168275"/>
              <a:chOff x="3686325" y="4950352"/>
              <a:chExt cx="957580" cy="168275"/>
            </a:xfrm>
          </p:grpSpPr>
          <p:pic>
            <p:nvPicPr>
              <p:cNvPr id="38" name="object 18">
                <a:extLst>
                  <a:ext uri="{FF2B5EF4-FFF2-40B4-BE49-F238E27FC236}">
                    <a16:creationId xmlns:a16="http://schemas.microsoft.com/office/drawing/2014/main" id="{3E2F971B-5D0B-B34D-B46A-3E1C202DD2C7}"/>
                  </a:ext>
                </a:extLst>
              </p:cNvPr>
              <p:cNvPicPr/>
              <p:nvPr/>
            </p:nvPicPr>
            <p:blipFill>
              <a:blip r:embed="rId4" cstate="print"/>
              <a:stretch>
                <a:fillRect/>
              </a:stretch>
            </p:blipFill>
            <p:spPr>
              <a:xfrm>
                <a:off x="3686325" y="4955722"/>
                <a:ext cx="98300" cy="134760"/>
              </a:xfrm>
              <a:prstGeom prst="rect">
                <a:avLst/>
              </a:prstGeom>
            </p:spPr>
          </p:pic>
          <p:pic>
            <p:nvPicPr>
              <p:cNvPr id="39" name="object 19">
                <a:extLst>
                  <a:ext uri="{FF2B5EF4-FFF2-40B4-BE49-F238E27FC236}">
                    <a16:creationId xmlns:a16="http://schemas.microsoft.com/office/drawing/2014/main" id="{7253CB42-B810-2549-BDA5-1E2AB44FC615}"/>
                  </a:ext>
                </a:extLst>
              </p:cNvPr>
              <p:cNvPicPr/>
              <p:nvPr/>
            </p:nvPicPr>
            <p:blipFill>
              <a:blip r:embed="rId5" cstate="print"/>
              <a:stretch>
                <a:fillRect/>
              </a:stretch>
            </p:blipFill>
            <p:spPr>
              <a:xfrm>
                <a:off x="3803771" y="4984513"/>
                <a:ext cx="78175" cy="102928"/>
              </a:xfrm>
              <a:prstGeom prst="rect">
                <a:avLst/>
              </a:prstGeom>
            </p:spPr>
          </p:pic>
          <p:sp>
            <p:nvSpPr>
              <p:cNvPr id="40" name="object 20">
                <a:extLst>
                  <a:ext uri="{FF2B5EF4-FFF2-40B4-BE49-F238E27FC236}">
                    <a16:creationId xmlns:a16="http://schemas.microsoft.com/office/drawing/2014/main" id="{01896EA6-C0EE-D743-A3B8-73570D95AA3B}"/>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41" name="object 21">
                <a:extLst>
                  <a:ext uri="{FF2B5EF4-FFF2-40B4-BE49-F238E27FC236}">
                    <a16:creationId xmlns:a16="http://schemas.microsoft.com/office/drawing/2014/main" id="{8024F717-A1F1-3F4D-91B2-AAC90C55DCFC}"/>
                  </a:ext>
                </a:extLst>
              </p:cNvPr>
              <p:cNvPicPr/>
              <p:nvPr/>
            </p:nvPicPr>
            <p:blipFill>
              <a:blip r:embed="rId6" cstate="print"/>
              <a:stretch>
                <a:fillRect/>
              </a:stretch>
            </p:blipFill>
            <p:spPr>
              <a:xfrm>
                <a:off x="4489871" y="4950352"/>
                <a:ext cx="153542" cy="139098"/>
              </a:xfrm>
              <a:prstGeom prst="rect">
                <a:avLst/>
              </a:prstGeom>
            </p:spPr>
          </p:pic>
          <p:sp>
            <p:nvSpPr>
              <p:cNvPr id="42" name="object 22">
                <a:extLst>
                  <a:ext uri="{FF2B5EF4-FFF2-40B4-BE49-F238E27FC236}">
                    <a16:creationId xmlns:a16="http://schemas.microsoft.com/office/drawing/2014/main" id="{33FAD79D-94C5-F84B-98B0-B9416067AEFC}"/>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31" name="object 23">
              <a:extLst>
                <a:ext uri="{FF2B5EF4-FFF2-40B4-BE49-F238E27FC236}">
                  <a16:creationId xmlns:a16="http://schemas.microsoft.com/office/drawing/2014/main" id="{A4B46D42-D311-834D-BBBF-E8201D5A0AA5}"/>
                </a:ext>
              </a:extLst>
            </p:cNvPr>
            <p:cNvGrpSpPr/>
            <p:nvPr userDrawn="1"/>
          </p:nvGrpSpPr>
          <p:grpSpPr>
            <a:xfrm>
              <a:off x="7372949" y="1898410"/>
              <a:ext cx="838200" cy="163195"/>
              <a:chOff x="4690058" y="4955513"/>
              <a:chExt cx="838200" cy="163195"/>
            </a:xfrm>
          </p:grpSpPr>
          <p:pic>
            <p:nvPicPr>
              <p:cNvPr id="36" name="object 24">
                <a:extLst>
                  <a:ext uri="{FF2B5EF4-FFF2-40B4-BE49-F238E27FC236}">
                    <a16:creationId xmlns:a16="http://schemas.microsoft.com/office/drawing/2014/main" id="{D14652FB-424E-A54A-A35A-895C04FF4ACC}"/>
                  </a:ext>
                </a:extLst>
              </p:cNvPr>
              <p:cNvPicPr/>
              <p:nvPr/>
            </p:nvPicPr>
            <p:blipFill>
              <a:blip r:embed="rId7" cstate="print"/>
              <a:stretch>
                <a:fillRect/>
              </a:stretch>
            </p:blipFill>
            <p:spPr>
              <a:xfrm>
                <a:off x="5449226" y="4985049"/>
                <a:ext cx="78524" cy="104478"/>
              </a:xfrm>
              <a:prstGeom prst="rect">
                <a:avLst/>
              </a:prstGeom>
            </p:spPr>
          </p:pic>
          <p:sp>
            <p:nvSpPr>
              <p:cNvPr id="37" name="object 25">
                <a:extLst>
                  <a:ext uri="{FF2B5EF4-FFF2-40B4-BE49-F238E27FC236}">
                    <a16:creationId xmlns:a16="http://schemas.microsoft.com/office/drawing/2014/main" id="{2855D8AA-E3FC-204B-9A21-39724D8FA46A}"/>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32" name="object 26">
              <a:extLst>
                <a:ext uri="{FF2B5EF4-FFF2-40B4-BE49-F238E27FC236}">
                  <a16:creationId xmlns:a16="http://schemas.microsoft.com/office/drawing/2014/main" id="{B32B7B07-6DA3-5C47-8A71-715628967EFF}"/>
                </a:ext>
              </a:extLst>
            </p:cNvPr>
            <p:cNvGrpSpPr/>
            <p:nvPr userDrawn="1"/>
          </p:nvGrpSpPr>
          <p:grpSpPr>
            <a:xfrm>
              <a:off x="6818819" y="912939"/>
              <a:ext cx="1391920" cy="873125"/>
              <a:chOff x="4135928" y="3970042"/>
              <a:chExt cx="1391920" cy="873125"/>
            </a:xfrm>
          </p:grpSpPr>
          <p:sp>
            <p:nvSpPr>
              <p:cNvPr id="33" name="object 27">
                <a:extLst>
                  <a:ext uri="{FF2B5EF4-FFF2-40B4-BE49-F238E27FC236}">
                    <a16:creationId xmlns:a16="http://schemas.microsoft.com/office/drawing/2014/main" id="{41C85A8A-E7F8-4C44-B3A6-B952B681A622}"/>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34" name="object 28">
                <a:extLst>
                  <a:ext uri="{FF2B5EF4-FFF2-40B4-BE49-F238E27FC236}">
                    <a16:creationId xmlns:a16="http://schemas.microsoft.com/office/drawing/2014/main" id="{AC6BC1C6-0F9A-4449-97CA-2739590E657E}"/>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35" name="object 29">
                <a:extLst>
                  <a:ext uri="{FF2B5EF4-FFF2-40B4-BE49-F238E27FC236}">
                    <a16:creationId xmlns:a16="http://schemas.microsoft.com/office/drawing/2014/main" id="{48906D53-10A9-EF42-B333-DF62A4186131}"/>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rgbClr val="ED60BA"/>
              </a:solidFill>
            </p:spPr>
            <p:txBody>
              <a:bodyPr wrap="square" lIns="0" tIns="0" rIns="0" bIns="0" rtlCol="0"/>
              <a:lstStyle/>
              <a:p>
                <a:endParaRPr/>
              </a:p>
            </p:txBody>
          </p:sp>
        </p:grpSp>
      </p:grpSp>
    </p:spTree>
    <p:extLst>
      <p:ext uri="{BB962C8B-B14F-4D97-AF65-F5344CB8AC3E}">
        <p14:creationId xmlns:p14="http://schemas.microsoft.com/office/powerpoint/2010/main" val="2258182940"/>
      </p:ext>
    </p:extLst>
  </p:cSld>
  <p:clrMap bg1="lt1" tx1="dk1" bg2="lt2" tx2="dk2" accent1="accent1" accent2="accent2" accent3="accent3" accent4="accent4" accent5="accent5" accent6="accent6" hlink="hlink" folHlink="folHlink"/>
  <p:sldLayoutIdLst>
    <p:sldLayoutId id="2147483912" r:id="rId1"/>
    <p:sldLayoutId id="2147483913" r:id="rId2"/>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489E916-2395-D64D-A13B-6D30EC140A6C}"/>
              </a:ext>
            </a:extLst>
          </p:cNvPr>
          <p:cNvGrpSpPr/>
          <p:nvPr userDrawn="1"/>
        </p:nvGrpSpPr>
        <p:grpSpPr>
          <a:xfrm>
            <a:off x="679450" y="701675"/>
            <a:ext cx="2096927" cy="575311"/>
            <a:chOff x="6282009" y="912929"/>
            <a:chExt cx="4187195" cy="1148795"/>
          </a:xfrm>
        </p:grpSpPr>
        <p:sp>
          <p:nvSpPr>
            <p:cNvPr id="25" name="object 12">
              <a:extLst>
                <a:ext uri="{FF2B5EF4-FFF2-40B4-BE49-F238E27FC236}">
                  <a16:creationId xmlns:a16="http://schemas.microsoft.com/office/drawing/2014/main" id="{09612DF8-1BF2-E045-9185-556410351395}"/>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26" name="object 13">
              <a:extLst>
                <a:ext uri="{FF2B5EF4-FFF2-40B4-BE49-F238E27FC236}">
                  <a16:creationId xmlns:a16="http://schemas.microsoft.com/office/drawing/2014/main" id="{633B4B51-E3CA-7340-A4AE-B0709D8A1DA6}"/>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27" name="object 14">
              <a:extLst>
                <a:ext uri="{FF2B5EF4-FFF2-40B4-BE49-F238E27FC236}">
                  <a16:creationId xmlns:a16="http://schemas.microsoft.com/office/drawing/2014/main" id="{67293498-E47C-434C-9F19-F9FE4577ECF9}"/>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28" name="object 15">
              <a:extLst>
                <a:ext uri="{FF2B5EF4-FFF2-40B4-BE49-F238E27FC236}">
                  <a16:creationId xmlns:a16="http://schemas.microsoft.com/office/drawing/2014/main" id="{2D5070BA-03CC-324E-BBA2-1B3640D81525}"/>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29" name="object 16">
              <a:extLst>
                <a:ext uri="{FF2B5EF4-FFF2-40B4-BE49-F238E27FC236}">
                  <a16:creationId xmlns:a16="http://schemas.microsoft.com/office/drawing/2014/main" id="{1DE54C1A-D4C1-734A-9A90-14E7078F5B57}"/>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30" name="object 17">
              <a:extLst>
                <a:ext uri="{FF2B5EF4-FFF2-40B4-BE49-F238E27FC236}">
                  <a16:creationId xmlns:a16="http://schemas.microsoft.com/office/drawing/2014/main" id="{B00E5CFB-AA1F-684A-96ED-ECB69324ECEA}"/>
                </a:ext>
              </a:extLst>
            </p:cNvPr>
            <p:cNvGrpSpPr/>
            <p:nvPr userDrawn="1"/>
          </p:nvGrpSpPr>
          <p:grpSpPr>
            <a:xfrm>
              <a:off x="6369216" y="1893249"/>
              <a:ext cx="957580" cy="168275"/>
              <a:chOff x="3686325" y="4950352"/>
              <a:chExt cx="957580" cy="168275"/>
            </a:xfrm>
          </p:grpSpPr>
          <p:pic>
            <p:nvPicPr>
              <p:cNvPr id="38" name="object 18">
                <a:extLst>
                  <a:ext uri="{FF2B5EF4-FFF2-40B4-BE49-F238E27FC236}">
                    <a16:creationId xmlns:a16="http://schemas.microsoft.com/office/drawing/2014/main" id="{66C1D43F-1283-564B-A2B7-E7B5FC8CE8D7}"/>
                  </a:ext>
                </a:extLst>
              </p:cNvPr>
              <p:cNvPicPr/>
              <p:nvPr/>
            </p:nvPicPr>
            <p:blipFill>
              <a:blip r:embed="rId4" cstate="print"/>
              <a:stretch>
                <a:fillRect/>
              </a:stretch>
            </p:blipFill>
            <p:spPr>
              <a:xfrm>
                <a:off x="3686325" y="4955722"/>
                <a:ext cx="98300" cy="134760"/>
              </a:xfrm>
              <a:prstGeom prst="rect">
                <a:avLst/>
              </a:prstGeom>
            </p:spPr>
          </p:pic>
          <p:pic>
            <p:nvPicPr>
              <p:cNvPr id="39" name="object 19">
                <a:extLst>
                  <a:ext uri="{FF2B5EF4-FFF2-40B4-BE49-F238E27FC236}">
                    <a16:creationId xmlns:a16="http://schemas.microsoft.com/office/drawing/2014/main" id="{53715CA7-EAF8-FD4A-B354-CA4D427E077D}"/>
                  </a:ext>
                </a:extLst>
              </p:cNvPr>
              <p:cNvPicPr/>
              <p:nvPr/>
            </p:nvPicPr>
            <p:blipFill>
              <a:blip r:embed="rId5" cstate="print"/>
              <a:stretch>
                <a:fillRect/>
              </a:stretch>
            </p:blipFill>
            <p:spPr>
              <a:xfrm>
                <a:off x="3803771" y="4984513"/>
                <a:ext cx="78175" cy="102928"/>
              </a:xfrm>
              <a:prstGeom prst="rect">
                <a:avLst/>
              </a:prstGeom>
            </p:spPr>
          </p:pic>
          <p:sp>
            <p:nvSpPr>
              <p:cNvPr id="40" name="object 20">
                <a:extLst>
                  <a:ext uri="{FF2B5EF4-FFF2-40B4-BE49-F238E27FC236}">
                    <a16:creationId xmlns:a16="http://schemas.microsoft.com/office/drawing/2014/main" id="{558568DA-52FA-B043-90D6-1838E7177CFC}"/>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41" name="object 21">
                <a:extLst>
                  <a:ext uri="{FF2B5EF4-FFF2-40B4-BE49-F238E27FC236}">
                    <a16:creationId xmlns:a16="http://schemas.microsoft.com/office/drawing/2014/main" id="{EB740F0A-EF03-B640-A7EA-FDA55C90026D}"/>
                  </a:ext>
                </a:extLst>
              </p:cNvPr>
              <p:cNvPicPr/>
              <p:nvPr/>
            </p:nvPicPr>
            <p:blipFill>
              <a:blip r:embed="rId6" cstate="print"/>
              <a:stretch>
                <a:fillRect/>
              </a:stretch>
            </p:blipFill>
            <p:spPr>
              <a:xfrm>
                <a:off x="4489871" y="4950352"/>
                <a:ext cx="153542" cy="139098"/>
              </a:xfrm>
              <a:prstGeom prst="rect">
                <a:avLst/>
              </a:prstGeom>
            </p:spPr>
          </p:pic>
          <p:sp>
            <p:nvSpPr>
              <p:cNvPr id="42" name="object 22">
                <a:extLst>
                  <a:ext uri="{FF2B5EF4-FFF2-40B4-BE49-F238E27FC236}">
                    <a16:creationId xmlns:a16="http://schemas.microsoft.com/office/drawing/2014/main" id="{6E5F8370-6229-1C4B-9EBA-5D2EEB2BEF99}"/>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31" name="object 23">
              <a:extLst>
                <a:ext uri="{FF2B5EF4-FFF2-40B4-BE49-F238E27FC236}">
                  <a16:creationId xmlns:a16="http://schemas.microsoft.com/office/drawing/2014/main" id="{D899F6D4-892D-4D4C-901F-21AD10982694}"/>
                </a:ext>
              </a:extLst>
            </p:cNvPr>
            <p:cNvGrpSpPr/>
            <p:nvPr userDrawn="1"/>
          </p:nvGrpSpPr>
          <p:grpSpPr>
            <a:xfrm>
              <a:off x="7372949" y="1898410"/>
              <a:ext cx="838200" cy="163195"/>
              <a:chOff x="4690058" y="4955513"/>
              <a:chExt cx="838200" cy="163195"/>
            </a:xfrm>
          </p:grpSpPr>
          <p:pic>
            <p:nvPicPr>
              <p:cNvPr id="36" name="object 24">
                <a:extLst>
                  <a:ext uri="{FF2B5EF4-FFF2-40B4-BE49-F238E27FC236}">
                    <a16:creationId xmlns:a16="http://schemas.microsoft.com/office/drawing/2014/main" id="{CB7ED9A3-5CE7-894E-80D0-95525D62E1AB}"/>
                  </a:ext>
                </a:extLst>
              </p:cNvPr>
              <p:cNvPicPr/>
              <p:nvPr/>
            </p:nvPicPr>
            <p:blipFill>
              <a:blip r:embed="rId7" cstate="print"/>
              <a:stretch>
                <a:fillRect/>
              </a:stretch>
            </p:blipFill>
            <p:spPr>
              <a:xfrm>
                <a:off x="5449226" y="4985049"/>
                <a:ext cx="78524" cy="104478"/>
              </a:xfrm>
              <a:prstGeom prst="rect">
                <a:avLst/>
              </a:prstGeom>
            </p:spPr>
          </p:pic>
          <p:sp>
            <p:nvSpPr>
              <p:cNvPr id="37" name="object 25">
                <a:extLst>
                  <a:ext uri="{FF2B5EF4-FFF2-40B4-BE49-F238E27FC236}">
                    <a16:creationId xmlns:a16="http://schemas.microsoft.com/office/drawing/2014/main" id="{8459EEEE-9410-1541-9EE5-B58FDABC6DD5}"/>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32" name="object 26">
              <a:extLst>
                <a:ext uri="{FF2B5EF4-FFF2-40B4-BE49-F238E27FC236}">
                  <a16:creationId xmlns:a16="http://schemas.microsoft.com/office/drawing/2014/main" id="{C8475145-A00B-AB45-8B34-1FA68AD4009B}"/>
                </a:ext>
              </a:extLst>
            </p:cNvPr>
            <p:cNvGrpSpPr/>
            <p:nvPr userDrawn="1"/>
          </p:nvGrpSpPr>
          <p:grpSpPr>
            <a:xfrm>
              <a:off x="6818819" y="912939"/>
              <a:ext cx="1391920" cy="873125"/>
              <a:chOff x="4135928" y="3970042"/>
              <a:chExt cx="1391920" cy="873125"/>
            </a:xfrm>
          </p:grpSpPr>
          <p:sp>
            <p:nvSpPr>
              <p:cNvPr id="33" name="object 27">
                <a:extLst>
                  <a:ext uri="{FF2B5EF4-FFF2-40B4-BE49-F238E27FC236}">
                    <a16:creationId xmlns:a16="http://schemas.microsoft.com/office/drawing/2014/main" id="{43764546-6BD2-5543-85B7-87FE50645079}"/>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34" name="object 28">
                <a:extLst>
                  <a:ext uri="{FF2B5EF4-FFF2-40B4-BE49-F238E27FC236}">
                    <a16:creationId xmlns:a16="http://schemas.microsoft.com/office/drawing/2014/main" id="{0B4AAFF9-48FE-6348-84BD-7113B89DBE2F}"/>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35" name="object 29">
                <a:extLst>
                  <a:ext uri="{FF2B5EF4-FFF2-40B4-BE49-F238E27FC236}">
                    <a16:creationId xmlns:a16="http://schemas.microsoft.com/office/drawing/2014/main" id="{CE10BBF9-152C-6147-A94F-B0F016BA0228}"/>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chemeClr val="accent2"/>
              </a:solidFill>
            </p:spPr>
            <p:txBody>
              <a:bodyPr wrap="square" lIns="0" tIns="0" rIns="0" bIns="0" rtlCol="0"/>
              <a:lstStyle/>
              <a:p>
                <a:endParaRPr/>
              </a:p>
            </p:txBody>
          </p:sp>
        </p:grpSp>
      </p:grpSp>
    </p:spTree>
    <p:extLst>
      <p:ext uri="{BB962C8B-B14F-4D97-AF65-F5344CB8AC3E}">
        <p14:creationId xmlns:p14="http://schemas.microsoft.com/office/powerpoint/2010/main" val="1580397879"/>
      </p:ext>
    </p:extLst>
  </p:cSld>
  <p:clrMap bg1="lt1" tx1="dk1" bg2="lt2" tx2="dk2" accent1="accent1" accent2="accent2" accent3="accent3" accent4="accent4" accent5="accent5" accent6="accent6" hlink="hlink" folHlink="folHlink"/>
  <p:sldLayoutIdLst>
    <p:sldLayoutId id="2147483914" r:id="rId1"/>
    <p:sldLayoutId id="2147483915" r:id="rId2"/>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3C9AED26-A966-BF49-B106-888DE7135723}"/>
              </a:ext>
            </a:extLst>
          </p:cNvPr>
          <p:cNvGrpSpPr/>
          <p:nvPr userDrawn="1"/>
        </p:nvGrpSpPr>
        <p:grpSpPr>
          <a:xfrm>
            <a:off x="679450" y="701675"/>
            <a:ext cx="2096927" cy="575311"/>
            <a:chOff x="6282009" y="912929"/>
            <a:chExt cx="4187195" cy="1148795"/>
          </a:xfrm>
        </p:grpSpPr>
        <p:sp>
          <p:nvSpPr>
            <p:cNvPr id="25" name="object 12">
              <a:extLst>
                <a:ext uri="{FF2B5EF4-FFF2-40B4-BE49-F238E27FC236}">
                  <a16:creationId xmlns:a16="http://schemas.microsoft.com/office/drawing/2014/main" id="{10BF2B98-92B4-6B4E-A1A4-A727FDCDF7A9}"/>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26" name="object 13">
              <a:extLst>
                <a:ext uri="{FF2B5EF4-FFF2-40B4-BE49-F238E27FC236}">
                  <a16:creationId xmlns:a16="http://schemas.microsoft.com/office/drawing/2014/main" id="{5B217E22-45A8-4F43-9947-C9E05670BBAA}"/>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27" name="object 14">
              <a:extLst>
                <a:ext uri="{FF2B5EF4-FFF2-40B4-BE49-F238E27FC236}">
                  <a16:creationId xmlns:a16="http://schemas.microsoft.com/office/drawing/2014/main" id="{A9135915-AE1E-CE4C-9DCD-61F4D08812DF}"/>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28" name="object 15">
              <a:extLst>
                <a:ext uri="{FF2B5EF4-FFF2-40B4-BE49-F238E27FC236}">
                  <a16:creationId xmlns:a16="http://schemas.microsoft.com/office/drawing/2014/main" id="{13787159-F91D-6044-907E-59F4F51E94F0}"/>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29" name="object 16">
              <a:extLst>
                <a:ext uri="{FF2B5EF4-FFF2-40B4-BE49-F238E27FC236}">
                  <a16:creationId xmlns:a16="http://schemas.microsoft.com/office/drawing/2014/main" id="{2D90945E-F1B6-064D-B936-F7B374FBA8CD}"/>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30" name="object 17">
              <a:extLst>
                <a:ext uri="{FF2B5EF4-FFF2-40B4-BE49-F238E27FC236}">
                  <a16:creationId xmlns:a16="http://schemas.microsoft.com/office/drawing/2014/main" id="{5B79A2F8-07CB-AB45-9168-BD0F59A13BB3}"/>
                </a:ext>
              </a:extLst>
            </p:cNvPr>
            <p:cNvGrpSpPr/>
            <p:nvPr userDrawn="1"/>
          </p:nvGrpSpPr>
          <p:grpSpPr>
            <a:xfrm>
              <a:off x="6369216" y="1893249"/>
              <a:ext cx="957580" cy="168275"/>
              <a:chOff x="3686325" y="4950352"/>
              <a:chExt cx="957580" cy="168275"/>
            </a:xfrm>
          </p:grpSpPr>
          <p:pic>
            <p:nvPicPr>
              <p:cNvPr id="38" name="object 18">
                <a:extLst>
                  <a:ext uri="{FF2B5EF4-FFF2-40B4-BE49-F238E27FC236}">
                    <a16:creationId xmlns:a16="http://schemas.microsoft.com/office/drawing/2014/main" id="{969DC9F2-CDE9-C746-A6CF-721075E3F315}"/>
                  </a:ext>
                </a:extLst>
              </p:cNvPr>
              <p:cNvPicPr/>
              <p:nvPr/>
            </p:nvPicPr>
            <p:blipFill>
              <a:blip r:embed="rId4" cstate="print"/>
              <a:stretch>
                <a:fillRect/>
              </a:stretch>
            </p:blipFill>
            <p:spPr>
              <a:xfrm>
                <a:off x="3686325" y="4955722"/>
                <a:ext cx="98300" cy="134760"/>
              </a:xfrm>
              <a:prstGeom prst="rect">
                <a:avLst/>
              </a:prstGeom>
            </p:spPr>
          </p:pic>
          <p:pic>
            <p:nvPicPr>
              <p:cNvPr id="39" name="object 19">
                <a:extLst>
                  <a:ext uri="{FF2B5EF4-FFF2-40B4-BE49-F238E27FC236}">
                    <a16:creationId xmlns:a16="http://schemas.microsoft.com/office/drawing/2014/main" id="{828836FB-47B5-2A42-8AEC-AA9F2CFBF60C}"/>
                  </a:ext>
                </a:extLst>
              </p:cNvPr>
              <p:cNvPicPr/>
              <p:nvPr/>
            </p:nvPicPr>
            <p:blipFill>
              <a:blip r:embed="rId5" cstate="print"/>
              <a:stretch>
                <a:fillRect/>
              </a:stretch>
            </p:blipFill>
            <p:spPr>
              <a:xfrm>
                <a:off x="3803771" y="4984513"/>
                <a:ext cx="78175" cy="102928"/>
              </a:xfrm>
              <a:prstGeom prst="rect">
                <a:avLst/>
              </a:prstGeom>
            </p:spPr>
          </p:pic>
          <p:sp>
            <p:nvSpPr>
              <p:cNvPr id="40" name="object 20">
                <a:extLst>
                  <a:ext uri="{FF2B5EF4-FFF2-40B4-BE49-F238E27FC236}">
                    <a16:creationId xmlns:a16="http://schemas.microsoft.com/office/drawing/2014/main" id="{FA83C261-358D-BC4A-8840-27825518D0F4}"/>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41" name="object 21">
                <a:extLst>
                  <a:ext uri="{FF2B5EF4-FFF2-40B4-BE49-F238E27FC236}">
                    <a16:creationId xmlns:a16="http://schemas.microsoft.com/office/drawing/2014/main" id="{F47B4A24-D077-C04A-BBF3-93B69C26290A}"/>
                  </a:ext>
                </a:extLst>
              </p:cNvPr>
              <p:cNvPicPr/>
              <p:nvPr/>
            </p:nvPicPr>
            <p:blipFill>
              <a:blip r:embed="rId6" cstate="print"/>
              <a:stretch>
                <a:fillRect/>
              </a:stretch>
            </p:blipFill>
            <p:spPr>
              <a:xfrm>
                <a:off x="4489871" y="4950352"/>
                <a:ext cx="153542" cy="139098"/>
              </a:xfrm>
              <a:prstGeom prst="rect">
                <a:avLst/>
              </a:prstGeom>
            </p:spPr>
          </p:pic>
          <p:sp>
            <p:nvSpPr>
              <p:cNvPr id="42" name="object 22">
                <a:extLst>
                  <a:ext uri="{FF2B5EF4-FFF2-40B4-BE49-F238E27FC236}">
                    <a16:creationId xmlns:a16="http://schemas.microsoft.com/office/drawing/2014/main" id="{BB5272FF-E6DC-FC47-B390-E2182F74ABF4}"/>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31" name="object 23">
              <a:extLst>
                <a:ext uri="{FF2B5EF4-FFF2-40B4-BE49-F238E27FC236}">
                  <a16:creationId xmlns:a16="http://schemas.microsoft.com/office/drawing/2014/main" id="{85521403-B4CA-8142-AEA0-B470DF89396A}"/>
                </a:ext>
              </a:extLst>
            </p:cNvPr>
            <p:cNvGrpSpPr/>
            <p:nvPr userDrawn="1"/>
          </p:nvGrpSpPr>
          <p:grpSpPr>
            <a:xfrm>
              <a:off x="7372949" y="1898410"/>
              <a:ext cx="838200" cy="163195"/>
              <a:chOff x="4690058" y="4955513"/>
              <a:chExt cx="838200" cy="163195"/>
            </a:xfrm>
          </p:grpSpPr>
          <p:pic>
            <p:nvPicPr>
              <p:cNvPr id="36" name="object 24">
                <a:extLst>
                  <a:ext uri="{FF2B5EF4-FFF2-40B4-BE49-F238E27FC236}">
                    <a16:creationId xmlns:a16="http://schemas.microsoft.com/office/drawing/2014/main" id="{E40BA6BA-BA52-6746-A8A3-FFDD37B81890}"/>
                  </a:ext>
                </a:extLst>
              </p:cNvPr>
              <p:cNvPicPr/>
              <p:nvPr/>
            </p:nvPicPr>
            <p:blipFill>
              <a:blip r:embed="rId7" cstate="print"/>
              <a:stretch>
                <a:fillRect/>
              </a:stretch>
            </p:blipFill>
            <p:spPr>
              <a:xfrm>
                <a:off x="5449226" y="4985049"/>
                <a:ext cx="78524" cy="104478"/>
              </a:xfrm>
              <a:prstGeom prst="rect">
                <a:avLst/>
              </a:prstGeom>
            </p:spPr>
          </p:pic>
          <p:sp>
            <p:nvSpPr>
              <p:cNvPr id="37" name="object 25">
                <a:extLst>
                  <a:ext uri="{FF2B5EF4-FFF2-40B4-BE49-F238E27FC236}">
                    <a16:creationId xmlns:a16="http://schemas.microsoft.com/office/drawing/2014/main" id="{3CBB0028-3F7D-394F-B97E-293CA609CE6B}"/>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32" name="object 26">
              <a:extLst>
                <a:ext uri="{FF2B5EF4-FFF2-40B4-BE49-F238E27FC236}">
                  <a16:creationId xmlns:a16="http://schemas.microsoft.com/office/drawing/2014/main" id="{092D8F31-C9FA-1942-AC11-62E011A051B8}"/>
                </a:ext>
              </a:extLst>
            </p:cNvPr>
            <p:cNvGrpSpPr/>
            <p:nvPr userDrawn="1"/>
          </p:nvGrpSpPr>
          <p:grpSpPr>
            <a:xfrm>
              <a:off x="6818819" y="912939"/>
              <a:ext cx="1391920" cy="873125"/>
              <a:chOff x="4135928" y="3970042"/>
              <a:chExt cx="1391920" cy="873125"/>
            </a:xfrm>
          </p:grpSpPr>
          <p:sp>
            <p:nvSpPr>
              <p:cNvPr id="33" name="object 27">
                <a:extLst>
                  <a:ext uri="{FF2B5EF4-FFF2-40B4-BE49-F238E27FC236}">
                    <a16:creationId xmlns:a16="http://schemas.microsoft.com/office/drawing/2014/main" id="{C3EB7F57-CBD8-E54C-B29A-04EA04197ECA}"/>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34" name="object 28">
                <a:extLst>
                  <a:ext uri="{FF2B5EF4-FFF2-40B4-BE49-F238E27FC236}">
                    <a16:creationId xmlns:a16="http://schemas.microsoft.com/office/drawing/2014/main" id="{B40E2AD7-7BFB-0542-A2E5-04829CC78C08}"/>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35" name="object 29">
                <a:extLst>
                  <a:ext uri="{FF2B5EF4-FFF2-40B4-BE49-F238E27FC236}">
                    <a16:creationId xmlns:a16="http://schemas.microsoft.com/office/drawing/2014/main" id="{C85F70F2-66C7-B649-BFE5-D410C2C028E3}"/>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chemeClr val="accent5"/>
              </a:solidFill>
            </p:spPr>
            <p:txBody>
              <a:bodyPr wrap="square" lIns="0" tIns="0" rIns="0" bIns="0" rtlCol="0"/>
              <a:lstStyle/>
              <a:p>
                <a:endParaRPr/>
              </a:p>
            </p:txBody>
          </p:sp>
        </p:grpSp>
      </p:grpSp>
    </p:spTree>
    <p:extLst>
      <p:ext uri="{BB962C8B-B14F-4D97-AF65-F5344CB8AC3E}">
        <p14:creationId xmlns:p14="http://schemas.microsoft.com/office/powerpoint/2010/main" val="675054142"/>
      </p:ext>
    </p:extLst>
  </p:cSld>
  <p:clrMap bg1="lt1" tx1="dk1" bg2="lt2" tx2="dk2" accent1="accent1" accent2="accent2" accent3="accent3" accent4="accent4" accent5="accent5" accent6="accent6" hlink="hlink" folHlink="folHlink"/>
  <p:sldLayoutIdLst>
    <p:sldLayoutId id="2147483916" r:id="rId1"/>
    <p:sldLayoutId id="2147483917" r:id="rId2"/>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3C9AED26-A966-BF49-B106-888DE7135723}"/>
              </a:ext>
            </a:extLst>
          </p:cNvPr>
          <p:cNvGrpSpPr/>
          <p:nvPr userDrawn="1"/>
        </p:nvGrpSpPr>
        <p:grpSpPr>
          <a:xfrm>
            <a:off x="679450" y="701675"/>
            <a:ext cx="2096927" cy="575311"/>
            <a:chOff x="6282009" y="912929"/>
            <a:chExt cx="4187195" cy="1148795"/>
          </a:xfrm>
        </p:grpSpPr>
        <p:sp>
          <p:nvSpPr>
            <p:cNvPr id="25" name="object 12">
              <a:extLst>
                <a:ext uri="{FF2B5EF4-FFF2-40B4-BE49-F238E27FC236}">
                  <a16:creationId xmlns:a16="http://schemas.microsoft.com/office/drawing/2014/main" id="{10BF2B98-92B4-6B4E-A1A4-A727FDCDF7A9}"/>
                </a:ext>
              </a:extLst>
            </p:cNvPr>
            <p:cNvSpPr/>
            <p:nvPr userDrawn="1"/>
          </p:nvSpPr>
          <p:spPr>
            <a:xfrm>
              <a:off x="8604250" y="912943"/>
              <a:ext cx="43180" cy="1146810"/>
            </a:xfrm>
            <a:custGeom>
              <a:avLst/>
              <a:gdLst/>
              <a:ahLst/>
              <a:cxnLst/>
              <a:rect l="l" t="t" r="r" b="b"/>
              <a:pathLst>
                <a:path w="43179" h="1146810">
                  <a:moveTo>
                    <a:pt x="43087" y="0"/>
                  </a:moveTo>
                  <a:lnTo>
                    <a:pt x="0" y="0"/>
                  </a:lnTo>
                  <a:lnTo>
                    <a:pt x="0" y="1146750"/>
                  </a:lnTo>
                  <a:lnTo>
                    <a:pt x="43087" y="1146750"/>
                  </a:lnTo>
                  <a:lnTo>
                    <a:pt x="43087" y="0"/>
                  </a:lnTo>
                  <a:close/>
                </a:path>
              </a:pathLst>
            </a:custGeom>
            <a:solidFill>
              <a:srgbClr val="1C1C1C"/>
            </a:solidFill>
          </p:spPr>
          <p:txBody>
            <a:bodyPr wrap="square" lIns="0" tIns="0" rIns="0" bIns="0" rtlCol="0"/>
            <a:lstStyle/>
            <a:p>
              <a:endParaRPr/>
            </a:p>
          </p:txBody>
        </p:sp>
        <p:sp>
          <p:nvSpPr>
            <p:cNvPr id="26" name="object 13">
              <a:extLst>
                <a:ext uri="{FF2B5EF4-FFF2-40B4-BE49-F238E27FC236}">
                  <a16:creationId xmlns:a16="http://schemas.microsoft.com/office/drawing/2014/main" id="{5B217E22-45A8-4F43-9947-C9E05670BBAA}"/>
                </a:ext>
              </a:extLst>
            </p:cNvPr>
            <p:cNvSpPr/>
            <p:nvPr userDrawn="1"/>
          </p:nvSpPr>
          <p:spPr>
            <a:xfrm>
              <a:off x="9080186" y="1707394"/>
              <a:ext cx="1069975" cy="354330"/>
            </a:xfrm>
            <a:custGeom>
              <a:avLst/>
              <a:gdLst/>
              <a:ahLst/>
              <a:cxnLst/>
              <a:rect l="l" t="t" r="r" b="b"/>
              <a:pathLst>
                <a:path w="1069975" h="354329">
                  <a:moveTo>
                    <a:pt x="135241" y="2439"/>
                  </a:moveTo>
                  <a:lnTo>
                    <a:pt x="29287" y="2439"/>
                  </a:lnTo>
                  <a:lnTo>
                    <a:pt x="12355" y="5821"/>
                  </a:lnTo>
                  <a:lnTo>
                    <a:pt x="3660" y="14735"/>
                  </a:lnTo>
                  <a:lnTo>
                    <a:pt x="457" y="27336"/>
                  </a:lnTo>
                  <a:lnTo>
                    <a:pt x="0" y="41778"/>
                  </a:lnTo>
                  <a:lnTo>
                    <a:pt x="0" y="312158"/>
                  </a:lnTo>
                  <a:lnTo>
                    <a:pt x="457" y="326606"/>
                  </a:lnTo>
                  <a:lnTo>
                    <a:pt x="3660" y="339210"/>
                  </a:lnTo>
                  <a:lnTo>
                    <a:pt x="12355" y="348126"/>
                  </a:lnTo>
                  <a:lnTo>
                    <a:pt x="29287" y="351507"/>
                  </a:lnTo>
                  <a:lnTo>
                    <a:pt x="53705" y="351507"/>
                  </a:lnTo>
                  <a:lnTo>
                    <a:pt x="82992" y="312158"/>
                  </a:lnTo>
                  <a:lnTo>
                    <a:pt x="82992" y="235458"/>
                  </a:lnTo>
                  <a:lnTo>
                    <a:pt x="83505" y="231542"/>
                  </a:lnTo>
                  <a:lnTo>
                    <a:pt x="131190" y="231542"/>
                  </a:lnTo>
                  <a:lnTo>
                    <a:pt x="136583" y="231243"/>
                  </a:lnTo>
                  <a:lnTo>
                    <a:pt x="185935" y="214275"/>
                  </a:lnTo>
                  <a:lnTo>
                    <a:pt x="208092" y="179186"/>
                  </a:lnTo>
                  <a:lnTo>
                    <a:pt x="212287" y="161743"/>
                  </a:lnTo>
                  <a:lnTo>
                    <a:pt x="104960" y="161743"/>
                  </a:lnTo>
                  <a:lnTo>
                    <a:pt x="93207" y="161028"/>
                  </a:lnTo>
                  <a:lnTo>
                    <a:pt x="86403" y="158237"/>
                  </a:lnTo>
                  <a:lnTo>
                    <a:pt x="83261" y="152400"/>
                  </a:lnTo>
                  <a:lnTo>
                    <a:pt x="82500" y="142550"/>
                  </a:lnTo>
                  <a:lnTo>
                    <a:pt x="82510" y="136451"/>
                  </a:lnTo>
                  <a:lnTo>
                    <a:pt x="82992" y="127818"/>
                  </a:lnTo>
                  <a:lnTo>
                    <a:pt x="82992" y="107672"/>
                  </a:lnTo>
                  <a:lnTo>
                    <a:pt x="82597" y="100958"/>
                  </a:lnTo>
                  <a:lnTo>
                    <a:pt x="82500" y="92908"/>
                  </a:lnTo>
                  <a:lnTo>
                    <a:pt x="83261" y="81680"/>
                  </a:lnTo>
                  <a:lnTo>
                    <a:pt x="86403" y="74224"/>
                  </a:lnTo>
                  <a:lnTo>
                    <a:pt x="93207" y="70083"/>
                  </a:lnTo>
                  <a:lnTo>
                    <a:pt x="104960" y="68804"/>
                  </a:lnTo>
                  <a:lnTo>
                    <a:pt x="212401" y="68804"/>
                  </a:lnTo>
                  <a:lnTo>
                    <a:pt x="212303" y="67976"/>
                  </a:lnTo>
                  <a:lnTo>
                    <a:pt x="196291" y="32671"/>
                  </a:lnTo>
                  <a:lnTo>
                    <a:pt x="170389" y="10273"/>
                  </a:lnTo>
                  <a:lnTo>
                    <a:pt x="135241" y="2439"/>
                  </a:lnTo>
                  <a:close/>
                </a:path>
                <a:path w="1069975" h="354329">
                  <a:moveTo>
                    <a:pt x="131190" y="231542"/>
                  </a:moveTo>
                  <a:lnTo>
                    <a:pt x="95211" y="231542"/>
                  </a:lnTo>
                  <a:lnTo>
                    <a:pt x="101085" y="232537"/>
                  </a:lnTo>
                  <a:lnTo>
                    <a:pt x="113274" y="232537"/>
                  </a:lnTo>
                  <a:lnTo>
                    <a:pt x="131190" y="231542"/>
                  </a:lnTo>
                  <a:close/>
                </a:path>
                <a:path w="1069975" h="354329">
                  <a:moveTo>
                    <a:pt x="212401" y="68804"/>
                  </a:moveTo>
                  <a:lnTo>
                    <a:pt x="104960" y="68804"/>
                  </a:lnTo>
                  <a:lnTo>
                    <a:pt x="118432" y="73377"/>
                  </a:lnTo>
                  <a:lnTo>
                    <a:pt x="126641" y="85095"/>
                  </a:lnTo>
                  <a:lnTo>
                    <a:pt x="130729" y="100958"/>
                  </a:lnTo>
                  <a:lnTo>
                    <a:pt x="131838" y="117964"/>
                  </a:lnTo>
                  <a:lnTo>
                    <a:pt x="131279" y="134148"/>
                  </a:lnTo>
                  <a:lnTo>
                    <a:pt x="128106" y="148159"/>
                  </a:lnTo>
                  <a:lnTo>
                    <a:pt x="120079" y="158017"/>
                  </a:lnTo>
                  <a:lnTo>
                    <a:pt x="104960" y="161743"/>
                  </a:lnTo>
                  <a:lnTo>
                    <a:pt x="212287" y="161743"/>
                  </a:lnTo>
                  <a:lnTo>
                    <a:pt x="212954" y="158971"/>
                  </a:lnTo>
                  <a:lnTo>
                    <a:pt x="216445" y="136451"/>
                  </a:lnTo>
                  <a:lnTo>
                    <a:pt x="217783" y="114530"/>
                  </a:lnTo>
                  <a:lnTo>
                    <a:pt x="212401" y="68804"/>
                  </a:lnTo>
                  <a:close/>
                </a:path>
                <a:path w="1069975" h="354329">
                  <a:moveTo>
                    <a:pt x="297540" y="2439"/>
                  </a:moveTo>
                  <a:lnTo>
                    <a:pt x="273122" y="2439"/>
                  </a:lnTo>
                  <a:lnTo>
                    <a:pt x="256190" y="5821"/>
                  </a:lnTo>
                  <a:lnTo>
                    <a:pt x="247496" y="14735"/>
                  </a:lnTo>
                  <a:lnTo>
                    <a:pt x="244293" y="27336"/>
                  </a:lnTo>
                  <a:lnTo>
                    <a:pt x="243835" y="41778"/>
                  </a:lnTo>
                  <a:lnTo>
                    <a:pt x="243835" y="312158"/>
                  </a:lnTo>
                  <a:lnTo>
                    <a:pt x="244293" y="326606"/>
                  </a:lnTo>
                  <a:lnTo>
                    <a:pt x="247496" y="339210"/>
                  </a:lnTo>
                  <a:lnTo>
                    <a:pt x="256190" y="348126"/>
                  </a:lnTo>
                  <a:lnTo>
                    <a:pt x="273122" y="351507"/>
                  </a:lnTo>
                  <a:lnTo>
                    <a:pt x="383475" y="351507"/>
                  </a:lnTo>
                  <a:lnTo>
                    <a:pt x="400424" y="348126"/>
                  </a:lnTo>
                  <a:lnTo>
                    <a:pt x="409128" y="339210"/>
                  </a:lnTo>
                  <a:lnTo>
                    <a:pt x="412335" y="326606"/>
                  </a:lnTo>
                  <a:lnTo>
                    <a:pt x="412793" y="312158"/>
                  </a:lnTo>
                  <a:lnTo>
                    <a:pt x="412793" y="305770"/>
                  </a:lnTo>
                  <a:lnTo>
                    <a:pt x="341968" y="281185"/>
                  </a:lnTo>
                  <a:lnTo>
                    <a:pt x="333233" y="278341"/>
                  </a:lnTo>
                  <a:lnTo>
                    <a:pt x="328747" y="271669"/>
                  </a:lnTo>
                  <a:lnTo>
                    <a:pt x="327095" y="262873"/>
                  </a:lnTo>
                  <a:lnTo>
                    <a:pt x="326859" y="253657"/>
                  </a:lnTo>
                  <a:lnTo>
                    <a:pt x="326859" y="41778"/>
                  </a:lnTo>
                  <a:lnTo>
                    <a:pt x="326401" y="27336"/>
                  </a:lnTo>
                  <a:lnTo>
                    <a:pt x="323194" y="14735"/>
                  </a:lnTo>
                  <a:lnTo>
                    <a:pt x="314490" y="5821"/>
                  </a:lnTo>
                  <a:lnTo>
                    <a:pt x="297540" y="2439"/>
                  </a:lnTo>
                  <a:close/>
                </a:path>
                <a:path w="1069975" h="354329">
                  <a:moveTo>
                    <a:pt x="389820" y="280190"/>
                  </a:moveTo>
                  <a:lnTo>
                    <a:pt x="381667" y="280345"/>
                  </a:lnTo>
                  <a:lnTo>
                    <a:pt x="358926" y="281029"/>
                  </a:lnTo>
                  <a:lnTo>
                    <a:pt x="341968" y="281185"/>
                  </a:lnTo>
                  <a:lnTo>
                    <a:pt x="396151" y="281185"/>
                  </a:lnTo>
                  <a:lnTo>
                    <a:pt x="389820" y="280190"/>
                  </a:lnTo>
                  <a:close/>
                </a:path>
                <a:path w="1069975" h="354329">
                  <a:moveTo>
                    <a:pt x="595070" y="2439"/>
                  </a:moveTo>
                  <a:lnTo>
                    <a:pt x="519848" y="2439"/>
                  </a:lnTo>
                  <a:lnTo>
                    <a:pt x="506967" y="5130"/>
                  </a:lnTo>
                  <a:lnTo>
                    <a:pt x="497387" y="12893"/>
                  </a:lnTo>
                  <a:lnTo>
                    <a:pt x="490737" y="25264"/>
                  </a:lnTo>
                  <a:lnTo>
                    <a:pt x="486644" y="41778"/>
                  </a:lnTo>
                  <a:lnTo>
                    <a:pt x="469737" y="140572"/>
                  </a:lnTo>
                  <a:lnTo>
                    <a:pt x="456815" y="211192"/>
                  </a:lnTo>
                  <a:lnTo>
                    <a:pt x="447473" y="259387"/>
                  </a:lnTo>
                  <a:lnTo>
                    <a:pt x="441303" y="290907"/>
                  </a:lnTo>
                  <a:lnTo>
                    <a:pt x="437899" y="311502"/>
                  </a:lnTo>
                  <a:lnTo>
                    <a:pt x="460325" y="350848"/>
                  </a:lnTo>
                  <a:lnTo>
                    <a:pt x="477378" y="351507"/>
                  </a:lnTo>
                  <a:lnTo>
                    <a:pt x="500309" y="351507"/>
                  </a:lnTo>
                  <a:lnTo>
                    <a:pt x="515810" y="339983"/>
                  </a:lnTo>
                  <a:lnTo>
                    <a:pt x="522792" y="314629"/>
                  </a:lnTo>
                  <a:lnTo>
                    <a:pt x="527941" y="289275"/>
                  </a:lnTo>
                  <a:lnTo>
                    <a:pt x="537941" y="277750"/>
                  </a:lnTo>
                  <a:lnTo>
                    <a:pt x="673172" y="277750"/>
                  </a:lnTo>
                  <a:lnTo>
                    <a:pt x="667310" y="248879"/>
                  </a:lnTo>
                  <a:lnTo>
                    <a:pt x="658328" y="204004"/>
                  </a:lnTo>
                  <a:lnTo>
                    <a:pt x="538423" y="204004"/>
                  </a:lnTo>
                  <a:lnTo>
                    <a:pt x="538423" y="191711"/>
                  </a:lnTo>
                  <a:lnTo>
                    <a:pt x="538905" y="188758"/>
                  </a:lnTo>
                  <a:lnTo>
                    <a:pt x="542416" y="151413"/>
                  </a:lnTo>
                  <a:lnTo>
                    <a:pt x="546161" y="116684"/>
                  </a:lnTo>
                  <a:lnTo>
                    <a:pt x="550911" y="91078"/>
                  </a:lnTo>
                  <a:lnTo>
                    <a:pt x="557438" y="81097"/>
                  </a:lnTo>
                  <a:lnTo>
                    <a:pt x="635992" y="81097"/>
                  </a:lnTo>
                  <a:lnTo>
                    <a:pt x="629226" y="41778"/>
                  </a:lnTo>
                  <a:lnTo>
                    <a:pt x="624577" y="25264"/>
                  </a:lnTo>
                  <a:lnTo>
                    <a:pt x="617634" y="12893"/>
                  </a:lnTo>
                  <a:lnTo>
                    <a:pt x="607948" y="5130"/>
                  </a:lnTo>
                  <a:lnTo>
                    <a:pt x="595070" y="2439"/>
                  </a:lnTo>
                  <a:close/>
                </a:path>
                <a:path w="1069975" h="354329">
                  <a:moveTo>
                    <a:pt x="673172" y="277750"/>
                  </a:moveTo>
                  <a:lnTo>
                    <a:pt x="576977" y="277750"/>
                  </a:lnTo>
                  <a:lnTo>
                    <a:pt x="586380" y="289275"/>
                  </a:lnTo>
                  <a:lnTo>
                    <a:pt x="590288" y="314629"/>
                  </a:lnTo>
                  <a:lnTo>
                    <a:pt x="596210" y="339983"/>
                  </a:lnTo>
                  <a:lnTo>
                    <a:pt x="611656" y="351507"/>
                  </a:lnTo>
                  <a:lnTo>
                    <a:pt x="637540" y="351507"/>
                  </a:lnTo>
                  <a:lnTo>
                    <a:pt x="655984" y="350848"/>
                  </a:lnTo>
                  <a:lnTo>
                    <a:pt x="669445" y="347700"/>
                  </a:lnTo>
                  <a:lnTo>
                    <a:pt x="677692" y="340309"/>
                  </a:lnTo>
                  <a:lnTo>
                    <a:pt x="680492" y="326921"/>
                  </a:lnTo>
                  <a:lnTo>
                    <a:pt x="679000" y="309556"/>
                  </a:lnTo>
                  <a:lnTo>
                    <a:pt x="674579" y="284680"/>
                  </a:lnTo>
                  <a:lnTo>
                    <a:pt x="673172" y="277750"/>
                  </a:lnTo>
                  <a:close/>
                </a:path>
                <a:path w="1069975" h="354329">
                  <a:moveTo>
                    <a:pt x="635992" y="81097"/>
                  </a:moveTo>
                  <a:lnTo>
                    <a:pt x="557438" y="81097"/>
                  </a:lnTo>
                  <a:lnTo>
                    <a:pt x="564051" y="91145"/>
                  </a:lnTo>
                  <a:lnTo>
                    <a:pt x="568555" y="116865"/>
                  </a:lnTo>
                  <a:lnTo>
                    <a:pt x="572145" y="151616"/>
                  </a:lnTo>
                  <a:lnTo>
                    <a:pt x="576013" y="188758"/>
                  </a:lnTo>
                  <a:lnTo>
                    <a:pt x="576427" y="191711"/>
                  </a:lnTo>
                  <a:lnTo>
                    <a:pt x="576495" y="204004"/>
                  </a:lnTo>
                  <a:lnTo>
                    <a:pt x="658328" y="204004"/>
                  </a:lnTo>
                  <a:lnTo>
                    <a:pt x="657274" y="198738"/>
                  </a:lnTo>
                  <a:lnTo>
                    <a:pt x="644553" y="130843"/>
                  </a:lnTo>
                  <a:lnTo>
                    <a:pt x="635992" y="81097"/>
                  </a:lnTo>
                  <a:close/>
                </a:path>
                <a:path w="1069975" h="354329">
                  <a:moveTo>
                    <a:pt x="857303" y="0"/>
                  </a:moveTo>
                  <a:lnTo>
                    <a:pt x="845084" y="0"/>
                  </a:lnTo>
                  <a:lnTo>
                    <a:pt x="809911" y="3013"/>
                  </a:lnTo>
                  <a:lnTo>
                    <a:pt x="744139" y="33478"/>
                  </a:lnTo>
                  <a:lnTo>
                    <a:pt x="718642" y="65166"/>
                  </a:lnTo>
                  <a:lnTo>
                    <a:pt x="701473" y="110649"/>
                  </a:lnTo>
                  <a:lnTo>
                    <a:pt x="695183" y="172047"/>
                  </a:lnTo>
                  <a:lnTo>
                    <a:pt x="701473" y="237591"/>
                  </a:lnTo>
                  <a:lnTo>
                    <a:pt x="718642" y="285854"/>
                  </a:lnTo>
                  <a:lnTo>
                    <a:pt x="744139" y="319228"/>
                  </a:lnTo>
                  <a:lnTo>
                    <a:pt x="809911" y="350877"/>
                  </a:lnTo>
                  <a:lnTo>
                    <a:pt x="845084" y="353936"/>
                  </a:lnTo>
                  <a:lnTo>
                    <a:pt x="853141" y="352822"/>
                  </a:lnTo>
                  <a:lnTo>
                    <a:pt x="858954" y="349452"/>
                  </a:lnTo>
                  <a:lnTo>
                    <a:pt x="862475" y="343785"/>
                  </a:lnTo>
                  <a:lnTo>
                    <a:pt x="863659" y="335780"/>
                  </a:lnTo>
                  <a:lnTo>
                    <a:pt x="863659" y="302818"/>
                  </a:lnTo>
                  <a:lnTo>
                    <a:pt x="827545" y="281185"/>
                  </a:lnTo>
                  <a:lnTo>
                    <a:pt x="802039" y="266639"/>
                  </a:lnTo>
                  <a:lnTo>
                    <a:pt x="788814" y="233384"/>
                  </a:lnTo>
                  <a:lnTo>
                    <a:pt x="783838" y="196993"/>
                  </a:lnTo>
                  <a:lnTo>
                    <a:pt x="783075" y="173041"/>
                  </a:lnTo>
                  <a:lnTo>
                    <a:pt x="783800" y="149524"/>
                  </a:lnTo>
                  <a:lnTo>
                    <a:pt x="788873" y="115029"/>
                  </a:lnTo>
                  <a:lnTo>
                    <a:pt x="802644" y="83850"/>
                  </a:lnTo>
                  <a:lnTo>
                    <a:pt x="829461" y="70280"/>
                  </a:lnTo>
                  <a:lnTo>
                    <a:pt x="863659" y="70280"/>
                  </a:lnTo>
                  <a:lnTo>
                    <a:pt x="863659" y="5905"/>
                  </a:lnTo>
                  <a:lnTo>
                    <a:pt x="857303" y="0"/>
                  </a:lnTo>
                  <a:close/>
                </a:path>
                <a:path w="1069975" h="354329">
                  <a:moveTo>
                    <a:pt x="845084" y="280190"/>
                  </a:moveTo>
                  <a:lnTo>
                    <a:pt x="833859" y="280190"/>
                  </a:lnTo>
                  <a:lnTo>
                    <a:pt x="833859" y="281185"/>
                  </a:lnTo>
                  <a:lnTo>
                    <a:pt x="848839" y="281185"/>
                  </a:lnTo>
                  <a:lnTo>
                    <a:pt x="845084" y="280190"/>
                  </a:lnTo>
                  <a:close/>
                </a:path>
                <a:path w="1069975" h="354329">
                  <a:moveTo>
                    <a:pt x="863659" y="70280"/>
                  </a:moveTo>
                  <a:lnTo>
                    <a:pt x="834854" y="70280"/>
                  </a:lnTo>
                  <a:lnTo>
                    <a:pt x="835335" y="71275"/>
                  </a:lnTo>
                  <a:lnTo>
                    <a:pt x="863659" y="71275"/>
                  </a:lnTo>
                  <a:lnTo>
                    <a:pt x="863659" y="70280"/>
                  </a:lnTo>
                  <a:close/>
                </a:path>
                <a:path w="1069975" h="354329">
                  <a:moveTo>
                    <a:pt x="1046523" y="2439"/>
                  </a:moveTo>
                  <a:lnTo>
                    <a:pt x="920547" y="2439"/>
                  </a:lnTo>
                  <a:lnTo>
                    <a:pt x="903598" y="5821"/>
                  </a:lnTo>
                  <a:lnTo>
                    <a:pt x="894894" y="14735"/>
                  </a:lnTo>
                  <a:lnTo>
                    <a:pt x="891687" y="27336"/>
                  </a:lnTo>
                  <a:lnTo>
                    <a:pt x="891229" y="41778"/>
                  </a:lnTo>
                  <a:lnTo>
                    <a:pt x="891229" y="312158"/>
                  </a:lnTo>
                  <a:lnTo>
                    <a:pt x="891687" y="322463"/>
                  </a:lnTo>
                  <a:lnTo>
                    <a:pt x="894894" y="335527"/>
                  </a:lnTo>
                  <a:lnTo>
                    <a:pt x="903598" y="346744"/>
                  </a:lnTo>
                  <a:lnTo>
                    <a:pt x="920547" y="351507"/>
                  </a:lnTo>
                  <a:lnTo>
                    <a:pt x="1049434" y="351507"/>
                  </a:lnTo>
                  <a:lnTo>
                    <a:pt x="1058671" y="350509"/>
                  </a:lnTo>
                  <a:lnTo>
                    <a:pt x="1064700" y="347206"/>
                  </a:lnTo>
                  <a:lnTo>
                    <a:pt x="1067981" y="341135"/>
                  </a:lnTo>
                  <a:lnTo>
                    <a:pt x="1068972" y="331832"/>
                  </a:lnTo>
                  <a:lnTo>
                    <a:pt x="1068972" y="297425"/>
                  </a:lnTo>
                  <a:lnTo>
                    <a:pt x="994744" y="277750"/>
                  </a:lnTo>
                  <a:lnTo>
                    <a:pt x="987564" y="276735"/>
                  </a:lnTo>
                  <a:lnTo>
                    <a:pt x="981200" y="273691"/>
                  </a:lnTo>
                  <a:lnTo>
                    <a:pt x="976485" y="268619"/>
                  </a:lnTo>
                  <a:lnTo>
                    <a:pt x="974253" y="261520"/>
                  </a:lnTo>
                  <a:lnTo>
                    <a:pt x="974253" y="227113"/>
                  </a:lnTo>
                  <a:lnTo>
                    <a:pt x="974497" y="216664"/>
                  </a:lnTo>
                  <a:lnTo>
                    <a:pt x="976205" y="209480"/>
                  </a:lnTo>
                  <a:lnTo>
                    <a:pt x="980843" y="205335"/>
                  </a:lnTo>
                  <a:lnTo>
                    <a:pt x="989875" y="204004"/>
                  </a:lnTo>
                  <a:lnTo>
                    <a:pt x="1051552" y="204004"/>
                  </a:lnTo>
                  <a:lnTo>
                    <a:pt x="1056476" y="202661"/>
                  </a:lnTo>
                  <a:lnTo>
                    <a:pt x="1061344" y="197948"/>
                  </a:lnTo>
                  <a:lnTo>
                    <a:pt x="1063140" y="189282"/>
                  </a:lnTo>
                  <a:lnTo>
                    <a:pt x="1063140" y="157796"/>
                  </a:lnTo>
                  <a:lnTo>
                    <a:pt x="1062716" y="151985"/>
                  </a:lnTo>
                  <a:lnTo>
                    <a:pt x="1060501" y="144460"/>
                  </a:lnTo>
                  <a:lnTo>
                    <a:pt x="1055083" y="137945"/>
                  </a:lnTo>
                  <a:lnTo>
                    <a:pt x="1048641" y="136163"/>
                  </a:lnTo>
                  <a:lnTo>
                    <a:pt x="998660" y="136163"/>
                  </a:lnTo>
                  <a:lnTo>
                    <a:pt x="984550" y="134360"/>
                  </a:lnTo>
                  <a:lnTo>
                    <a:pt x="977304" y="127996"/>
                  </a:lnTo>
                  <a:lnTo>
                    <a:pt x="974634" y="115640"/>
                  </a:lnTo>
                  <a:lnTo>
                    <a:pt x="974253" y="95860"/>
                  </a:lnTo>
                  <a:lnTo>
                    <a:pt x="974672" y="85229"/>
                  </a:lnTo>
                  <a:lnTo>
                    <a:pt x="977608" y="77173"/>
                  </a:lnTo>
                  <a:lnTo>
                    <a:pt x="985579" y="72065"/>
                  </a:lnTo>
                  <a:lnTo>
                    <a:pt x="1001100" y="70280"/>
                  </a:lnTo>
                  <a:lnTo>
                    <a:pt x="1069454" y="70280"/>
                  </a:lnTo>
                  <a:lnTo>
                    <a:pt x="1069454" y="17203"/>
                  </a:lnTo>
                  <a:lnTo>
                    <a:pt x="1067585" y="10753"/>
                  </a:lnTo>
                  <a:lnTo>
                    <a:pt x="1062559" y="6138"/>
                  </a:lnTo>
                  <a:lnTo>
                    <a:pt x="1055247" y="3365"/>
                  </a:lnTo>
                  <a:lnTo>
                    <a:pt x="1046523" y="2439"/>
                  </a:lnTo>
                  <a:close/>
                </a:path>
                <a:path w="1069975" h="354329">
                  <a:moveTo>
                    <a:pt x="1042125" y="276755"/>
                  </a:moveTo>
                  <a:lnTo>
                    <a:pt x="1034308" y="276911"/>
                  </a:lnTo>
                  <a:lnTo>
                    <a:pt x="1012450" y="277595"/>
                  </a:lnTo>
                  <a:lnTo>
                    <a:pt x="994744" y="277750"/>
                  </a:lnTo>
                  <a:lnTo>
                    <a:pt x="1053198" y="277750"/>
                  </a:lnTo>
                  <a:lnTo>
                    <a:pt x="1042125" y="276755"/>
                  </a:lnTo>
                  <a:close/>
                </a:path>
                <a:path w="1069975" h="354329">
                  <a:moveTo>
                    <a:pt x="1051552" y="204004"/>
                  </a:moveTo>
                  <a:lnTo>
                    <a:pt x="989875" y="204004"/>
                  </a:lnTo>
                  <a:lnTo>
                    <a:pt x="1023658" y="204843"/>
                  </a:lnTo>
                  <a:lnTo>
                    <a:pt x="1040648" y="204998"/>
                  </a:lnTo>
                  <a:lnTo>
                    <a:pt x="1049318" y="204613"/>
                  </a:lnTo>
                  <a:lnTo>
                    <a:pt x="1051552" y="204004"/>
                  </a:lnTo>
                  <a:close/>
                </a:path>
                <a:path w="1069975" h="354329">
                  <a:moveTo>
                    <a:pt x="1045046" y="135168"/>
                  </a:moveTo>
                  <a:lnTo>
                    <a:pt x="1037317" y="135324"/>
                  </a:lnTo>
                  <a:lnTo>
                    <a:pt x="1028996" y="135666"/>
                  </a:lnTo>
                  <a:lnTo>
                    <a:pt x="1017103" y="136007"/>
                  </a:lnTo>
                  <a:lnTo>
                    <a:pt x="998660" y="136163"/>
                  </a:lnTo>
                  <a:lnTo>
                    <a:pt x="1048641" y="136163"/>
                  </a:lnTo>
                  <a:lnTo>
                    <a:pt x="1045046" y="135168"/>
                  </a:lnTo>
                  <a:close/>
                </a:path>
                <a:path w="1069975" h="354329">
                  <a:moveTo>
                    <a:pt x="1069454" y="70280"/>
                  </a:moveTo>
                  <a:lnTo>
                    <a:pt x="1001100" y="70280"/>
                  </a:lnTo>
                  <a:lnTo>
                    <a:pt x="1010827" y="70436"/>
                  </a:lnTo>
                  <a:lnTo>
                    <a:pt x="1033930" y="71119"/>
                  </a:lnTo>
                  <a:lnTo>
                    <a:pt x="1047486" y="71275"/>
                  </a:lnTo>
                  <a:lnTo>
                    <a:pt x="1059705" y="71275"/>
                  </a:lnTo>
                  <a:lnTo>
                    <a:pt x="1069454" y="70793"/>
                  </a:lnTo>
                  <a:lnTo>
                    <a:pt x="1069454" y="70280"/>
                  </a:lnTo>
                  <a:close/>
                </a:path>
              </a:pathLst>
            </a:custGeom>
            <a:solidFill>
              <a:srgbClr val="1C1C1C"/>
            </a:solidFill>
          </p:spPr>
          <p:txBody>
            <a:bodyPr wrap="square" lIns="0" tIns="0" rIns="0" bIns="0" rtlCol="0"/>
            <a:lstStyle/>
            <a:p>
              <a:endParaRPr/>
            </a:p>
          </p:txBody>
        </p:sp>
        <p:sp>
          <p:nvSpPr>
            <p:cNvPr id="27" name="object 14">
              <a:extLst>
                <a:ext uri="{FF2B5EF4-FFF2-40B4-BE49-F238E27FC236}">
                  <a16:creationId xmlns:a16="http://schemas.microsoft.com/office/drawing/2014/main" id="{A9135915-AE1E-CE4C-9DCD-61F4D08812DF}"/>
                </a:ext>
              </a:extLst>
            </p:cNvPr>
            <p:cNvSpPr/>
            <p:nvPr userDrawn="1"/>
          </p:nvSpPr>
          <p:spPr>
            <a:xfrm>
              <a:off x="9501464" y="1308915"/>
              <a:ext cx="967740" cy="354330"/>
            </a:xfrm>
            <a:custGeom>
              <a:avLst/>
              <a:gdLst/>
              <a:ahLst/>
              <a:cxnLst/>
              <a:rect l="l" t="t" r="r" b="b"/>
              <a:pathLst>
                <a:path w="967740" h="354329">
                  <a:moveTo>
                    <a:pt x="69798" y="2481"/>
                  </a:moveTo>
                  <a:lnTo>
                    <a:pt x="0" y="2481"/>
                  </a:lnTo>
                  <a:lnTo>
                    <a:pt x="17" y="15322"/>
                  </a:lnTo>
                  <a:lnTo>
                    <a:pt x="15689" y="67609"/>
                  </a:lnTo>
                  <a:lnTo>
                    <a:pt x="38553" y="125870"/>
                  </a:lnTo>
                  <a:lnTo>
                    <a:pt x="40030" y="129304"/>
                  </a:lnTo>
                  <a:lnTo>
                    <a:pt x="49073" y="151266"/>
                  </a:lnTo>
                  <a:lnTo>
                    <a:pt x="60402" y="181423"/>
                  </a:lnTo>
                  <a:lnTo>
                    <a:pt x="70084" y="212687"/>
                  </a:lnTo>
                  <a:lnTo>
                    <a:pt x="74186" y="237971"/>
                  </a:lnTo>
                  <a:lnTo>
                    <a:pt x="74248" y="314147"/>
                  </a:lnTo>
                  <a:lnTo>
                    <a:pt x="74644" y="326642"/>
                  </a:lnTo>
                  <a:lnTo>
                    <a:pt x="77852" y="339231"/>
                  </a:lnTo>
                  <a:lnTo>
                    <a:pt x="86559" y="348132"/>
                  </a:lnTo>
                  <a:lnTo>
                    <a:pt x="103515" y="351507"/>
                  </a:lnTo>
                  <a:lnTo>
                    <a:pt x="127922" y="351507"/>
                  </a:lnTo>
                  <a:lnTo>
                    <a:pt x="144854" y="348370"/>
                  </a:lnTo>
                  <a:lnTo>
                    <a:pt x="153548" y="340028"/>
                  </a:lnTo>
                  <a:lnTo>
                    <a:pt x="156752" y="328086"/>
                  </a:lnTo>
                  <a:lnTo>
                    <a:pt x="157209" y="314147"/>
                  </a:lnTo>
                  <a:lnTo>
                    <a:pt x="157209" y="270410"/>
                  </a:lnTo>
                  <a:lnTo>
                    <a:pt x="157677" y="244032"/>
                  </a:lnTo>
                  <a:lnTo>
                    <a:pt x="159840" y="225302"/>
                  </a:lnTo>
                  <a:lnTo>
                    <a:pt x="164843" y="207497"/>
                  </a:lnTo>
                  <a:lnTo>
                    <a:pt x="173827" y="183900"/>
                  </a:lnTo>
                  <a:lnTo>
                    <a:pt x="181109" y="165418"/>
                  </a:lnTo>
                  <a:lnTo>
                    <a:pt x="187483" y="148971"/>
                  </a:lnTo>
                  <a:lnTo>
                    <a:pt x="192763" y="135482"/>
                  </a:lnTo>
                  <a:lnTo>
                    <a:pt x="198173" y="122436"/>
                  </a:lnTo>
                  <a:lnTo>
                    <a:pt x="117661" y="122436"/>
                  </a:lnTo>
                  <a:lnTo>
                    <a:pt x="115221" y="120446"/>
                  </a:lnTo>
                  <a:lnTo>
                    <a:pt x="114739" y="117012"/>
                  </a:lnTo>
                  <a:lnTo>
                    <a:pt x="111595" y="105606"/>
                  </a:lnTo>
                  <a:lnTo>
                    <a:pt x="105392" y="83649"/>
                  </a:lnTo>
                  <a:lnTo>
                    <a:pt x="98737" y="59568"/>
                  </a:lnTo>
                  <a:lnTo>
                    <a:pt x="94237" y="41789"/>
                  </a:lnTo>
                  <a:lnTo>
                    <a:pt x="90973" y="27983"/>
                  </a:lnTo>
                  <a:lnTo>
                    <a:pt x="86424" y="15322"/>
                  </a:lnTo>
                  <a:lnTo>
                    <a:pt x="79672" y="6068"/>
                  </a:lnTo>
                  <a:lnTo>
                    <a:pt x="69798" y="2481"/>
                  </a:lnTo>
                  <a:close/>
                </a:path>
                <a:path w="967740" h="354329">
                  <a:moveTo>
                    <a:pt x="234872" y="2481"/>
                  </a:moveTo>
                  <a:lnTo>
                    <a:pt x="171387" y="2481"/>
                  </a:lnTo>
                  <a:lnTo>
                    <a:pt x="160238" y="6068"/>
                  </a:lnTo>
                  <a:lnTo>
                    <a:pt x="152522" y="15322"/>
                  </a:lnTo>
                  <a:lnTo>
                    <a:pt x="147278" y="27983"/>
                  </a:lnTo>
                  <a:lnTo>
                    <a:pt x="143545" y="41789"/>
                  </a:lnTo>
                  <a:lnTo>
                    <a:pt x="136937" y="67609"/>
                  </a:lnTo>
                  <a:lnTo>
                    <a:pt x="132740" y="83905"/>
                  </a:lnTo>
                  <a:lnTo>
                    <a:pt x="127131" y="106038"/>
                  </a:lnTo>
                  <a:lnTo>
                    <a:pt x="124488" y="117525"/>
                  </a:lnTo>
                  <a:lnTo>
                    <a:pt x="124006" y="120959"/>
                  </a:lnTo>
                  <a:lnTo>
                    <a:pt x="122048" y="122436"/>
                  </a:lnTo>
                  <a:lnTo>
                    <a:pt x="198173" y="122436"/>
                  </a:lnTo>
                  <a:lnTo>
                    <a:pt x="206920" y="101192"/>
                  </a:lnTo>
                  <a:lnTo>
                    <a:pt x="219547" y="67428"/>
                  </a:lnTo>
                  <a:lnTo>
                    <a:pt x="230309" y="35229"/>
                  </a:lnTo>
                  <a:lnTo>
                    <a:pt x="234854" y="15322"/>
                  </a:lnTo>
                  <a:lnTo>
                    <a:pt x="234872" y="2481"/>
                  </a:lnTo>
                  <a:close/>
                </a:path>
                <a:path w="967740" h="354329">
                  <a:moveTo>
                    <a:pt x="361695" y="0"/>
                  </a:moveTo>
                  <a:lnTo>
                    <a:pt x="310655" y="6668"/>
                  </a:lnTo>
                  <a:lnTo>
                    <a:pt x="260520" y="54697"/>
                  </a:lnTo>
                  <a:lnTo>
                    <a:pt x="252937" y="92513"/>
                  </a:lnTo>
                  <a:lnTo>
                    <a:pt x="251423" y="135210"/>
                  </a:lnTo>
                  <a:lnTo>
                    <a:pt x="251428" y="146858"/>
                  </a:lnTo>
                  <a:lnTo>
                    <a:pt x="251760" y="166763"/>
                  </a:lnTo>
                  <a:lnTo>
                    <a:pt x="251760" y="187233"/>
                  </a:lnTo>
                  <a:lnTo>
                    <a:pt x="251554" y="199712"/>
                  </a:lnTo>
                  <a:lnTo>
                    <a:pt x="251441" y="219773"/>
                  </a:lnTo>
                  <a:lnTo>
                    <a:pt x="252937" y="261721"/>
                  </a:lnTo>
                  <a:lnTo>
                    <a:pt x="260520" y="299392"/>
                  </a:lnTo>
                  <a:lnTo>
                    <a:pt x="278344" y="328521"/>
                  </a:lnTo>
                  <a:lnTo>
                    <a:pt x="310655" y="347315"/>
                  </a:lnTo>
                  <a:lnTo>
                    <a:pt x="361695" y="353978"/>
                  </a:lnTo>
                  <a:lnTo>
                    <a:pt x="408959" y="347477"/>
                  </a:lnTo>
                  <a:lnTo>
                    <a:pt x="439887" y="329105"/>
                  </a:lnTo>
                  <a:lnTo>
                    <a:pt x="457830" y="300563"/>
                  </a:lnTo>
                  <a:lnTo>
                    <a:pt x="461292" y="285143"/>
                  </a:lnTo>
                  <a:lnTo>
                    <a:pt x="359266" y="285143"/>
                  </a:lnTo>
                  <a:lnTo>
                    <a:pt x="345149" y="281838"/>
                  </a:lnTo>
                  <a:lnTo>
                    <a:pt x="337900" y="273464"/>
                  </a:lnTo>
                  <a:lnTo>
                    <a:pt x="335229" y="262327"/>
                  </a:lnTo>
                  <a:lnTo>
                    <a:pt x="334848" y="250735"/>
                  </a:lnTo>
                  <a:lnTo>
                    <a:pt x="334848" y="95860"/>
                  </a:lnTo>
                  <a:lnTo>
                    <a:pt x="335229" y="86467"/>
                  </a:lnTo>
                  <a:lnTo>
                    <a:pt x="337900" y="77755"/>
                  </a:lnTo>
                  <a:lnTo>
                    <a:pt x="345149" y="71342"/>
                  </a:lnTo>
                  <a:lnTo>
                    <a:pt x="359266" y="68846"/>
                  </a:lnTo>
                  <a:lnTo>
                    <a:pt x="460894" y="68846"/>
                  </a:lnTo>
                  <a:lnTo>
                    <a:pt x="458001" y="53844"/>
                  </a:lnTo>
                  <a:lnTo>
                    <a:pt x="441059" y="25079"/>
                  </a:lnTo>
                  <a:lnTo>
                    <a:pt x="410310" y="6557"/>
                  </a:lnTo>
                  <a:lnTo>
                    <a:pt x="361695" y="0"/>
                  </a:lnTo>
                  <a:close/>
                </a:path>
                <a:path w="967740" h="354329">
                  <a:moveTo>
                    <a:pt x="460894" y="68846"/>
                  </a:moveTo>
                  <a:lnTo>
                    <a:pt x="359266" y="68846"/>
                  </a:lnTo>
                  <a:lnTo>
                    <a:pt x="373377" y="71342"/>
                  </a:lnTo>
                  <a:lnTo>
                    <a:pt x="380623" y="77755"/>
                  </a:lnTo>
                  <a:lnTo>
                    <a:pt x="383292" y="86467"/>
                  </a:lnTo>
                  <a:lnTo>
                    <a:pt x="383674" y="95860"/>
                  </a:lnTo>
                  <a:lnTo>
                    <a:pt x="383674" y="250735"/>
                  </a:lnTo>
                  <a:lnTo>
                    <a:pt x="383292" y="262327"/>
                  </a:lnTo>
                  <a:lnTo>
                    <a:pt x="380623" y="273464"/>
                  </a:lnTo>
                  <a:lnTo>
                    <a:pt x="373377" y="281838"/>
                  </a:lnTo>
                  <a:lnTo>
                    <a:pt x="359266" y="285143"/>
                  </a:lnTo>
                  <a:lnTo>
                    <a:pt x="461292" y="285143"/>
                  </a:lnTo>
                  <a:lnTo>
                    <a:pt x="466138" y="263553"/>
                  </a:lnTo>
                  <a:lnTo>
                    <a:pt x="468163" y="219773"/>
                  </a:lnTo>
                  <a:lnTo>
                    <a:pt x="467933" y="199712"/>
                  </a:lnTo>
                  <a:lnTo>
                    <a:pt x="466918" y="157197"/>
                  </a:lnTo>
                  <a:lnTo>
                    <a:pt x="466687" y="135210"/>
                  </a:lnTo>
                  <a:lnTo>
                    <a:pt x="465192" y="91129"/>
                  </a:lnTo>
                  <a:lnTo>
                    <a:pt x="460894" y="68846"/>
                  </a:lnTo>
                  <a:close/>
                </a:path>
                <a:path w="967740" h="354329">
                  <a:moveTo>
                    <a:pt x="550810" y="2481"/>
                  </a:moveTo>
                  <a:lnTo>
                    <a:pt x="526392" y="2481"/>
                  </a:lnTo>
                  <a:lnTo>
                    <a:pt x="509466" y="5861"/>
                  </a:lnTo>
                  <a:lnTo>
                    <a:pt x="496831" y="73787"/>
                  </a:lnTo>
                  <a:lnTo>
                    <a:pt x="496623" y="248264"/>
                  </a:lnTo>
                  <a:lnTo>
                    <a:pt x="499377" y="291755"/>
                  </a:lnTo>
                  <a:lnTo>
                    <a:pt x="513162" y="325097"/>
                  </a:lnTo>
                  <a:lnTo>
                    <a:pt x="546266" y="346451"/>
                  </a:lnTo>
                  <a:lnTo>
                    <a:pt x="606976" y="353978"/>
                  </a:lnTo>
                  <a:lnTo>
                    <a:pt x="664776" y="346573"/>
                  </a:lnTo>
                  <a:lnTo>
                    <a:pt x="696268" y="325712"/>
                  </a:lnTo>
                  <a:lnTo>
                    <a:pt x="709361" y="293424"/>
                  </a:lnTo>
                  <a:lnTo>
                    <a:pt x="709879" y="285143"/>
                  </a:lnTo>
                  <a:lnTo>
                    <a:pt x="606976" y="285143"/>
                  </a:lnTo>
                  <a:lnTo>
                    <a:pt x="591455" y="282992"/>
                  </a:lnTo>
                  <a:lnTo>
                    <a:pt x="583484" y="277155"/>
                  </a:lnTo>
                  <a:lnTo>
                    <a:pt x="580548" y="268555"/>
                  </a:lnTo>
                  <a:lnTo>
                    <a:pt x="580128" y="258117"/>
                  </a:lnTo>
                  <a:lnTo>
                    <a:pt x="580113" y="41307"/>
                  </a:lnTo>
                  <a:lnTo>
                    <a:pt x="579670" y="27360"/>
                  </a:lnTo>
                  <a:lnTo>
                    <a:pt x="576464" y="14769"/>
                  </a:lnTo>
                  <a:lnTo>
                    <a:pt x="567760" y="5861"/>
                  </a:lnTo>
                  <a:lnTo>
                    <a:pt x="550810" y="2481"/>
                  </a:lnTo>
                  <a:close/>
                </a:path>
                <a:path w="967740" h="354329">
                  <a:moveTo>
                    <a:pt x="682649" y="2481"/>
                  </a:moveTo>
                  <a:lnTo>
                    <a:pt x="658231" y="2481"/>
                  </a:lnTo>
                  <a:lnTo>
                    <a:pt x="641292" y="5861"/>
                  </a:lnTo>
                  <a:lnTo>
                    <a:pt x="632605" y="14708"/>
                  </a:lnTo>
                  <a:lnTo>
                    <a:pt x="629401" y="27157"/>
                  </a:lnTo>
                  <a:lnTo>
                    <a:pt x="628944" y="41307"/>
                  </a:lnTo>
                  <a:lnTo>
                    <a:pt x="628944" y="258117"/>
                  </a:lnTo>
                  <a:lnTo>
                    <a:pt x="628600" y="268555"/>
                  </a:lnTo>
                  <a:lnTo>
                    <a:pt x="626198" y="277155"/>
                  </a:lnTo>
                  <a:lnTo>
                    <a:pt x="619676" y="282992"/>
                  </a:lnTo>
                  <a:lnTo>
                    <a:pt x="606976" y="285143"/>
                  </a:lnTo>
                  <a:lnTo>
                    <a:pt x="709879" y="285143"/>
                  </a:lnTo>
                  <a:lnTo>
                    <a:pt x="711967" y="251741"/>
                  </a:lnTo>
                  <a:lnTo>
                    <a:pt x="711967" y="41307"/>
                  </a:lnTo>
                  <a:lnTo>
                    <a:pt x="711509" y="27157"/>
                  </a:lnTo>
                  <a:lnTo>
                    <a:pt x="708303" y="14708"/>
                  </a:lnTo>
                  <a:lnTo>
                    <a:pt x="699599" y="5853"/>
                  </a:lnTo>
                  <a:lnTo>
                    <a:pt x="682649" y="2481"/>
                  </a:lnTo>
                  <a:close/>
                </a:path>
                <a:path w="967740" h="354329">
                  <a:moveTo>
                    <a:pt x="912290" y="230589"/>
                  </a:moveTo>
                  <a:lnTo>
                    <a:pt x="831241" y="230589"/>
                  </a:lnTo>
                  <a:lnTo>
                    <a:pt x="835404" y="232533"/>
                  </a:lnTo>
                  <a:lnTo>
                    <a:pt x="842590" y="240237"/>
                  </a:lnTo>
                  <a:lnTo>
                    <a:pt x="851424" y="256515"/>
                  </a:lnTo>
                  <a:lnTo>
                    <a:pt x="860528" y="284179"/>
                  </a:lnTo>
                  <a:lnTo>
                    <a:pt x="870177" y="310427"/>
                  </a:lnTo>
                  <a:lnTo>
                    <a:pt x="885737" y="332716"/>
                  </a:lnTo>
                  <a:lnTo>
                    <a:pt x="907980" y="348186"/>
                  </a:lnTo>
                  <a:lnTo>
                    <a:pt x="937678" y="353978"/>
                  </a:lnTo>
                  <a:lnTo>
                    <a:pt x="952975" y="352441"/>
                  </a:lnTo>
                  <a:lnTo>
                    <a:pt x="961863" y="348323"/>
                  </a:lnTo>
                  <a:lnTo>
                    <a:pt x="965987" y="342365"/>
                  </a:lnTo>
                  <a:lnTo>
                    <a:pt x="966996" y="335309"/>
                  </a:lnTo>
                  <a:lnTo>
                    <a:pt x="967071" y="324533"/>
                  </a:lnTo>
                  <a:lnTo>
                    <a:pt x="967403" y="305027"/>
                  </a:lnTo>
                  <a:lnTo>
                    <a:pt x="967478" y="296472"/>
                  </a:lnTo>
                  <a:lnTo>
                    <a:pt x="966853" y="281314"/>
                  </a:lnTo>
                  <a:lnTo>
                    <a:pt x="964305" y="270029"/>
                  </a:lnTo>
                  <a:lnTo>
                    <a:pt x="958861" y="263028"/>
                  </a:lnTo>
                  <a:lnTo>
                    <a:pt x="933793" y="263028"/>
                  </a:lnTo>
                  <a:lnTo>
                    <a:pt x="923472" y="258873"/>
                  </a:lnTo>
                  <a:lnTo>
                    <a:pt x="916496" y="248221"/>
                  </a:lnTo>
                  <a:lnTo>
                    <a:pt x="912547" y="233789"/>
                  </a:lnTo>
                  <a:lnTo>
                    <a:pt x="912290" y="230589"/>
                  </a:lnTo>
                  <a:close/>
                </a:path>
                <a:path w="967740" h="354329">
                  <a:moveTo>
                    <a:pt x="868832" y="2481"/>
                  </a:moveTo>
                  <a:lnTo>
                    <a:pt x="773630" y="2481"/>
                  </a:lnTo>
                  <a:lnTo>
                    <a:pt x="756681" y="5861"/>
                  </a:lnTo>
                  <a:lnTo>
                    <a:pt x="747977" y="14769"/>
                  </a:lnTo>
                  <a:lnTo>
                    <a:pt x="744770" y="27360"/>
                  </a:lnTo>
                  <a:lnTo>
                    <a:pt x="744312" y="41789"/>
                  </a:lnTo>
                  <a:lnTo>
                    <a:pt x="744312" y="312199"/>
                  </a:lnTo>
                  <a:lnTo>
                    <a:pt x="744617" y="326642"/>
                  </a:lnTo>
                  <a:lnTo>
                    <a:pt x="746754" y="339231"/>
                  </a:lnTo>
                  <a:lnTo>
                    <a:pt x="752555" y="348132"/>
                  </a:lnTo>
                  <a:lnTo>
                    <a:pt x="763851" y="351507"/>
                  </a:lnTo>
                  <a:lnTo>
                    <a:pt x="798038" y="351507"/>
                  </a:lnTo>
                  <a:lnTo>
                    <a:pt x="827325" y="312199"/>
                  </a:lnTo>
                  <a:lnTo>
                    <a:pt x="827325" y="230589"/>
                  </a:lnTo>
                  <a:lnTo>
                    <a:pt x="912290" y="230589"/>
                  </a:lnTo>
                  <a:lnTo>
                    <a:pt x="911302" y="218297"/>
                  </a:lnTo>
                  <a:lnTo>
                    <a:pt x="912890" y="208386"/>
                  </a:lnTo>
                  <a:lnTo>
                    <a:pt x="917411" y="203913"/>
                  </a:lnTo>
                  <a:lnTo>
                    <a:pt x="924501" y="200734"/>
                  </a:lnTo>
                  <a:lnTo>
                    <a:pt x="933793" y="194706"/>
                  </a:lnTo>
                  <a:lnTo>
                    <a:pt x="949946" y="176967"/>
                  </a:lnTo>
                  <a:lnTo>
                    <a:pt x="956817" y="161754"/>
                  </a:lnTo>
                  <a:lnTo>
                    <a:pt x="849303" y="161754"/>
                  </a:lnTo>
                  <a:lnTo>
                    <a:pt x="837551" y="161038"/>
                  </a:lnTo>
                  <a:lnTo>
                    <a:pt x="830746" y="158247"/>
                  </a:lnTo>
                  <a:lnTo>
                    <a:pt x="827605" y="152420"/>
                  </a:lnTo>
                  <a:lnTo>
                    <a:pt x="826843" y="142592"/>
                  </a:lnTo>
                  <a:lnTo>
                    <a:pt x="826843" y="136686"/>
                  </a:lnTo>
                  <a:lnTo>
                    <a:pt x="827325" y="127828"/>
                  </a:lnTo>
                  <a:lnTo>
                    <a:pt x="827250" y="110166"/>
                  </a:lnTo>
                  <a:lnTo>
                    <a:pt x="826919" y="95606"/>
                  </a:lnTo>
                  <a:lnTo>
                    <a:pt x="826843" y="89986"/>
                  </a:lnTo>
                  <a:lnTo>
                    <a:pt x="827605" y="79209"/>
                  </a:lnTo>
                  <a:lnTo>
                    <a:pt x="830746" y="72772"/>
                  </a:lnTo>
                  <a:lnTo>
                    <a:pt x="837551" y="69657"/>
                  </a:lnTo>
                  <a:lnTo>
                    <a:pt x="849303" y="68846"/>
                  </a:lnTo>
                  <a:lnTo>
                    <a:pt x="956689" y="68846"/>
                  </a:lnTo>
                  <a:lnTo>
                    <a:pt x="942744" y="36031"/>
                  </a:lnTo>
                  <a:lnTo>
                    <a:pt x="914099" y="11606"/>
                  </a:lnTo>
                  <a:lnTo>
                    <a:pt x="868832" y="2481"/>
                  </a:lnTo>
                  <a:close/>
                </a:path>
                <a:path w="967740" h="354329">
                  <a:moveTo>
                    <a:pt x="949416" y="260557"/>
                  </a:moveTo>
                  <a:lnTo>
                    <a:pt x="947939" y="260557"/>
                  </a:lnTo>
                  <a:lnTo>
                    <a:pt x="942589" y="263028"/>
                  </a:lnTo>
                  <a:lnTo>
                    <a:pt x="958861" y="263028"/>
                  </a:lnTo>
                  <a:lnTo>
                    <a:pt x="949416" y="260557"/>
                  </a:lnTo>
                  <a:close/>
                </a:path>
                <a:path w="967740" h="354329">
                  <a:moveTo>
                    <a:pt x="956689" y="68846"/>
                  </a:moveTo>
                  <a:lnTo>
                    <a:pt x="849303" y="68846"/>
                  </a:lnTo>
                  <a:lnTo>
                    <a:pt x="862766" y="73413"/>
                  </a:lnTo>
                  <a:lnTo>
                    <a:pt x="870965" y="85121"/>
                  </a:lnTo>
                  <a:lnTo>
                    <a:pt x="875045" y="100982"/>
                  </a:lnTo>
                  <a:lnTo>
                    <a:pt x="876151" y="118006"/>
                  </a:lnTo>
                  <a:lnTo>
                    <a:pt x="875045" y="134171"/>
                  </a:lnTo>
                  <a:lnTo>
                    <a:pt x="870965" y="148173"/>
                  </a:lnTo>
                  <a:lnTo>
                    <a:pt x="862766" y="158028"/>
                  </a:lnTo>
                  <a:lnTo>
                    <a:pt x="849303" y="161754"/>
                  </a:lnTo>
                  <a:lnTo>
                    <a:pt x="956817" y="161754"/>
                  </a:lnTo>
                  <a:lnTo>
                    <a:pt x="958368" y="158318"/>
                  </a:lnTo>
                  <a:lnTo>
                    <a:pt x="961576" y="137460"/>
                  </a:lnTo>
                  <a:lnTo>
                    <a:pt x="962085" y="113096"/>
                  </a:lnTo>
                  <a:lnTo>
                    <a:pt x="957747" y="71335"/>
                  </a:lnTo>
                  <a:lnTo>
                    <a:pt x="956689" y="68846"/>
                  </a:lnTo>
                  <a:close/>
                </a:path>
              </a:pathLst>
            </a:custGeom>
            <a:solidFill>
              <a:srgbClr val="1C1C1C"/>
            </a:solidFill>
          </p:spPr>
          <p:txBody>
            <a:bodyPr wrap="square" lIns="0" tIns="0" rIns="0" bIns="0" rtlCol="0"/>
            <a:lstStyle/>
            <a:p>
              <a:endParaRPr/>
            </a:p>
          </p:txBody>
        </p:sp>
        <p:sp>
          <p:nvSpPr>
            <p:cNvPr id="28" name="object 15">
              <a:extLst>
                <a:ext uri="{FF2B5EF4-FFF2-40B4-BE49-F238E27FC236}">
                  <a16:creationId xmlns:a16="http://schemas.microsoft.com/office/drawing/2014/main" id="{13787159-F91D-6044-907E-59F4F51E94F0}"/>
                </a:ext>
              </a:extLst>
            </p:cNvPr>
            <p:cNvSpPr/>
            <p:nvPr userDrawn="1"/>
          </p:nvSpPr>
          <p:spPr>
            <a:xfrm>
              <a:off x="9042179" y="912929"/>
              <a:ext cx="882015" cy="349250"/>
            </a:xfrm>
            <a:custGeom>
              <a:avLst/>
              <a:gdLst/>
              <a:ahLst/>
              <a:cxnLst/>
              <a:rect l="l" t="t" r="r" b="b"/>
              <a:pathLst>
                <a:path w="882015" h="349250">
                  <a:moveTo>
                    <a:pt x="132802" y="69830"/>
                  </a:moveTo>
                  <a:lnTo>
                    <a:pt x="46386" y="69830"/>
                  </a:lnTo>
                  <a:lnTo>
                    <a:pt x="48825" y="72751"/>
                  </a:lnTo>
                  <a:lnTo>
                    <a:pt x="48934" y="313152"/>
                  </a:lnTo>
                  <a:lnTo>
                    <a:pt x="49283" y="324166"/>
                  </a:lnTo>
                  <a:lnTo>
                    <a:pt x="52486" y="336771"/>
                  </a:lnTo>
                  <a:lnTo>
                    <a:pt x="61181" y="345686"/>
                  </a:lnTo>
                  <a:lnTo>
                    <a:pt x="78112" y="349067"/>
                  </a:lnTo>
                  <a:lnTo>
                    <a:pt x="102520" y="349067"/>
                  </a:lnTo>
                  <a:lnTo>
                    <a:pt x="118504" y="346087"/>
                  </a:lnTo>
                  <a:lnTo>
                    <a:pt x="127066" y="338127"/>
                  </a:lnTo>
                  <a:lnTo>
                    <a:pt x="130685" y="326658"/>
                  </a:lnTo>
                  <a:lnTo>
                    <a:pt x="131838" y="313152"/>
                  </a:lnTo>
                  <a:lnTo>
                    <a:pt x="131838" y="72751"/>
                  </a:lnTo>
                  <a:lnTo>
                    <a:pt x="132802" y="69830"/>
                  </a:lnTo>
                  <a:close/>
                </a:path>
                <a:path w="882015" h="349250">
                  <a:moveTo>
                    <a:pt x="157691" y="0"/>
                  </a:moveTo>
                  <a:lnTo>
                    <a:pt x="22931" y="0"/>
                  </a:lnTo>
                  <a:lnTo>
                    <a:pt x="14206" y="921"/>
                  </a:lnTo>
                  <a:lnTo>
                    <a:pt x="6895" y="3687"/>
                  </a:lnTo>
                  <a:lnTo>
                    <a:pt x="1869" y="8300"/>
                  </a:lnTo>
                  <a:lnTo>
                    <a:pt x="0" y="14763"/>
                  </a:lnTo>
                  <a:lnTo>
                    <a:pt x="0" y="56542"/>
                  </a:lnTo>
                  <a:lnTo>
                    <a:pt x="1714" y="63663"/>
                  </a:lnTo>
                  <a:lnTo>
                    <a:pt x="6402" y="67844"/>
                  </a:lnTo>
                  <a:lnTo>
                    <a:pt x="13384" y="69817"/>
                  </a:lnTo>
                  <a:lnTo>
                    <a:pt x="21978" y="70311"/>
                  </a:lnTo>
                  <a:lnTo>
                    <a:pt x="27810" y="70311"/>
                  </a:lnTo>
                  <a:lnTo>
                    <a:pt x="32721" y="69830"/>
                  </a:lnTo>
                  <a:lnTo>
                    <a:pt x="167032" y="69830"/>
                  </a:lnTo>
                  <a:lnTo>
                    <a:pt x="167262" y="69817"/>
                  </a:lnTo>
                  <a:lnTo>
                    <a:pt x="174246" y="67844"/>
                  </a:lnTo>
                  <a:lnTo>
                    <a:pt x="178944" y="63663"/>
                  </a:lnTo>
                  <a:lnTo>
                    <a:pt x="180664" y="56542"/>
                  </a:lnTo>
                  <a:lnTo>
                    <a:pt x="180664" y="14763"/>
                  </a:lnTo>
                  <a:lnTo>
                    <a:pt x="178793" y="8300"/>
                  </a:lnTo>
                  <a:lnTo>
                    <a:pt x="173760" y="3687"/>
                  </a:lnTo>
                  <a:lnTo>
                    <a:pt x="166436" y="921"/>
                  </a:lnTo>
                  <a:lnTo>
                    <a:pt x="157691" y="0"/>
                  </a:lnTo>
                  <a:close/>
                </a:path>
                <a:path w="882015" h="349250">
                  <a:moveTo>
                    <a:pt x="167032" y="69830"/>
                  </a:moveTo>
                  <a:lnTo>
                    <a:pt x="150864" y="69830"/>
                  </a:lnTo>
                  <a:lnTo>
                    <a:pt x="155251" y="70311"/>
                  </a:lnTo>
                  <a:lnTo>
                    <a:pt x="158686" y="70311"/>
                  </a:lnTo>
                  <a:lnTo>
                    <a:pt x="167032" y="69830"/>
                  </a:lnTo>
                  <a:close/>
                </a:path>
                <a:path w="882015" h="349250">
                  <a:moveTo>
                    <a:pt x="339110" y="0"/>
                  </a:moveTo>
                  <a:lnTo>
                    <a:pt x="263887" y="0"/>
                  </a:lnTo>
                  <a:lnTo>
                    <a:pt x="251024" y="2691"/>
                  </a:lnTo>
                  <a:lnTo>
                    <a:pt x="241442" y="10455"/>
                  </a:lnTo>
                  <a:lnTo>
                    <a:pt x="234782" y="22829"/>
                  </a:lnTo>
                  <a:lnTo>
                    <a:pt x="230684" y="39349"/>
                  </a:lnTo>
                  <a:lnTo>
                    <a:pt x="213777" y="138136"/>
                  </a:lnTo>
                  <a:lnTo>
                    <a:pt x="200857" y="208748"/>
                  </a:lnTo>
                  <a:lnTo>
                    <a:pt x="191517" y="256937"/>
                  </a:lnTo>
                  <a:lnTo>
                    <a:pt x="185350" y="288454"/>
                  </a:lnTo>
                  <a:lnTo>
                    <a:pt x="181948" y="309051"/>
                  </a:lnTo>
                  <a:lnTo>
                    <a:pt x="204383" y="348403"/>
                  </a:lnTo>
                  <a:lnTo>
                    <a:pt x="221417" y="349067"/>
                  </a:lnTo>
                  <a:lnTo>
                    <a:pt x="244390" y="349067"/>
                  </a:lnTo>
                  <a:lnTo>
                    <a:pt x="259867" y="337545"/>
                  </a:lnTo>
                  <a:lnTo>
                    <a:pt x="266837" y="312194"/>
                  </a:lnTo>
                  <a:lnTo>
                    <a:pt x="271981" y="286844"/>
                  </a:lnTo>
                  <a:lnTo>
                    <a:pt x="281980" y="275321"/>
                  </a:lnTo>
                  <a:lnTo>
                    <a:pt x="417240" y="275321"/>
                  </a:lnTo>
                  <a:lnTo>
                    <a:pt x="411367" y="246417"/>
                  </a:lnTo>
                  <a:lnTo>
                    <a:pt x="402385" y="201575"/>
                  </a:lnTo>
                  <a:lnTo>
                    <a:pt x="282462" y="201575"/>
                  </a:lnTo>
                  <a:lnTo>
                    <a:pt x="282462" y="189282"/>
                  </a:lnTo>
                  <a:lnTo>
                    <a:pt x="282944" y="186329"/>
                  </a:lnTo>
                  <a:lnTo>
                    <a:pt x="286456" y="148977"/>
                  </a:lnTo>
                  <a:lnTo>
                    <a:pt x="290204" y="114246"/>
                  </a:lnTo>
                  <a:lnTo>
                    <a:pt x="294964" y="88638"/>
                  </a:lnTo>
                  <a:lnTo>
                    <a:pt x="301509" y="78657"/>
                  </a:lnTo>
                  <a:lnTo>
                    <a:pt x="380041" y="78657"/>
                  </a:lnTo>
                  <a:lnTo>
                    <a:pt x="373276" y="39349"/>
                  </a:lnTo>
                  <a:lnTo>
                    <a:pt x="368627" y="22829"/>
                  </a:lnTo>
                  <a:lnTo>
                    <a:pt x="361690" y="10455"/>
                  </a:lnTo>
                  <a:lnTo>
                    <a:pt x="352005" y="2691"/>
                  </a:lnTo>
                  <a:lnTo>
                    <a:pt x="339110" y="0"/>
                  </a:lnTo>
                  <a:close/>
                </a:path>
                <a:path w="882015" h="349250">
                  <a:moveTo>
                    <a:pt x="417240" y="275321"/>
                  </a:moveTo>
                  <a:lnTo>
                    <a:pt x="321016" y="275321"/>
                  </a:lnTo>
                  <a:lnTo>
                    <a:pt x="330419" y="286844"/>
                  </a:lnTo>
                  <a:lnTo>
                    <a:pt x="334327" y="312194"/>
                  </a:lnTo>
                  <a:lnTo>
                    <a:pt x="340249" y="337545"/>
                  </a:lnTo>
                  <a:lnTo>
                    <a:pt x="355695" y="349067"/>
                  </a:lnTo>
                  <a:lnTo>
                    <a:pt x="381580" y="349067"/>
                  </a:lnTo>
                  <a:lnTo>
                    <a:pt x="400041" y="348403"/>
                  </a:lnTo>
                  <a:lnTo>
                    <a:pt x="413512" y="345248"/>
                  </a:lnTo>
                  <a:lnTo>
                    <a:pt x="421762" y="337856"/>
                  </a:lnTo>
                  <a:lnTo>
                    <a:pt x="424562" y="324482"/>
                  </a:lnTo>
                  <a:lnTo>
                    <a:pt x="423069" y="307103"/>
                  </a:lnTo>
                  <a:lnTo>
                    <a:pt x="418642" y="282220"/>
                  </a:lnTo>
                  <a:lnTo>
                    <a:pt x="417240" y="275321"/>
                  </a:lnTo>
                  <a:close/>
                </a:path>
                <a:path w="882015" h="349250">
                  <a:moveTo>
                    <a:pt x="380041" y="78657"/>
                  </a:moveTo>
                  <a:lnTo>
                    <a:pt x="301509" y="78657"/>
                  </a:lnTo>
                  <a:lnTo>
                    <a:pt x="308105" y="88706"/>
                  </a:lnTo>
                  <a:lnTo>
                    <a:pt x="312603" y="114427"/>
                  </a:lnTo>
                  <a:lnTo>
                    <a:pt x="316189" y="149181"/>
                  </a:lnTo>
                  <a:lnTo>
                    <a:pt x="320053" y="186329"/>
                  </a:lnTo>
                  <a:lnTo>
                    <a:pt x="320467" y="189282"/>
                  </a:lnTo>
                  <a:lnTo>
                    <a:pt x="320534" y="201575"/>
                  </a:lnTo>
                  <a:lnTo>
                    <a:pt x="402385" y="201575"/>
                  </a:lnTo>
                  <a:lnTo>
                    <a:pt x="401325" y="196281"/>
                  </a:lnTo>
                  <a:lnTo>
                    <a:pt x="388600" y="128396"/>
                  </a:lnTo>
                  <a:lnTo>
                    <a:pt x="380041" y="78657"/>
                  </a:lnTo>
                  <a:close/>
                </a:path>
                <a:path w="882015" h="349250">
                  <a:moveTo>
                    <a:pt x="505461" y="0"/>
                  </a:moveTo>
                  <a:lnTo>
                    <a:pt x="481042" y="0"/>
                  </a:lnTo>
                  <a:lnTo>
                    <a:pt x="464111" y="3381"/>
                  </a:lnTo>
                  <a:lnTo>
                    <a:pt x="455416" y="12296"/>
                  </a:lnTo>
                  <a:lnTo>
                    <a:pt x="452213" y="24900"/>
                  </a:lnTo>
                  <a:lnTo>
                    <a:pt x="451755" y="39349"/>
                  </a:lnTo>
                  <a:lnTo>
                    <a:pt x="451771" y="310199"/>
                  </a:lnTo>
                  <a:lnTo>
                    <a:pt x="452213" y="324166"/>
                  </a:lnTo>
                  <a:lnTo>
                    <a:pt x="455416" y="336771"/>
                  </a:lnTo>
                  <a:lnTo>
                    <a:pt x="464111" y="345686"/>
                  </a:lnTo>
                  <a:lnTo>
                    <a:pt x="481042" y="349067"/>
                  </a:lnTo>
                  <a:lnTo>
                    <a:pt x="505461" y="349067"/>
                  </a:lnTo>
                  <a:lnTo>
                    <a:pt x="534732" y="310199"/>
                  </a:lnTo>
                  <a:lnTo>
                    <a:pt x="534748" y="227626"/>
                  </a:lnTo>
                  <a:lnTo>
                    <a:pt x="533784" y="218768"/>
                  </a:lnTo>
                  <a:lnTo>
                    <a:pt x="533784" y="206004"/>
                  </a:lnTo>
                  <a:lnTo>
                    <a:pt x="534748" y="201575"/>
                  </a:lnTo>
                  <a:lnTo>
                    <a:pt x="626135" y="201575"/>
                  </a:lnTo>
                  <a:lnTo>
                    <a:pt x="622267" y="192642"/>
                  </a:lnTo>
                  <a:lnTo>
                    <a:pt x="609970" y="165178"/>
                  </a:lnTo>
                  <a:lnTo>
                    <a:pt x="606536" y="157827"/>
                  </a:lnTo>
                  <a:lnTo>
                    <a:pt x="604578" y="154874"/>
                  </a:lnTo>
                  <a:lnTo>
                    <a:pt x="604578" y="152885"/>
                  </a:lnTo>
                  <a:lnTo>
                    <a:pt x="611538" y="138536"/>
                  </a:lnTo>
                  <a:lnTo>
                    <a:pt x="617992" y="126352"/>
                  </a:lnTo>
                  <a:lnTo>
                    <a:pt x="537177" y="126352"/>
                  </a:lnTo>
                  <a:lnTo>
                    <a:pt x="535772" y="124992"/>
                  </a:lnTo>
                  <a:lnTo>
                    <a:pt x="535051" y="115476"/>
                  </a:lnTo>
                  <a:lnTo>
                    <a:pt x="534850" y="95864"/>
                  </a:lnTo>
                  <a:lnTo>
                    <a:pt x="534748" y="39349"/>
                  </a:lnTo>
                  <a:lnTo>
                    <a:pt x="534290" y="24900"/>
                  </a:lnTo>
                  <a:lnTo>
                    <a:pt x="531087" y="12296"/>
                  </a:lnTo>
                  <a:lnTo>
                    <a:pt x="522392" y="3381"/>
                  </a:lnTo>
                  <a:lnTo>
                    <a:pt x="505461" y="0"/>
                  </a:lnTo>
                  <a:close/>
                </a:path>
                <a:path w="882015" h="349250">
                  <a:moveTo>
                    <a:pt x="626135" y="201575"/>
                  </a:moveTo>
                  <a:lnTo>
                    <a:pt x="537690" y="201575"/>
                  </a:lnTo>
                  <a:lnTo>
                    <a:pt x="547510" y="209494"/>
                  </a:lnTo>
                  <a:lnTo>
                    <a:pt x="556971" y="231746"/>
                  </a:lnTo>
                  <a:lnTo>
                    <a:pt x="582118" y="310199"/>
                  </a:lnTo>
                  <a:lnTo>
                    <a:pt x="607533" y="347490"/>
                  </a:lnTo>
                  <a:lnTo>
                    <a:pt x="626064" y="349067"/>
                  </a:lnTo>
                  <a:lnTo>
                    <a:pt x="651446" y="349067"/>
                  </a:lnTo>
                  <a:lnTo>
                    <a:pt x="662827" y="348006"/>
                  </a:lnTo>
                  <a:lnTo>
                    <a:pt x="670736" y="345007"/>
                  </a:lnTo>
                  <a:lnTo>
                    <a:pt x="675350" y="340347"/>
                  </a:lnTo>
                  <a:lnTo>
                    <a:pt x="676848" y="334303"/>
                  </a:lnTo>
                  <a:lnTo>
                    <a:pt x="666460" y="298823"/>
                  </a:lnTo>
                  <a:lnTo>
                    <a:pt x="644681" y="244397"/>
                  </a:lnTo>
                  <a:lnTo>
                    <a:pt x="626135" y="201575"/>
                  </a:lnTo>
                  <a:close/>
                </a:path>
                <a:path w="882015" h="349250">
                  <a:moveTo>
                    <a:pt x="641205" y="0"/>
                  </a:moveTo>
                  <a:lnTo>
                    <a:pt x="612881" y="0"/>
                  </a:lnTo>
                  <a:lnTo>
                    <a:pt x="598004" y="3381"/>
                  </a:lnTo>
                  <a:lnTo>
                    <a:pt x="588352" y="13711"/>
                  </a:lnTo>
                  <a:lnTo>
                    <a:pt x="580341" y="31328"/>
                  </a:lnTo>
                  <a:lnTo>
                    <a:pt x="570411" y="56542"/>
                  </a:lnTo>
                  <a:lnTo>
                    <a:pt x="565208" y="72420"/>
                  </a:lnTo>
                  <a:lnTo>
                    <a:pt x="557450" y="95864"/>
                  </a:lnTo>
                  <a:lnTo>
                    <a:pt x="547864" y="117100"/>
                  </a:lnTo>
                  <a:lnTo>
                    <a:pt x="537177" y="126352"/>
                  </a:lnTo>
                  <a:lnTo>
                    <a:pt x="617992" y="126352"/>
                  </a:lnTo>
                  <a:lnTo>
                    <a:pt x="647436" y="70765"/>
                  </a:lnTo>
                  <a:lnTo>
                    <a:pt x="666941" y="31602"/>
                  </a:lnTo>
                  <a:lnTo>
                    <a:pt x="671487" y="13769"/>
                  </a:lnTo>
                  <a:lnTo>
                    <a:pt x="669088" y="5808"/>
                  </a:lnTo>
                  <a:lnTo>
                    <a:pt x="662566" y="1721"/>
                  </a:lnTo>
                  <a:lnTo>
                    <a:pt x="652934" y="215"/>
                  </a:lnTo>
                  <a:lnTo>
                    <a:pt x="641205" y="0"/>
                  </a:lnTo>
                  <a:close/>
                </a:path>
                <a:path w="882015" h="349250">
                  <a:moveTo>
                    <a:pt x="858539" y="0"/>
                  </a:moveTo>
                  <a:lnTo>
                    <a:pt x="732574" y="0"/>
                  </a:lnTo>
                  <a:lnTo>
                    <a:pt x="715618" y="3381"/>
                  </a:lnTo>
                  <a:lnTo>
                    <a:pt x="706911" y="12296"/>
                  </a:lnTo>
                  <a:lnTo>
                    <a:pt x="703703" y="24900"/>
                  </a:lnTo>
                  <a:lnTo>
                    <a:pt x="703245" y="39349"/>
                  </a:lnTo>
                  <a:lnTo>
                    <a:pt x="703245" y="309718"/>
                  </a:lnTo>
                  <a:lnTo>
                    <a:pt x="703703" y="320010"/>
                  </a:lnTo>
                  <a:lnTo>
                    <a:pt x="706911" y="333076"/>
                  </a:lnTo>
                  <a:lnTo>
                    <a:pt x="715618" y="344300"/>
                  </a:lnTo>
                  <a:lnTo>
                    <a:pt x="732574" y="349067"/>
                  </a:lnTo>
                  <a:lnTo>
                    <a:pt x="861460" y="349067"/>
                  </a:lnTo>
                  <a:lnTo>
                    <a:pt x="870697" y="348065"/>
                  </a:lnTo>
                  <a:lnTo>
                    <a:pt x="876727" y="344755"/>
                  </a:lnTo>
                  <a:lnTo>
                    <a:pt x="880007" y="338682"/>
                  </a:lnTo>
                  <a:lnTo>
                    <a:pt x="880999" y="329393"/>
                  </a:lnTo>
                  <a:lnTo>
                    <a:pt x="880999" y="294954"/>
                  </a:lnTo>
                  <a:lnTo>
                    <a:pt x="806760" y="275321"/>
                  </a:lnTo>
                  <a:lnTo>
                    <a:pt x="799581" y="274304"/>
                  </a:lnTo>
                  <a:lnTo>
                    <a:pt x="793220" y="271257"/>
                  </a:lnTo>
                  <a:lnTo>
                    <a:pt x="788506" y="266181"/>
                  </a:lnTo>
                  <a:lnTo>
                    <a:pt x="786269" y="259081"/>
                  </a:lnTo>
                  <a:lnTo>
                    <a:pt x="786269" y="224673"/>
                  </a:lnTo>
                  <a:lnTo>
                    <a:pt x="786513" y="214213"/>
                  </a:lnTo>
                  <a:lnTo>
                    <a:pt x="788222" y="207034"/>
                  </a:lnTo>
                  <a:lnTo>
                    <a:pt x="792860" y="202900"/>
                  </a:lnTo>
                  <a:lnTo>
                    <a:pt x="801891" y="201575"/>
                  </a:lnTo>
                  <a:lnTo>
                    <a:pt x="863565" y="201575"/>
                  </a:lnTo>
                  <a:lnTo>
                    <a:pt x="868497" y="200226"/>
                  </a:lnTo>
                  <a:lnTo>
                    <a:pt x="873362" y="195501"/>
                  </a:lnTo>
                  <a:lnTo>
                    <a:pt x="875156" y="186811"/>
                  </a:lnTo>
                  <a:lnTo>
                    <a:pt x="875156" y="155356"/>
                  </a:lnTo>
                  <a:lnTo>
                    <a:pt x="874734" y="149532"/>
                  </a:lnTo>
                  <a:lnTo>
                    <a:pt x="872521" y="142008"/>
                  </a:lnTo>
                  <a:lnTo>
                    <a:pt x="867103" y="135501"/>
                  </a:lnTo>
                  <a:lnTo>
                    <a:pt x="860702" y="133734"/>
                  </a:lnTo>
                  <a:lnTo>
                    <a:pt x="810676" y="133734"/>
                  </a:lnTo>
                  <a:lnTo>
                    <a:pt x="796566" y="131924"/>
                  </a:lnTo>
                  <a:lnTo>
                    <a:pt x="789320" y="125549"/>
                  </a:lnTo>
                  <a:lnTo>
                    <a:pt x="786650" y="113188"/>
                  </a:lnTo>
                  <a:lnTo>
                    <a:pt x="786269" y="93421"/>
                  </a:lnTo>
                  <a:lnTo>
                    <a:pt x="786688" y="82776"/>
                  </a:lnTo>
                  <a:lnTo>
                    <a:pt x="789625" y="74721"/>
                  </a:lnTo>
                  <a:lnTo>
                    <a:pt x="797595" y="69621"/>
                  </a:lnTo>
                  <a:lnTo>
                    <a:pt x="813116" y="67840"/>
                  </a:lnTo>
                  <a:lnTo>
                    <a:pt x="881470" y="67840"/>
                  </a:lnTo>
                  <a:lnTo>
                    <a:pt x="881470" y="14763"/>
                  </a:lnTo>
                  <a:lnTo>
                    <a:pt x="879601" y="8300"/>
                  </a:lnTo>
                  <a:lnTo>
                    <a:pt x="874575" y="3687"/>
                  </a:lnTo>
                  <a:lnTo>
                    <a:pt x="867264" y="921"/>
                  </a:lnTo>
                  <a:lnTo>
                    <a:pt x="858539" y="0"/>
                  </a:lnTo>
                  <a:close/>
                </a:path>
                <a:path w="882015" h="349250">
                  <a:moveTo>
                    <a:pt x="854141" y="274326"/>
                  </a:moveTo>
                  <a:lnTo>
                    <a:pt x="846325" y="274482"/>
                  </a:lnTo>
                  <a:lnTo>
                    <a:pt x="824471" y="275166"/>
                  </a:lnTo>
                  <a:lnTo>
                    <a:pt x="806760" y="275321"/>
                  </a:lnTo>
                  <a:lnTo>
                    <a:pt x="865226" y="275321"/>
                  </a:lnTo>
                  <a:lnTo>
                    <a:pt x="854141" y="274326"/>
                  </a:lnTo>
                  <a:close/>
                </a:path>
                <a:path w="882015" h="349250">
                  <a:moveTo>
                    <a:pt x="863565" y="201575"/>
                  </a:moveTo>
                  <a:lnTo>
                    <a:pt x="801891" y="201575"/>
                  </a:lnTo>
                  <a:lnTo>
                    <a:pt x="835674" y="202414"/>
                  </a:lnTo>
                  <a:lnTo>
                    <a:pt x="852665" y="202569"/>
                  </a:lnTo>
                  <a:lnTo>
                    <a:pt x="861338" y="202183"/>
                  </a:lnTo>
                  <a:lnTo>
                    <a:pt x="863565" y="201575"/>
                  </a:lnTo>
                  <a:close/>
                </a:path>
                <a:path w="882015" h="349250">
                  <a:moveTo>
                    <a:pt x="857062" y="132728"/>
                  </a:moveTo>
                  <a:lnTo>
                    <a:pt x="849338" y="132886"/>
                  </a:lnTo>
                  <a:lnTo>
                    <a:pt x="841016" y="133231"/>
                  </a:lnTo>
                  <a:lnTo>
                    <a:pt x="829121" y="133577"/>
                  </a:lnTo>
                  <a:lnTo>
                    <a:pt x="810676" y="133734"/>
                  </a:lnTo>
                  <a:lnTo>
                    <a:pt x="860702" y="133734"/>
                  </a:lnTo>
                  <a:lnTo>
                    <a:pt x="857062" y="132728"/>
                  </a:lnTo>
                  <a:close/>
                </a:path>
                <a:path w="882015" h="349250">
                  <a:moveTo>
                    <a:pt x="881470" y="67840"/>
                  </a:moveTo>
                  <a:lnTo>
                    <a:pt x="813116" y="67840"/>
                  </a:lnTo>
                  <a:lnTo>
                    <a:pt x="822844" y="67996"/>
                  </a:lnTo>
                  <a:lnTo>
                    <a:pt x="845946" y="68680"/>
                  </a:lnTo>
                  <a:lnTo>
                    <a:pt x="859502" y="68835"/>
                  </a:lnTo>
                  <a:lnTo>
                    <a:pt x="871722" y="68835"/>
                  </a:lnTo>
                  <a:lnTo>
                    <a:pt x="881470" y="68322"/>
                  </a:lnTo>
                  <a:lnTo>
                    <a:pt x="881470" y="67840"/>
                  </a:lnTo>
                  <a:close/>
                </a:path>
              </a:pathLst>
            </a:custGeom>
            <a:solidFill>
              <a:srgbClr val="1C1C1C"/>
            </a:solidFill>
          </p:spPr>
          <p:txBody>
            <a:bodyPr wrap="square" lIns="0" tIns="0" rIns="0" bIns="0" rtlCol="0"/>
            <a:lstStyle/>
            <a:p>
              <a:endParaRPr/>
            </a:p>
          </p:txBody>
        </p:sp>
        <p:sp>
          <p:nvSpPr>
            <p:cNvPr id="29" name="object 16">
              <a:extLst>
                <a:ext uri="{FF2B5EF4-FFF2-40B4-BE49-F238E27FC236}">
                  <a16:creationId xmlns:a16="http://schemas.microsoft.com/office/drawing/2014/main" id="{2D90945E-F1B6-064D-B936-F7B374FBA8CD}"/>
                </a:ext>
              </a:extLst>
            </p:cNvPr>
            <p:cNvSpPr/>
            <p:nvPr userDrawn="1"/>
          </p:nvSpPr>
          <p:spPr>
            <a:xfrm>
              <a:off x="6282009" y="928907"/>
              <a:ext cx="474980" cy="857250"/>
            </a:xfrm>
            <a:custGeom>
              <a:avLst/>
              <a:gdLst/>
              <a:ahLst/>
              <a:cxnLst/>
              <a:rect l="l" t="t" r="r" b="b"/>
              <a:pathLst>
                <a:path w="474979" h="857250">
                  <a:moveTo>
                    <a:pt x="374648" y="0"/>
                  </a:moveTo>
                  <a:lnTo>
                    <a:pt x="0" y="0"/>
                  </a:lnTo>
                  <a:lnTo>
                    <a:pt x="0" y="13905"/>
                  </a:lnTo>
                  <a:lnTo>
                    <a:pt x="41314" y="24396"/>
                  </a:lnTo>
                  <a:lnTo>
                    <a:pt x="68734" y="51724"/>
                  </a:lnTo>
                  <a:lnTo>
                    <a:pt x="83949" y="92448"/>
                  </a:lnTo>
                  <a:lnTo>
                    <a:pt x="88646" y="143126"/>
                  </a:lnTo>
                  <a:lnTo>
                    <a:pt x="88646" y="484089"/>
                  </a:lnTo>
                  <a:lnTo>
                    <a:pt x="90821" y="540896"/>
                  </a:lnTo>
                  <a:lnTo>
                    <a:pt x="97305" y="592765"/>
                  </a:lnTo>
                  <a:lnTo>
                    <a:pt x="108033" y="639766"/>
                  </a:lnTo>
                  <a:lnTo>
                    <a:pt x="122944" y="681966"/>
                  </a:lnTo>
                  <a:lnTo>
                    <a:pt x="141975" y="719434"/>
                  </a:lnTo>
                  <a:lnTo>
                    <a:pt x="165061" y="752239"/>
                  </a:lnTo>
                  <a:lnTo>
                    <a:pt x="192140" y="780448"/>
                  </a:lnTo>
                  <a:lnTo>
                    <a:pt x="223149" y="804129"/>
                  </a:lnTo>
                  <a:lnTo>
                    <a:pt x="258026" y="823352"/>
                  </a:lnTo>
                  <a:lnTo>
                    <a:pt x="296706" y="838185"/>
                  </a:lnTo>
                  <a:lnTo>
                    <a:pt x="339127" y="848695"/>
                  </a:lnTo>
                  <a:lnTo>
                    <a:pt x="385226" y="854950"/>
                  </a:lnTo>
                  <a:lnTo>
                    <a:pt x="434939" y="857021"/>
                  </a:lnTo>
                  <a:lnTo>
                    <a:pt x="474833" y="857021"/>
                  </a:lnTo>
                  <a:lnTo>
                    <a:pt x="474865" y="842435"/>
                  </a:lnTo>
                  <a:lnTo>
                    <a:pt x="461650" y="842120"/>
                  </a:lnTo>
                  <a:lnTo>
                    <a:pt x="422152" y="838924"/>
                  </a:lnTo>
                  <a:lnTo>
                    <a:pt x="351941" y="811700"/>
                  </a:lnTo>
                  <a:lnTo>
                    <a:pt x="322236" y="786567"/>
                  </a:lnTo>
                  <a:lnTo>
                    <a:pt x="296802" y="753018"/>
                  </a:lnTo>
                  <a:lnTo>
                    <a:pt x="276144" y="710501"/>
                  </a:lnTo>
                  <a:lnTo>
                    <a:pt x="260764" y="658463"/>
                  </a:lnTo>
                  <a:lnTo>
                    <a:pt x="251167" y="596352"/>
                  </a:lnTo>
                  <a:lnTo>
                    <a:pt x="247856" y="523617"/>
                  </a:lnTo>
                  <a:lnTo>
                    <a:pt x="247856" y="177669"/>
                  </a:lnTo>
                  <a:lnTo>
                    <a:pt x="253913" y="115120"/>
                  </a:lnTo>
                  <a:lnTo>
                    <a:pt x="271100" y="68856"/>
                  </a:lnTo>
                  <a:lnTo>
                    <a:pt x="297937" y="37507"/>
                  </a:lnTo>
                  <a:lnTo>
                    <a:pt x="332946" y="19703"/>
                  </a:lnTo>
                  <a:lnTo>
                    <a:pt x="374648" y="14072"/>
                  </a:lnTo>
                  <a:lnTo>
                    <a:pt x="374648" y="0"/>
                  </a:lnTo>
                  <a:close/>
                </a:path>
              </a:pathLst>
            </a:custGeom>
            <a:solidFill>
              <a:srgbClr val="1C1C1C"/>
            </a:solidFill>
          </p:spPr>
          <p:txBody>
            <a:bodyPr wrap="square" lIns="0" tIns="0" rIns="0" bIns="0" rtlCol="0"/>
            <a:lstStyle/>
            <a:p>
              <a:endParaRPr/>
            </a:p>
          </p:txBody>
        </p:sp>
        <p:grpSp>
          <p:nvGrpSpPr>
            <p:cNvPr id="30" name="object 17">
              <a:extLst>
                <a:ext uri="{FF2B5EF4-FFF2-40B4-BE49-F238E27FC236}">
                  <a16:creationId xmlns:a16="http://schemas.microsoft.com/office/drawing/2014/main" id="{5B79A2F8-07CB-AB45-9168-BD0F59A13BB3}"/>
                </a:ext>
              </a:extLst>
            </p:cNvPr>
            <p:cNvGrpSpPr/>
            <p:nvPr userDrawn="1"/>
          </p:nvGrpSpPr>
          <p:grpSpPr>
            <a:xfrm>
              <a:off x="6369216" y="1893249"/>
              <a:ext cx="957580" cy="168275"/>
              <a:chOff x="3686325" y="4950352"/>
              <a:chExt cx="957580" cy="168275"/>
            </a:xfrm>
          </p:grpSpPr>
          <p:pic>
            <p:nvPicPr>
              <p:cNvPr id="38" name="object 18">
                <a:extLst>
                  <a:ext uri="{FF2B5EF4-FFF2-40B4-BE49-F238E27FC236}">
                    <a16:creationId xmlns:a16="http://schemas.microsoft.com/office/drawing/2014/main" id="{969DC9F2-CDE9-C746-A6CF-721075E3F315}"/>
                  </a:ext>
                </a:extLst>
              </p:cNvPr>
              <p:cNvPicPr/>
              <p:nvPr/>
            </p:nvPicPr>
            <p:blipFill>
              <a:blip r:embed="rId7" cstate="print"/>
              <a:stretch>
                <a:fillRect/>
              </a:stretch>
            </p:blipFill>
            <p:spPr>
              <a:xfrm>
                <a:off x="3686325" y="4955722"/>
                <a:ext cx="98300" cy="134760"/>
              </a:xfrm>
              <a:prstGeom prst="rect">
                <a:avLst/>
              </a:prstGeom>
            </p:spPr>
          </p:pic>
          <p:pic>
            <p:nvPicPr>
              <p:cNvPr id="39" name="object 19">
                <a:extLst>
                  <a:ext uri="{FF2B5EF4-FFF2-40B4-BE49-F238E27FC236}">
                    <a16:creationId xmlns:a16="http://schemas.microsoft.com/office/drawing/2014/main" id="{828836FB-47B5-2A42-8AEC-AA9F2CFBF60C}"/>
                  </a:ext>
                </a:extLst>
              </p:cNvPr>
              <p:cNvPicPr/>
              <p:nvPr/>
            </p:nvPicPr>
            <p:blipFill>
              <a:blip r:embed="rId8" cstate="print"/>
              <a:stretch>
                <a:fillRect/>
              </a:stretch>
            </p:blipFill>
            <p:spPr>
              <a:xfrm>
                <a:off x="3803771" y="4984513"/>
                <a:ext cx="78175" cy="102928"/>
              </a:xfrm>
              <a:prstGeom prst="rect">
                <a:avLst/>
              </a:prstGeom>
            </p:spPr>
          </p:pic>
          <p:sp>
            <p:nvSpPr>
              <p:cNvPr id="40" name="object 20">
                <a:extLst>
                  <a:ext uri="{FF2B5EF4-FFF2-40B4-BE49-F238E27FC236}">
                    <a16:creationId xmlns:a16="http://schemas.microsoft.com/office/drawing/2014/main" id="{FA83C261-358D-BC4A-8840-27825518D0F4}"/>
                  </a:ext>
                </a:extLst>
              </p:cNvPr>
              <p:cNvSpPr/>
              <p:nvPr/>
            </p:nvSpPr>
            <p:spPr>
              <a:xfrm>
                <a:off x="3905580" y="4955914"/>
                <a:ext cx="556260" cy="162560"/>
              </a:xfrm>
              <a:custGeom>
                <a:avLst/>
                <a:gdLst/>
                <a:ahLst/>
                <a:cxnLst/>
                <a:rect l="l" t="t" r="r" b="b"/>
                <a:pathLst>
                  <a:path w="556260" h="162560">
                    <a:moveTo>
                      <a:pt x="18237" y="0"/>
                    </a:moveTo>
                    <a:lnTo>
                      <a:pt x="76" y="0"/>
                    </a:lnTo>
                    <a:lnTo>
                      <a:pt x="76" y="18656"/>
                    </a:lnTo>
                    <a:lnTo>
                      <a:pt x="18237" y="18656"/>
                    </a:lnTo>
                    <a:lnTo>
                      <a:pt x="18237" y="0"/>
                    </a:lnTo>
                    <a:close/>
                  </a:path>
                  <a:path w="556260" h="162560">
                    <a:moveTo>
                      <a:pt x="18402" y="30670"/>
                    </a:moveTo>
                    <a:lnTo>
                      <a:pt x="0" y="30670"/>
                    </a:lnTo>
                    <a:lnTo>
                      <a:pt x="0" y="131508"/>
                    </a:lnTo>
                    <a:lnTo>
                      <a:pt x="18402" y="131508"/>
                    </a:lnTo>
                    <a:lnTo>
                      <a:pt x="18402" y="30670"/>
                    </a:lnTo>
                    <a:close/>
                  </a:path>
                  <a:path w="556260" h="162560">
                    <a:moveTo>
                      <a:pt x="120713" y="30721"/>
                    </a:moveTo>
                    <a:lnTo>
                      <a:pt x="101549" y="30721"/>
                    </a:lnTo>
                    <a:lnTo>
                      <a:pt x="76555" y="106286"/>
                    </a:lnTo>
                    <a:lnTo>
                      <a:pt x="51701" y="30721"/>
                    </a:lnTo>
                    <a:lnTo>
                      <a:pt x="32207" y="30721"/>
                    </a:lnTo>
                    <a:lnTo>
                      <a:pt x="68389" y="132283"/>
                    </a:lnTo>
                    <a:lnTo>
                      <a:pt x="84658" y="132283"/>
                    </a:lnTo>
                    <a:lnTo>
                      <a:pt x="120713" y="30721"/>
                    </a:lnTo>
                    <a:close/>
                  </a:path>
                  <a:path w="556260" h="162560">
                    <a:moveTo>
                      <a:pt x="210121" y="84886"/>
                    </a:moveTo>
                    <a:lnTo>
                      <a:pt x="199936" y="46113"/>
                    </a:lnTo>
                    <a:lnTo>
                      <a:pt x="191338" y="37376"/>
                    </a:lnTo>
                    <a:lnTo>
                      <a:pt x="191338" y="73012"/>
                    </a:lnTo>
                    <a:lnTo>
                      <a:pt x="144475" y="73012"/>
                    </a:lnTo>
                    <a:lnTo>
                      <a:pt x="147002" y="62636"/>
                    </a:lnTo>
                    <a:lnTo>
                      <a:pt x="152031" y="54076"/>
                    </a:lnTo>
                    <a:lnTo>
                      <a:pt x="159232" y="48260"/>
                    </a:lnTo>
                    <a:lnTo>
                      <a:pt x="168262" y="46113"/>
                    </a:lnTo>
                    <a:lnTo>
                      <a:pt x="177469" y="48196"/>
                    </a:lnTo>
                    <a:lnTo>
                      <a:pt x="184365" y="53911"/>
                    </a:lnTo>
                    <a:lnTo>
                      <a:pt x="188988" y="62445"/>
                    </a:lnTo>
                    <a:lnTo>
                      <a:pt x="191338" y="73012"/>
                    </a:lnTo>
                    <a:lnTo>
                      <a:pt x="191338" y="37376"/>
                    </a:lnTo>
                    <a:lnTo>
                      <a:pt x="185369" y="32435"/>
                    </a:lnTo>
                    <a:lnTo>
                      <a:pt x="168579" y="28575"/>
                    </a:lnTo>
                    <a:lnTo>
                      <a:pt x="151523" y="32588"/>
                    </a:lnTo>
                    <a:lnTo>
                      <a:pt x="137833" y="43649"/>
                    </a:lnTo>
                    <a:lnTo>
                      <a:pt x="128727" y="60325"/>
                    </a:lnTo>
                    <a:lnTo>
                      <a:pt x="125412" y="81203"/>
                    </a:lnTo>
                    <a:lnTo>
                      <a:pt x="128778" y="102095"/>
                    </a:lnTo>
                    <a:lnTo>
                      <a:pt x="138099" y="118783"/>
                    </a:lnTo>
                    <a:lnTo>
                      <a:pt x="152285" y="129844"/>
                    </a:lnTo>
                    <a:lnTo>
                      <a:pt x="170218" y="133845"/>
                    </a:lnTo>
                    <a:lnTo>
                      <a:pt x="180733" y="132715"/>
                    </a:lnTo>
                    <a:lnTo>
                      <a:pt x="206819" y="114033"/>
                    </a:lnTo>
                    <a:lnTo>
                      <a:pt x="206070" y="113169"/>
                    </a:lnTo>
                    <a:lnTo>
                      <a:pt x="196697" y="103860"/>
                    </a:lnTo>
                    <a:lnTo>
                      <a:pt x="195935" y="103085"/>
                    </a:lnTo>
                    <a:lnTo>
                      <a:pt x="170535" y="116611"/>
                    </a:lnTo>
                    <a:lnTo>
                      <a:pt x="161442" y="114909"/>
                    </a:lnTo>
                    <a:lnTo>
                      <a:pt x="153593" y="109804"/>
                    </a:lnTo>
                    <a:lnTo>
                      <a:pt x="147726" y="101295"/>
                    </a:lnTo>
                    <a:lnTo>
                      <a:pt x="144576" y="89382"/>
                    </a:lnTo>
                    <a:lnTo>
                      <a:pt x="209880" y="89382"/>
                    </a:lnTo>
                    <a:lnTo>
                      <a:pt x="209943" y="87223"/>
                    </a:lnTo>
                    <a:lnTo>
                      <a:pt x="210121" y="84886"/>
                    </a:lnTo>
                    <a:close/>
                  </a:path>
                  <a:path w="556260" h="162560">
                    <a:moveTo>
                      <a:pt x="276898" y="29019"/>
                    </a:moveTo>
                    <a:lnTo>
                      <a:pt x="274878" y="28905"/>
                    </a:lnTo>
                    <a:lnTo>
                      <a:pt x="274370" y="28905"/>
                    </a:lnTo>
                    <a:lnTo>
                      <a:pt x="264858" y="30365"/>
                    </a:lnTo>
                    <a:lnTo>
                      <a:pt x="256514" y="34747"/>
                    </a:lnTo>
                    <a:lnTo>
                      <a:pt x="249542" y="42062"/>
                    </a:lnTo>
                    <a:lnTo>
                      <a:pt x="244119" y="52336"/>
                    </a:lnTo>
                    <a:lnTo>
                      <a:pt x="244119" y="30695"/>
                    </a:lnTo>
                    <a:lnTo>
                      <a:pt x="226402" y="30695"/>
                    </a:lnTo>
                    <a:lnTo>
                      <a:pt x="226402" y="131533"/>
                    </a:lnTo>
                    <a:lnTo>
                      <a:pt x="244525" y="131533"/>
                    </a:lnTo>
                    <a:lnTo>
                      <a:pt x="244525" y="91084"/>
                    </a:lnTo>
                    <a:lnTo>
                      <a:pt x="246926" y="73228"/>
                    </a:lnTo>
                    <a:lnTo>
                      <a:pt x="253453" y="60642"/>
                    </a:lnTo>
                    <a:lnTo>
                      <a:pt x="263105" y="53174"/>
                    </a:lnTo>
                    <a:lnTo>
                      <a:pt x="267119" y="52336"/>
                    </a:lnTo>
                    <a:lnTo>
                      <a:pt x="274878" y="50711"/>
                    </a:lnTo>
                    <a:lnTo>
                      <a:pt x="276898" y="50711"/>
                    </a:lnTo>
                    <a:lnTo>
                      <a:pt x="276898" y="29019"/>
                    </a:lnTo>
                    <a:close/>
                  </a:path>
                  <a:path w="556260" h="162560">
                    <a:moveTo>
                      <a:pt x="351282" y="102336"/>
                    </a:moveTo>
                    <a:lnTo>
                      <a:pt x="324599" y="71323"/>
                    </a:lnTo>
                    <a:lnTo>
                      <a:pt x="309562" y="66700"/>
                    </a:lnTo>
                    <a:lnTo>
                      <a:pt x="304520" y="64808"/>
                    </a:lnTo>
                    <a:lnTo>
                      <a:pt x="304520" y="50546"/>
                    </a:lnTo>
                    <a:lnTo>
                      <a:pt x="309943" y="45758"/>
                    </a:lnTo>
                    <a:lnTo>
                      <a:pt x="324980" y="45758"/>
                    </a:lnTo>
                    <a:lnTo>
                      <a:pt x="334048" y="48018"/>
                    </a:lnTo>
                    <a:lnTo>
                      <a:pt x="343039" y="54749"/>
                    </a:lnTo>
                    <a:lnTo>
                      <a:pt x="350520" y="39598"/>
                    </a:lnTo>
                    <a:lnTo>
                      <a:pt x="342633" y="34518"/>
                    </a:lnTo>
                    <a:lnTo>
                      <a:pt x="335267" y="31407"/>
                    </a:lnTo>
                    <a:lnTo>
                      <a:pt x="327634" y="29591"/>
                    </a:lnTo>
                    <a:lnTo>
                      <a:pt x="319798" y="29006"/>
                    </a:lnTo>
                    <a:lnTo>
                      <a:pt x="307314" y="31165"/>
                    </a:lnTo>
                    <a:lnTo>
                      <a:pt x="297103" y="37236"/>
                    </a:lnTo>
                    <a:lnTo>
                      <a:pt x="290195" y="46634"/>
                    </a:lnTo>
                    <a:lnTo>
                      <a:pt x="287655" y="58762"/>
                    </a:lnTo>
                    <a:lnTo>
                      <a:pt x="290461" y="71831"/>
                    </a:lnTo>
                    <a:lnTo>
                      <a:pt x="297548" y="80479"/>
                    </a:lnTo>
                    <a:lnTo>
                      <a:pt x="306946" y="85953"/>
                    </a:lnTo>
                    <a:lnTo>
                      <a:pt x="316636" y="89496"/>
                    </a:lnTo>
                    <a:lnTo>
                      <a:pt x="328244" y="93306"/>
                    </a:lnTo>
                    <a:lnTo>
                      <a:pt x="334492" y="96151"/>
                    </a:lnTo>
                    <a:lnTo>
                      <a:pt x="334492" y="111937"/>
                    </a:lnTo>
                    <a:lnTo>
                      <a:pt x="328650" y="116649"/>
                    </a:lnTo>
                    <a:lnTo>
                      <a:pt x="318770" y="116649"/>
                    </a:lnTo>
                    <a:lnTo>
                      <a:pt x="311797" y="116027"/>
                    </a:lnTo>
                    <a:lnTo>
                      <a:pt x="305117" y="114046"/>
                    </a:lnTo>
                    <a:lnTo>
                      <a:pt x="298500" y="110553"/>
                    </a:lnTo>
                    <a:lnTo>
                      <a:pt x="290791" y="104597"/>
                    </a:lnTo>
                    <a:lnTo>
                      <a:pt x="282511" y="119049"/>
                    </a:lnTo>
                    <a:lnTo>
                      <a:pt x="291071" y="125717"/>
                    </a:lnTo>
                    <a:lnTo>
                      <a:pt x="299542" y="130009"/>
                    </a:lnTo>
                    <a:lnTo>
                      <a:pt x="308292" y="132575"/>
                    </a:lnTo>
                    <a:lnTo>
                      <a:pt x="316915" y="133438"/>
                    </a:lnTo>
                    <a:lnTo>
                      <a:pt x="330796" y="131216"/>
                    </a:lnTo>
                    <a:lnTo>
                      <a:pt x="341668" y="124917"/>
                    </a:lnTo>
                    <a:lnTo>
                      <a:pt x="348754" y="115100"/>
                    </a:lnTo>
                    <a:lnTo>
                      <a:pt x="351282" y="102336"/>
                    </a:lnTo>
                    <a:close/>
                  </a:path>
                  <a:path w="556260" h="162560">
                    <a:moveTo>
                      <a:pt x="555917" y="30695"/>
                    </a:moveTo>
                    <a:lnTo>
                      <a:pt x="536448" y="30695"/>
                    </a:lnTo>
                    <a:lnTo>
                      <a:pt x="514032" y="102730"/>
                    </a:lnTo>
                    <a:lnTo>
                      <a:pt x="486702" y="30695"/>
                    </a:lnTo>
                    <a:lnTo>
                      <a:pt x="466725" y="30695"/>
                    </a:lnTo>
                    <a:lnTo>
                      <a:pt x="505142" y="127762"/>
                    </a:lnTo>
                    <a:lnTo>
                      <a:pt x="501535" y="138023"/>
                    </a:lnTo>
                    <a:lnTo>
                      <a:pt x="497065" y="144170"/>
                    </a:lnTo>
                    <a:lnTo>
                      <a:pt x="479933" y="144170"/>
                    </a:lnTo>
                    <a:lnTo>
                      <a:pt x="470420" y="137096"/>
                    </a:lnTo>
                    <a:lnTo>
                      <a:pt x="464286" y="154025"/>
                    </a:lnTo>
                    <a:lnTo>
                      <a:pt x="466293" y="155359"/>
                    </a:lnTo>
                    <a:lnTo>
                      <a:pt x="471652" y="158280"/>
                    </a:lnTo>
                    <a:lnTo>
                      <a:pt x="479336" y="161213"/>
                    </a:lnTo>
                    <a:lnTo>
                      <a:pt x="488276" y="162547"/>
                    </a:lnTo>
                    <a:lnTo>
                      <a:pt x="488683" y="162547"/>
                    </a:lnTo>
                    <a:lnTo>
                      <a:pt x="519518" y="134010"/>
                    </a:lnTo>
                    <a:lnTo>
                      <a:pt x="530542" y="102730"/>
                    </a:lnTo>
                    <a:lnTo>
                      <a:pt x="555917" y="30695"/>
                    </a:lnTo>
                    <a:close/>
                  </a:path>
                </a:pathLst>
              </a:custGeom>
              <a:solidFill>
                <a:srgbClr val="1C1C1C"/>
              </a:solidFill>
            </p:spPr>
            <p:txBody>
              <a:bodyPr wrap="square" lIns="0" tIns="0" rIns="0" bIns="0" rtlCol="0"/>
              <a:lstStyle/>
              <a:p>
                <a:endParaRPr/>
              </a:p>
            </p:txBody>
          </p:sp>
          <p:pic>
            <p:nvPicPr>
              <p:cNvPr id="41" name="object 21">
                <a:extLst>
                  <a:ext uri="{FF2B5EF4-FFF2-40B4-BE49-F238E27FC236}">
                    <a16:creationId xmlns:a16="http://schemas.microsoft.com/office/drawing/2014/main" id="{F47B4A24-D077-C04A-BBF3-93B69C26290A}"/>
                  </a:ext>
                </a:extLst>
              </p:cNvPr>
              <p:cNvPicPr/>
              <p:nvPr/>
            </p:nvPicPr>
            <p:blipFill>
              <a:blip r:embed="rId9" cstate="print"/>
              <a:stretch>
                <a:fillRect/>
              </a:stretch>
            </p:blipFill>
            <p:spPr>
              <a:xfrm>
                <a:off x="4489871" y="4950352"/>
                <a:ext cx="153542" cy="139098"/>
              </a:xfrm>
              <a:prstGeom prst="rect">
                <a:avLst/>
              </a:prstGeom>
            </p:spPr>
          </p:pic>
          <p:sp>
            <p:nvSpPr>
              <p:cNvPr id="42" name="object 22">
                <a:extLst>
                  <a:ext uri="{FF2B5EF4-FFF2-40B4-BE49-F238E27FC236}">
                    <a16:creationId xmlns:a16="http://schemas.microsoft.com/office/drawing/2014/main" id="{BB5272FF-E6DC-FC47-B390-E2182F74ABF4}"/>
                  </a:ext>
                </a:extLst>
              </p:cNvPr>
              <p:cNvSpPr/>
              <p:nvPr/>
            </p:nvSpPr>
            <p:spPr>
              <a:xfrm>
                <a:off x="4274502" y="4955965"/>
                <a:ext cx="89535" cy="133350"/>
              </a:xfrm>
              <a:custGeom>
                <a:avLst/>
                <a:gdLst/>
                <a:ahLst/>
                <a:cxnLst/>
                <a:rect l="l" t="t" r="r" b="b"/>
                <a:pathLst>
                  <a:path w="89535" h="133350">
                    <a:moveTo>
                      <a:pt x="18262" y="0"/>
                    </a:moveTo>
                    <a:lnTo>
                      <a:pt x="63" y="0"/>
                    </a:lnTo>
                    <a:lnTo>
                      <a:pt x="63" y="18630"/>
                    </a:lnTo>
                    <a:lnTo>
                      <a:pt x="18262" y="18630"/>
                    </a:lnTo>
                    <a:lnTo>
                      <a:pt x="18262" y="0"/>
                    </a:lnTo>
                    <a:close/>
                  </a:path>
                  <a:path w="89535" h="133350">
                    <a:moveTo>
                      <a:pt x="18402" y="30683"/>
                    </a:moveTo>
                    <a:lnTo>
                      <a:pt x="0" y="30683"/>
                    </a:lnTo>
                    <a:lnTo>
                      <a:pt x="0" y="131724"/>
                    </a:lnTo>
                    <a:lnTo>
                      <a:pt x="18402" y="131724"/>
                    </a:lnTo>
                    <a:lnTo>
                      <a:pt x="18402" y="30683"/>
                    </a:lnTo>
                    <a:close/>
                  </a:path>
                  <a:path w="89535" h="133350">
                    <a:moveTo>
                      <a:pt x="89420" y="30734"/>
                    </a:moveTo>
                    <a:lnTo>
                      <a:pt x="64465" y="30734"/>
                    </a:lnTo>
                    <a:lnTo>
                      <a:pt x="64465" y="2755"/>
                    </a:lnTo>
                    <a:lnTo>
                      <a:pt x="45681" y="2755"/>
                    </a:lnTo>
                    <a:lnTo>
                      <a:pt x="45681" y="30670"/>
                    </a:lnTo>
                    <a:lnTo>
                      <a:pt x="34112" y="30734"/>
                    </a:lnTo>
                    <a:lnTo>
                      <a:pt x="34112" y="49174"/>
                    </a:lnTo>
                    <a:lnTo>
                      <a:pt x="45948" y="49174"/>
                    </a:lnTo>
                    <a:lnTo>
                      <a:pt x="45948" y="104279"/>
                    </a:lnTo>
                    <a:lnTo>
                      <a:pt x="47752" y="116713"/>
                    </a:lnTo>
                    <a:lnTo>
                      <a:pt x="52908" y="125818"/>
                    </a:lnTo>
                    <a:lnTo>
                      <a:pt x="61099" y="131419"/>
                    </a:lnTo>
                    <a:lnTo>
                      <a:pt x="72021" y="133324"/>
                    </a:lnTo>
                    <a:lnTo>
                      <a:pt x="77851" y="133324"/>
                    </a:lnTo>
                    <a:lnTo>
                      <a:pt x="82892" y="131953"/>
                    </a:lnTo>
                    <a:lnTo>
                      <a:pt x="88493" y="128651"/>
                    </a:lnTo>
                    <a:lnTo>
                      <a:pt x="88557" y="110832"/>
                    </a:lnTo>
                    <a:lnTo>
                      <a:pt x="83959" y="113512"/>
                    </a:lnTo>
                    <a:lnTo>
                      <a:pt x="79883" y="114477"/>
                    </a:lnTo>
                    <a:lnTo>
                      <a:pt x="67652" y="114477"/>
                    </a:lnTo>
                    <a:lnTo>
                      <a:pt x="64465" y="108877"/>
                    </a:lnTo>
                    <a:lnTo>
                      <a:pt x="64465" y="49174"/>
                    </a:lnTo>
                    <a:lnTo>
                      <a:pt x="89420" y="49174"/>
                    </a:lnTo>
                    <a:lnTo>
                      <a:pt x="89420" y="30734"/>
                    </a:lnTo>
                    <a:close/>
                  </a:path>
                </a:pathLst>
              </a:custGeom>
              <a:solidFill>
                <a:srgbClr val="1C1C1C"/>
              </a:solidFill>
            </p:spPr>
            <p:txBody>
              <a:bodyPr wrap="square" lIns="0" tIns="0" rIns="0" bIns="0" rtlCol="0"/>
              <a:lstStyle/>
              <a:p>
                <a:endParaRPr/>
              </a:p>
            </p:txBody>
          </p:sp>
        </p:grpSp>
        <p:grpSp>
          <p:nvGrpSpPr>
            <p:cNvPr id="31" name="object 23">
              <a:extLst>
                <a:ext uri="{FF2B5EF4-FFF2-40B4-BE49-F238E27FC236}">
                  <a16:creationId xmlns:a16="http://schemas.microsoft.com/office/drawing/2014/main" id="{85521403-B4CA-8142-AEA0-B470DF89396A}"/>
                </a:ext>
              </a:extLst>
            </p:cNvPr>
            <p:cNvGrpSpPr/>
            <p:nvPr userDrawn="1"/>
          </p:nvGrpSpPr>
          <p:grpSpPr>
            <a:xfrm>
              <a:off x="7372949" y="1898410"/>
              <a:ext cx="838200" cy="163195"/>
              <a:chOff x="4690058" y="4955513"/>
              <a:chExt cx="838200" cy="163195"/>
            </a:xfrm>
          </p:grpSpPr>
          <p:pic>
            <p:nvPicPr>
              <p:cNvPr id="36" name="object 24">
                <a:extLst>
                  <a:ext uri="{FF2B5EF4-FFF2-40B4-BE49-F238E27FC236}">
                    <a16:creationId xmlns:a16="http://schemas.microsoft.com/office/drawing/2014/main" id="{E40BA6BA-BA52-6746-A8A3-FFDD37B81890}"/>
                  </a:ext>
                </a:extLst>
              </p:cNvPr>
              <p:cNvPicPr/>
              <p:nvPr/>
            </p:nvPicPr>
            <p:blipFill>
              <a:blip r:embed="rId10" cstate="print"/>
              <a:stretch>
                <a:fillRect/>
              </a:stretch>
            </p:blipFill>
            <p:spPr>
              <a:xfrm>
                <a:off x="5449226" y="4985049"/>
                <a:ext cx="78524" cy="104478"/>
              </a:xfrm>
              <a:prstGeom prst="rect">
                <a:avLst/>
              </a:prstGeom>
            </p:spPr>
          </p:pic>
          <p:sp>
            <p:nvSpPr>
              <p:cNvPr id="37" name="object 25">
                <a:extLst>
                  <a:ext uri="{FF2B5EF4-FFF2-40B4-BE49-F238E27FC236}">
                    <a16:creationId xmlns:a16="http://schemas.microsoft.com/office/drawing/2014/main" id="{3CBB0028-3F7D-394F-B97E-293CA609CE6B}"/>
                  </a:ext>
                </a:extLst>
              </p:cNvPr>
              <p:cNvSpPr/>
              <p:nvPr/>
            </p:nvSpPr>
            <p:spPr>
              <a:xfrm>
                <a:off x="4690046" y="4955520"/>
                <a:ext cx="743585" cy="163195"/>
              </a:xfrm>
              <a:custGeom>
                <a:avLst/>
                <a:gdLst/>
                <a:ahLst/>
                <a:cxnLst/>
                <a:rect l="l" t="t" r="r" b="b"/>
                <a:pathLst>
                  <a:path w="743585" h="163195">
                    <a:moveTo>
                      <a:pt x="81368" y="113030"/>
                    </a:moveTo>
                    <a:lnTo>
                      <a:pt x="19202" y="113030"/>
                    </a:lnTo>
                    <a:lnTo>
                      <a:pt x="19202" y="72390"/>
                    </a:lnTo>
                    <a:lnTo>
                      <a:pt x="73101" y="72390"/>
                    </a:lnTo>
                    <a:lnTo>
                      <a:pt x="73101" y="53340"/>
                    </a:lnTo>
                    <a:lnTo>
                      <a:pt x="19202" y="53340"/>
                    </a:lnTo>
                    <a:lnTo>
                      <a:pt x="19202" y="19050"/>
                    </a:lnTo>
                    <a:lnTo>
                      <a:pt x="80518" y="19050"/>
                    </a:lnTo>
                    <a:lnTo>
                      <a:pt x="80518" y="0"/>
                    </a:lnTo>
                    <a:lnTo>
                      <a:pt x="0" y="0"/>
                    </a:lnTo>
                    <a:lnTo>
                      <a:pt x="0" y="19050"/>
                    </a:lnTo>
                    <a:lnTo>
                      <a:pt x="0" y="53340"/>
                    </a:lnTo>
                    <a:lnTo>
                      <a:pt x="0" y="72390"/>
                    </a:lnTo>
                    <a:lnTo>
                      <a:pt x="0" y="113030"/>
                    </a:lnTo>
                    <a:lnTo>
                      <a:pt x="0" y="132080"/>
                    </a:lnTo>
                    <a:lnTo>
                      <a:pt x="81368" y="132080"/>
                    </a:lnTo>
                    <a:lnTo>
                      <a:pt x="81368" y="113030"/>
                    </a:lnTo>
                    <a:close/>
                  </a:path>
                  <a:path w="743585" h="163195">
                    <a:moveTo>
                      <a:pt x="170548" y="82499"/>
                    </a:moveTo>
                    <a:lnTo>
                      <a:pt x="170472" y="69164"/>
                    </a:lnTo>
                    <a:lnTo>
                      <a:pt x="169913" y="61036"/>
                    </a:lnTo>
                    <a:lnTo>
                      <a:pt x="168071" y="53073"/>
                    </a:lnTo>
                    <a:lnTo>
                      <a:pt x="165544" y="47307"/>
                    </a:lnTo>
                    <a:lnTo>
                      <a:pt x="165061" y="46189"/>
                    </a:lnTo>
                    <a:lnTo>
                      <a:pt x="160959" y="40322"/>
                    </a:lnTo>
                    <a:lnTo>
                      <a:pt x="155511" y="35483"/>
                    </a:lnTo>
                    <a:lnTo>
                      <a:pt x="152412" y="33870"/>
                    </a:lnTo>
                    <a:lnTo>
                      <a:pt x="152412" y="86715"/>
                    </a:lnTo>
                    <a:lnTo>
                      <a:pt x="152374" y="92468"/>
                    </a:lnTo>
                    <a:lnTo>
                      <a:pt x="150787" y="101434"/>
                    </a:lnTo>
                    <a:lnTo>
                      <a:pt x="146024" y="109118"/>
                    </a:lnTo>
                    <a:lnTo>
                      <a:pt x="138341" y="114388"/>
                    </a:lnTo>
                    <a:lnTo>
                      <a:pt x="127939" y="116344"/>
                    </a:lnTo>
                    <a:lnTo>
                      <a:pt x="118148" y="116344"/>
                    </a:lnTo>
                    <a:lnTo>
                      <a:pt x="110591" y="111023"/>
                    </a:lnTo>
                    <a:lnTo>
                      <a:pt x="110591" y="100545"/>
                    </a:lnTo>
                    <a:lnTo>
                      <a:pt x="112509" y="92468"/>
                    </a:lnTo>
                    <a:lnTo>
                      <a:pt x="117563" y="86842"/>
                    </a:lnTo>
                    <a:lnTo>
                      <a:pt x="124726" y="83566"/>
                    </a:lnTo>
                    <a:lnTo>
                      <a:pt x="132981" y="82499"/>
                    </a:lnTo>
                    <a:lnTo>
                      <a:pt x="140881" y="82499"/>
                    </a:lnTo>
                    <a:lnTo>
                      <a:pt x="148259" y="84213"/>
                    </a:lnTo>
                    <a:lnTo>
                      <a:pt x="152412" y="86715"/>
                    </a:lnTo>
                    <a:lnTo>
                      <a:pt x="152412" y="33870"/>
                    </a:lnTo>
                    <a:lnTo>
                      <a:pt x="148793" y="31978"/>
                    </a:lnTo>
                    <a:lnTo>
                      <a:pt x="140982" y="29845"/>
                    </a:lnTo>
                    <a:lnTo>
                      <a:pt x="132257" y="29133"/>
                    </a:lnTo>
                    <a:lnTo>
                      <a:pt x="122313" y="29972"/>
                    </a:lnTo>
                    <a:lnTo>
                      <a:pt x="112966" y="32181"/>
                    </a:lnTo>
                    <a:lnTo>
                      <a:pt x="104660" y="35369"/>
                    </a:lnTo>
                    <a:lnTo>
                      <a:pt x="97853" y="39090"/>
                    </a:lnTo>
                    <a:lnTo>
                      <a:pt x="96964" y="39751"/>
                    </a:lnTo>
                    <a:lnTo>
                      <a:pt x="102298" y="57086"/>
                    </a:lnTo>
                    <a:lnTo>
                      <a:pt x="103314" y="56426"/>
                    </a:lnTo>
                    <a:lnTo>
                      <a:pt x="109689" y="52755"/>
                    </a:lnTo>
                    <a:lnTo>
                      <a:pt x="116649" y="49872"/>
                    </a:lnTo>
                    <a:lnTo>
                      <a:pt x="124104" y="47980"/>
                    </a:lnTo>
                    <a:lnTo>
                      <a:pt x="131914" y="47307"/>
                    </a:lnTo>
                    <a:lnTo>
                      <a:pt x="141249" y="49009"/>
                    </a:lnTo>
                    <a:lnTo>
                      <a:pt x="147472" y="53555"/>
                    </a:lnTo>
                    <a:lnTo>
                      <a:pt x="150952" y="60096"/>
                    </a:lnTo>
                    <a:lnTo>
                      <a:pt x="151980" y="67310"/>
                    </a:lnTo>
                    <a:lnTo>
                      <a:pt x="152044" y="69164"/>
                    </a:lnTo>
                    <a:lnTo>
                      <a:pt x="147637" y="67310"/>
                    </a:lnTo>
                    <a:lnTo>
                      <a:pt x="140093" y="65392"/>
                    </a:lnTo>
                    <a:lnTo>
                      <a:pt x="131025" y="65392"/>
                    </a:lnTo>
                    <a:lnTo>
                      <a:pt x="114985" y="67970"/>
                    </a:lnTo>
                    <a:lnTo>
                      <a:pt x="102641" y="75247"/>
                    </a:lnTo>
                    <a:lnTo>
                      <a:pt x="94716" y="86512"/>
                    </a:lnTo>
                    <a:lnTo>
                      <a:pt x="92011" y="100545"/>
                    </a:lnTo>
                    <a:lnTo>
                      <a:pt x="91986" y="101434"/>
                    </a:lnTo>
                    <a:lnTo>
                      <a:pt x="94856" y="115493"/>
                    </a:lnTo>
                    <a:lnTo>
                      <a:pt x="102565" y="125641"/>
                    </a:lnTo>
                    <a:lnTo>
                      <a:pt x="113347" y="131648"/>
                    </a:lnTo>
                    <a:lnTo>
                      <a:pt x="125501" y="133616"/>
                    </a:lnTo>
                    <a:lnTo>
                      <a:pt x="135648" y="132308"/>
                    </a:lnTo>
                    <a:lnTo>
                      <a:pt x="144043" y="128905"/>
                    </a:lnTo>
                    <a:lnTo>
                      <a:pt x="150355" y="124218"/>
                    </a:lnTo>
                    <a:lnTo>
                      <a:pt x="154330" y="119011"/>
                    </a:lnTo>
                    <a:lnTo>
                      <a:pt x="154330" y="131787"/>
                    </a:lnTo>
                    <a:lnTo>
                      <a:pt x="170548" y="131787"/>
                    </a:lnTo>
                    <a:lnTo>
                      <a:pt x="170548" y="119011"/>
                    </a:lnTo>
                    <a:lnTo>
                      <a:pt x="170548" y="116344"/>
                    </a:lnTo>
                    <a:lnTo>
                      <a:pt x="170548" y="82499"/>
                    </a:lnTo>
                    <a:close/>
                  </a:path>
                  <a:path w="743585" h="163195">
                    <a:moveTo>
                      <a:pt x="250977" y="102285"/>
                    </a:moveTo>
                    <a:lnTo>
                      <a:pt x="224307" y="71323"/>
                    </a:lnTo>
                    <a:lnTo>
                      <a:pt x="209270" y="66687"/>
                    </a:lnTo>
                    <a:lnTo>
                      <a:pt x="204216" y="64770"/>
                    </a:lnTo>
                    <a:lnTo>
                      <a:pt x="204216" y="50558"/>
                    </a:lnTo>
                    <a:lnTo>
                      <a:pt x="209689" y="45720"/>
                    </a:lnTo>
                    <a:lnTo>
                      <a:pt x="224688" y="45720"/>
                    </a:lnTo>
                    <a:lnTo>
                      <a:pt x="233743" y="48006"/>
                    </a:lnTo>
                    <a:lnTo>
                      <a:pt x="242735" y="54711"/>
                    </a:lnTo>
                    <a:lnTo>
                      <a:pt x="250190" y="39573"/>
                    </a:lnTo>
                    <a:lnTo>
                      <a:pt x="242341" y="34467"/>
                    </a:lnTo>
                    <a:lnTo>
                      <a:pt x="234988" y="31356"/>
                    </a:lnTo>
                    <a:lnTo>
                      <a:pt x="227368" y="29552"/>
                    </a:lnTo>
                    <a:lnTo>
                      <a:pt x="219532" y="28968"/>
                    </a:lnTo>
                    <a:lnTo>
                      <a:pt x="207035" y="31127"/>
                    </a:lnTo>
                    <a:lnTo>
                      <a:pt x="196799" y="37211"/>
                    </a:lnTo>
                    <a:lnTo>
                      <a:pt x="189890" y="46609"/>
                    </a:lnTo>
                    <a:lnTo>
                      <a:pt x="187363" y="58724"/>
                    </a:lnTo>
                    <a:lnTo>
                      <a:pt x="190169" y="71805"/>
                    </a:lnTo>
                    <a:lnTo>
                      <a:pt x="197256" y="80454"/>
                    </a:lnTo>
                    <a:lnTo>
                      <a:pt x="206641" y="85928"/>
                    </a:lnTo>
                    <a:lnTo>
                      <a:pt x="216306" y="89484"/>
                    </a:lnTo>
                    <a:lnTo>
                      <a:pt x="227939" y="93230"/>
                    </a:lnTo>
                    <a:lnTo>
                      <a:pt x="234226" y="96113"/>
                    </a:lnTo>
                    <a:lnTo>
                      <a:pt x="234226" y="111912"/>
                    </a:lnTo>
                    <a:lnTo>
                      <a:pt x="228396" y="116598"/>
                    </a:lnTo>
                    <a:lnTo>
                      <a:pt x="218465" y="116598"/>
                    </a:lnTo>
                    <a:lnTo>
                      <a:pt x="211505" y="115976"/>
                    </a:lnTo>
                    <a:lnTo>
                      <a:pt x="204825" y="114007"/>
                    </a:lnTo>
                    <a:lnTo>
                      <a:pt x="198208" y="110528"/>
                    </a:lnTo>
                    <a:lnTo>
                      <a:pt x="190525" y="104597"/>
                    </a:lnTo>
                    <a:lnTo>
                      <a:pt x="182219" y="119011"/>
                    </a:lnTo>
                    <a:lnTo>
                      <a:pt x="190792" y="125691"/>
                    </a:lnTo>
                    <a:lnTo>
                      <a:pt x="199250" y="129971"/>
                    </a:lnTo>
                    <a:lnTo>
                      <a:pt x="208000" y="132549"/>
                    </a:lnTo>
                    <a:lnTo>
                      <a:pt x="216611" y="133400"/>
                    </a:lnTo>
                    <a:lnTo>
                      <a:pt x="230505" y="131178"/>
                    </a:lnTo>
                    <a:lnTo>
                      <a:pt x="241363" y="124891"/>
                    </a:lnTo>
                    <a:lnTo>
                      <a:pt x="248450" y="115074"/>
                    </a:lnTo>
                    <a:lnTo>
                      <a:pt x="250977" y="102285"/>
                    </a:lnTo>
                    <a:close/>
                  </a:path>
                  <a:path w="743585" h="163195">
                    <a:moveTo>
                      <a:pt x="315772" y="30886"/>
                    </a:moveTo>
                    <a:lnTo>
                      <a:pt x="290804" y="30886"/>
                    </a:lnTo>
                    <a:lnTo>
                      <a:pt x="290804" y="2857"/>
                    </a:lnTo>
                    <a:lnTo>
                      <a:pt x="271894" y="2857"/>
                    </a:lnTo>
                    <a:lnTo>
                      <a:pt x="271919" y="31013"/>
                    </a:lnTo>
                    <a:lnTo>
                      <a:pt x="260451" y="31013"/>
                    </a:lnTo>
                    <a:lnTo>
                      <a:pt x="260451" y="49276"/>
                    </a:lnTo>
                    <a:lnTo>
                      <a:pt x="272300" y="49276"/>
                    </a:lnTo>
                    <a:lnTo>
                      <a:pt x="272300" y="104381"/>
                    </a:lnTo>
                    <a:lnTo>
                      <a:pt x="274078" y="116814"/>
                    </a:lnTo>
                    <a:lnTo>
                      <a:pt x="279234" y="125920"/>
                    </a:lnTo>
                    <a:lnTo>
                      <a:pt x="287439" y="131521"/>
                    </a:lnTo>
                    <a:lnTo>
                      <a:pt x="298361" y="133426"/>
                    </a:lnTo>
                    <a:lnTo>
                      <a:pt x="304165" y="133426"/>
                    </a:lnTo>
                    <a:lnTo>
                      <a:pt x="309206" y="132054"/>
                    </a:lnTo>
                    <a:lnTo>
                      <a:pt x="314147" y="129070"/>
                    </a:lnTo>
                    <a:lnTo>
                      <a:pt x="314947" y="128765"/>
                    </a:lnTo>
                    <a:lnTo>
                      <a:pt x="314909" y="110972"/>
                    </a:lnTo>
                    <a:lnTo>
                      <a:pt x="310311" y="113626"/>
                    </a:lnTo>
                    <a:lnTo>
                      <a:pt x="306222" y="114617"/>
                    </a:lnTo>
                    <a:lnTo>
                      <a:pt x="294005" y="114617"/>
                    </a:lnTo>
                    <a:lnTo>
                      <a:pt x="290804" y="109029"/>
                    </a:lnTo>
                    <a:lnTo>
                      <a:pt x="290804" y="49276"/>
                    </a:lnTo>
                    <a:lnTo>
                      <a:pt x="315772" y="49276"/>
                    </a:lnTo>
                    <a:lnTo>
                      <a:pt x="315772" y="30886"/>
                    </a:lnTo>
                    <a:close/>
                  </a:path>
                  <a:path w="743585" h="163195">
                    <a:moveTo>
                      <a:pt x="471462" y="131787"/>
                    </a:moveTo>
                    <a:lnTo>
                      <a:pt x="458050" y="98488"/>
                    </a:lnTo>
                    <a:lnTo>
                      <a:pt x="450418" y="79527"/>
                    </a:lnTo>
                    <a:lnTo>
                      <a:pt x="431292" y="32067"/>
                    </a:lnTo>
                    <a:lnTo>
                      <a:pt x="431292" y="79463"/>
                    </a:lnTo>
                    <a:lnTo>
                      <a:pt x="390512" y="79527"/>
                    </a:lnTo>
                    <a:lnTo>
                      <a:pt x="410857" y="27622"/>
                    </a:lnTo>
                    <a:lnTo>
                      <a:pt x="431292" y="79463"/>
                    </a:lnTo>
                    <a:lnTo>
                      <a:pt x="431292" y="32067"/>
                    </a:lnTo>
                    <a:lnTo>
                      <a:pt x="429501" y="27622"/>
                    </a:lnTo>
                    <a:lnTo>
                      <a:pt x="418452" y="177"/>
                    </a:lnTo>
                    <a:lnTo>
                      <a:pt x="403656" y="177"/>
                    </a:lnTo>
                    <a:lnTo>
                      <a:pt x="350647" y="131787"/>
                    </a:lnTo>
                    <a:lnTo>
                      <a:pt x="371005" y="131787"/>
                    </a:lnTo>
                    <a:lnTo>
                      <a:pt x="383463" y="98488"/>
                    </a:lnTo>
                    <a:lnTo>
                      <a:pt x="438404" y="98488"/>
                    </a:lnTo>
                    <a:lnTo>
                      <a:pt x="450862" y="131787"/>
                    </a:lnTo>
                    <a:lnTo>
                      <a:pt x="471462" y="131787"/>
                    </a:lnTo>
                    <a:close/>
                  </a:path>
                  <a:path w="743585" h="163195">
                    <a:moveTo>
                      <a:pt x="559269" y="69545"/>
                    </a:moveTo>
                    <a:lnTo>
                      <a:pt x="556869" y="52793"/>
                    </a:lnTo>
                    <a:lnTo>
                      <a:pt x="550062" y="39979"/>
                    </a:lnTo>
                    <a:lnTo>
                      <a:pt x="539407" y="31813"/>
                    </a:lnTo>
                    <a:lnTo>
                      <a:pt x="525475" y="28930"/>
                    </a:lnTo>
                    <a:lnTo>
                      <a:pt x="517093" y="29946"/>
                    </a:lnTo>
                    <a:lnTo>
                      <a:pt x="509727" y="33007"/>
                    </a:lnTo>
                    <a:lnTo>
                      <a:pt x="503466" y="38100"/>
                    </a:lnTo>
                    <a:lnTo>
                      <a:pt x="498424" y="45250"/>
                    </a:lnTo>
                    <a:lnTo>
                      <a:pt x="498424" y="31026"/>
                    </a:lnTo>
                    <a:lnTo>
                      <a:pt x="481050" y="31026"/>
                    </a:lnTo>
                    <a:lnTo>
                      <a:pt x="481050" y="131864"/>
                    </a:lnTo>
                    <a:lnTo>
                      <a:pt x="499491" y="131864"/>
                    </a:lnTo>
                    <a:lnTo>
                      <a:pt x="499491" y="74282"/>
                    </a:lnTo>
                    <a:lnTo>
                      <a:pt x="501218" y="63144"/>
                    </a:lnTo>
                    <a:lnTo>
                      <a:pt x="505980" y="54800"/>
                    </a:lnTo>
                    <a:lnTo>
                      <a:pt x="513092" y="49542"/>
                    </a:lnTo>
                    <a:lnTo>
                      <a:pt x="521868" y="47713"/>
                    </a:lnTo>
                    <a:lnTo>
                      <a:pt x="529869" y="49352"/>
                    </a:lnTo>
                    <a:lnTo>
                      <a:pt x="535813" y="54203"/>
                    </a:lnTo>
                    <a:lnTo>
                      <a:pt x="539521" y="62153"/>
                    </a:lnTo>
                    <a:lnTo>
                      <a:pt x="540791" y="73113"/>
                    </a:lnTo>
                    <a:lnTo>
                      <a:pt x="540791" y="131864"/>
                    </a:lnTo>
                    <a:lnTo>
                      <a:pt x="559269" y="131864"/>
                    </a:lnTo>
                    <a:lnTo>
                      <a:pt x="559269" y="69545"/>
                    </a:lnTo>
                    <a:close/>
                  </a:path>
                  <a:path w="743585" h="163195">
                    <a:moveTo>
                      <a:pt x="663968" y="30924"/>
                    </a:moveTo>
                    <a:lnTo>
                      <a:pt x="647585" y="30924"/>
                    </a:lnTo>
                    <a:lnTo>
                      <a:pt x="647585" y="46355"/>
                    </a:lnTo>
                    <a:lnTo>
                      <a:pt x="644766" y="42748"/>
                    </a:lnTo>
                    <a:lnTo>
                      <a:pt x="644766" y="76911"/>
                    </a:lnTo>
                    <a:lnTo>
                      <a:pt x="642620" y="88582"/>
                    </a:lnTo>
                    <a:lnTo>
                      <a:pt x="636752" y="97764"/>
                    </a:lnTo>
                    <a:lnTo>
                      <a:pt x="628167" y="103708"/>
                    </a:lnTo>
                    <a:lnTo>
                      <a:pt x="617816" y="105816"/>
                    </a:lnTo>
                    <a:lnTo>
                      <a:pt x="608507" y="103784"/>
                    </a:lnTo>
                    <a:lnTo>
                      <a:pt x="600595" y="97904"/>
                    </a:lnTo>
                    <a:lnTo>
                      <a:pt x="595083" y="88557"/>
                    </a:lnTo>
                    <a:lnTo>
                      <a:pt x="593026" y="76149"/>
                    </a:lnTo>
                    <a:lnTo>
                      <a:pt x="595020" y="63830"/>
                    </a:lnTo>
                    <a:lnTo>
                      <a:pt x="636333" y="54317"/>
                    </a:lnTo>
                    <a:lnTo>
                      <a:pt x="644766" y="76911"/>
                    </a:lnTo>
                    <a:lnTo>
                      <a:pt x="644766" y="42748"/>
                    </a:lnTo>
                    <a:lnTo>
                      <a:pt x="641718" y="38836"/>
                    </a:lnTo>
                    <a:lnTo>
                      <a:pt x="633945" y="33362"/>
                    </a:lnTo>
                    <a:lnTo>
                      <a:pt x="624941" y="30010"/>
                    </a:lnTo>
                    <a:lnTo>
                      <a:pt x="615353" y="28879"/>
                    </a:lnTo>
                    <a:lnTo>
                      <a:pt x="600367" y="32131"/>
                    </a:lnTo>
                    <a:lnTo>
                      <a:pt x="587159" y="41541"/>
                    </a:lnTo>
                    <a:lnTo>
                      <a:pt x="577761" y="56642"/>
                    </a:lnTo>
                    <a:lnTo>
                      <a:pt x="574179" y="76911"/>
                    </a:lnTo>
                    <a:lnTo>
                      <a:pt x="577761" y="96774"/>
                    </a:lnTo>
                    <a:lnTo>
                      <a:pt x="587159" y="111645"/>
                    </a:lnTo>
                    <a:lnTo>
                      <a:pt x="600367" y="120954"/>
                    </a:lnTo>
                    <a:lnTo>
                      <a:pt x="615353" y="124180"/>
                    </a:lnTo>
                    <a:lnTo>
                      <a:pt x="624814" y="123050"/>
                    </a:lnTo>
                    <a:lnTo>
                      <a:pt x="633577" y="119634"/>
                    </a:lnTo>
                    <a:lnTo>
                      <a:pt x="641019" y="113893"/>
                    </a:lnTo>
                    <a:lnTo>
                      <a:pt x="646518" y="105816"/>
                    </a:lnTo>
                    <a:lnTo>
                      <a:pt x="631202" y="142201"/>
                    </a:lnTo>
                    <a:lnTo>
                      <a:pt x="618845" y="144538"/>
                    </a:lnTo>
                    <a:lnTo>
                      <a:pt x="610273" y="143776"/>
                    </a:lnTo>
                    <a:lnTo>
                      <a:pt x="602030" y="141465"/>
                    </a:lnTo>
                    <a:lnTo>
                      <a:pt x="594156" y="137629"/>
                    </a:lnTo>
                    <a:lnTo>
                      <a:pt x="586676" y="132245"/>
                    </a:lnTo>
                    <a:lnTo>
                      <a:pt x="585749" y="131432"/>
                    </a:lnTo>
                    <a:lnTo>
                      <a:pt x="577786" y="148043"/>
                    </a:lnTo>
                    <a:lnTo>
                      <a:pt x="617956" y="162598"/>
                    </a:lnTo>
                    <a:lnTo>
                      <a:pt x="628319" y="161721"/>
                    </a:lnTo>
                    <a:lnTo>
                      <a:pt x="661149" y="133718"/>
                    </a:lnTo>
                    <a:lnTo>
                      <a:pt x="663968" y="105778"/>
                    </a:lnTo>
                    <a:lnTo>
                      <a:pt x="663968" y="47269"/>
                    </a:lnTo>
                    <a:lnTo>
                      <a:pt x="663968" y="46355"/>
                    </a:lnTo>
                    <a:lnTo>
                      <a:pt x="663968" y="30924"/>
                    </a:lnTo>
                    <a:close/>
                  </a:path>
                  <a:path w="743585" h="163195">
                    <a:moveTo>
                      <a:pt x="702995" y="330"/>
                    </a:moveTo>
                    <a:lnTo>
                      <a:pt x="684555" y="330"/>
                    </a:lnTo>
                    <a:lnTo>
                      <a:pt x="684555" y="131800"/>
                    </a:lnTo>
                    <a:lnTo>
                      <a:pt x="702995" y="131800"/>
                    </a:lnTo>
                    <a:lnTo>
                      <a:pt x="702995" y="330"/>
                    </a:lnTo>
                    <a:close/>
                  </a:path>
                  <a:path w="743585" h="163195">
                    <a:moveTo>
                      <a:pt x="743064" y="469"/>
                    </a:moveTo>
                    <a:lnTo>
                      <a:pt x="724839" y="469"/>
                    </a:lnTo>
                    <a:lnTo>
                      <a:pt x="724839" y="19113"/>
                    </a:lnTo>
                    <a:lnTo>
                      <a:pt x="743064" y="19113"/>
                    </a:lnTo>
                    <a:lnTo>
                      <a:pt x="743064" y="469"/>
                    </a:lnTo>
                    <a:close/>
                  </a:path>
                  <a:path w="743585" h="163195">
                    <a:moveTo>
                      <a:pt x="743204" y="30886"/>
                    </a:moveTo>
                    <a:lnTo>
                      <a:pt x="724801" y="30886"/>
                    </a:lnTo>
                    <a:lnTo>
                      <a:pt x="724801" y="131762"/>
                    </a:lnTo>
                    <a:lnTo>
                      <a:pt x="743204" y="131762"/>
                    </a:lnTo>
                    <a:lnTo>
                      <a:pt x="743204" y="30886"/>
                    </a:lnTo>
                    <a:close/>
                  </a:path>
                </a:pathLst>
              </a:custGeom>
              <a:solidFill>
                <a:srgbClr val="1C1C1C"/>
              </a:solidFill>
            </p:spPr>
            <p:txBody>
              <a:bodyPr wrap="square" lIns="0" tIns="0" rIns="0" bIns="0" rtlCol="0"/>
              <a:lstStyle/>
              <a:p>
                <a:endParaRPr/>
              </a:p>
            </p:txBody>
          </p:sp>
        </p:grpSp>
        <p:grpSp>
          <p:nvGrpSpPr>
            <p:cNvPr id="32" name="object 26">
              <a:extLst>
                <a:ext uri="{FF2B5EF4-FFF2-40B4-BE49-F238E27FC236}">
                  <a16:creationId xmlns:a16="http://schemas.microsoft.com/office/drawing/2014/main" id="{092D8F31-C9FA-1942-AC11-62E011A051B8}"/>
                </a:ext>
              </a:extLst>
            </p:cNvPr>
            <p:cNvGrpSpPr/>
            <p:nvPr userDrawn="1"/>
          </p:nvGrpSpPr>
          <p:grpSpPr>
            <a:xfrm>
              <a:off x="6818819" y="912939"/>
              <a:ext cx="1391920" cy="873125"/>
              <a:chOff x="4135928" y="3970042"/>
              <a:chExt cx="1391920" cy="873125"/>
            </a:xfrm>
          </p:grpSpPr>
          <p:sp>
            <p:nvSpPr>
              <p:cNvPr id="33" name="object 27">
                <a:extLst>
                  <a:ext uri="{FF2B5EF4-FFF2-40B4-BE49-F238E27FC236}">
                    <a16:creationId xmlns:a16="http://schemas.microsoft.com/office/drawing/2014/main" id="{C3EB7F57-CBD8-E54C-B29A-04EA04197ECA}"/>
                  </a:ext>
                </a:extLst>
              </p:cNvPr>
              <p:cNvSpPr/>
              <p:nvPr/>
            </p:nvSpPr>
            <p:spPr>
              <a:xfrm>
                <a:off x="4667430" y="4261731"/>
                <a:ext cx="330835" cy="328295"/>
              </a:xfrm>
              <a:custGeom>
                <a:avLst/>
                <a:gdLst/>
                <a:ahLst/>
                <a:cxnLst/>
                <a:rect l="l" t="t" r="r" b="b"/>
                <a:pathLst>
                  <a:path w="330835" h="328295">
                    <a:moveTo>
                      <a:pt x="171387" y="0"/>
                    </a:moveTo>
                    <a:lnTo>
                      <a:pt x="159272" y="0"/>
                    </a:lnTo>
                    <a:lnTo>
                      <a:pt x="155902" y="56312"/>
                    </a:lnTo>
                    <a:lnTo>
                      <a:pt x="145934" y="97842"/>
                    </a:lnTo>
                    <a:lnTo>
                      <a:pt x="127363" y="126667"/>
                    </a:lnTo>
                    <a:lnTo>
                      <a:pt x="98187" y="144865"/>
                    </a:lnTo>
                    <a:lnTo>
                      <a:pt x="56400" y="154514"/>
                    </a:lnTo>
                    <a:lnTo>
                      <a:pt x="0" y="157691"/>
                    </a:lnTo>
                    <a:lnTo>
                      <a:pt x="0" y="170403"/>
                    </a:lnTo>
                    <a:lnTo>
                      <a:pt x="56400" y="173572"/>
                    </a:lnTo>
                    <a:lnTo>
                      <a:pt x="98187" y="183225"/>
                    </a:lnTo>
                    <a:lnTo>
                      <a:pt x="145934" y="230273"/>
                    </a:lnTo>
                    <a:lnTo>
                      <a:pt x="155902" y="271812"/>
                    </a:lnTo>
                    <a:lnTo>
                      <a:pt x="159272" y="328126"/>
                    </a:lnTo>
                    <a:lnTo>
                      <a:pt x="171387" y="328126"/>
                    </a:lnTo>
                    <a:lnTo>
                      <a:pt x="174752" y="271812"/>
                    </a:lnTo>
                    <a:lnTo>
                      <a:pt x="184709" y="230273"/>
                    </a:lnTo>
                    <a:lnTo>
                      <a:pt x="232426" y="183225"/>
                    </a:lnTo>
                    <a:lnTo>
                      <a:pt x="274201" y="173572"/>
                    </a:lnTo>
                    <a:lnTo>
                      <a:pt x="330597" y="170403"/>
                    </a:lnTo>
                    <a:lnTo>
                      <a:pt x="330597" y="157597"/>
                    </a:lnTo>
                    <a:lnTo>
                      <a:pt x="274201" y="154423"/>
                    </a:lnTo>
                    <a:lnTo>
                      <a:pt x="232426" y="144791"/>
                    </a:lnTo>
                    <a:lnTo>
                      <a:pt x="184709" y="97815"/>
                    </a:lnTo>
                    <a:lnTo>
                      <a:pt x="174752" y="56304"/>
                    </a:lnTo>
                    <a:lnTo>
                      <a:pt x="171387" y="0"/>
                    </a:lnTo>
                    <a:close/>
                  </a:path>
                </a:pathLst>
              </a:custGeom>
              <a:solidFill>
                <a:srgbClr val="C2C2C2"/>
              </a:solidFill>
            </p:spPr>
            <p:txBody>
              <a:bodyPr wrap="square" lIns="0" tIns="0" rIns="0" bIns="0" rtlCol="0"/>
              <a:lstStyle/>
              <a:p>
                <a:endParaRPr/>
              </a:p>
            </p:txBody>
          </p:sp>
          <p:sp>
            <p:nvSpPr>
              <p:cNvPr id="34" name="object 28">
                <a:extLst>
                  <a:ext uri="{FF2B5EF4-FFF2-40B4-BE49-F238E27FC236}">
                    <a16:creationId xmlns:a16="http://schemas.microsoft.com/office/drawing/2014/main" id="{B40E2AD7-7BFB-0542-A2E5-04829CC78C08}"/>
                  </a:ext>
                </a:extLst>
              </p:cNvPr>
              <p:cNvSpPr/>
              <p:nvPr/>
            </p:nvSpPr>
            <p:spPr>
              <a:xfrm>
                <a:off x="4135920" y="3970051"/>
                <a:ext cx="1391920" cy="873125"/>
              </a:xfrm>
              <a:custGeom>
                <a:avLst/>
                <a:gdLst/>
                <a:ahLst/>
                <a:cxnLst/>
                <a:rect l="l" t="t" r="r" b="b"/>
                <a:pathLst>
                  <a:path w="1391920" h="873125">
                    <a:moveTo>
                      <a:pt x="703084" y="699731"/>
                    </a:moveTo>
                    <a:lnTo>
                      <a:pt x="690994" y="699668"/>
                    </a:lnTo>
                    <a:lnTo>
                      <a:pt x="671893" y="750163"/>
                    </a:lnTo>
                    <a:lnTo>
                      <a:pt x="642696" y="786930"/>
                    </a:lnTo>
                    <a:lnTo>
                      <a:pt x="606056" y="812012"/>
                    </a:lnTo>
                    <a:lnTo>
                      <a:pt x="564591" y="827417"/>
                    </a:lnTo>
                    <a:lnTo>
                      <a:pt x="520941" y="835177"/>
                    </a:lnTo>
                    <a:lnTo>
                      <a:pt x="477748" y="837311"/>
                    </a:lnTo>
                    <a:lnTo>
                      <a:pt x="423824" y="836193"/>
                    </a:lnTo>
                    <a:lnTo>
                      <a:pt x="382968" y="831126"/>
                    </a:lnTo>
                    <a:lnTo>
                      <a:pt x="333540" y="798893"/>
                    </a:lnTo>
                    <a:lnTo>
                      <a:pt x="315506" y="720039"/>
                    </a:lnTo>
                    <a:lnTo>
                      <a:pt x="313905" y="656717"/>
                    </a:lnTo>
                    <a:lnTo>
                      <a:pt x="313944" y="611352"/>
                    </a:lnTo>
                    <a:lnTo>
                      <a:pt x="318541" y="552691"/>
                    </a:lnTo>
                    <a:lnTo>
                      <a:pt x="332320" y="511530"/>
                    </a:lnTo>
                    <a:lnTo>
                      <a:pt x="386613" y="470154"/>
                    </a:lnTo>
                    <a:lnTo>
                      <a:pt x="426745" y="463537"/>
                    </a:lnTo>
                    <a:lnTo>
                      <a:pt x="475322" y="462051"/>
                    </a:lnTo>
                    <a:lnTo>
                      <a:pt x="475322" y="449237"/>
                    </a:lnTo>
                    <a:lnTo>
                      <a:pt x="426745" y="448195"/>
                    </a:lnTo>
                    <a:lnTo>
                      <a:pt x="386613" y="442709"/>
                    </a:lnTo>
                    <a:lnTo>
                      <a:pt x="332320" y="404507"/>
                    </a:lnTo>
                    <a:lnTo>
                      <a:pt x="318541" y="364807"/>
                    </a:lnTo>
                    <a:lnTo>
                      <a:pt x="313905" y="306717"/>
                    </a:lnTo>
                    <a:lnTo>
                      <a:pt x="313905" y="201739"/>
                    </a:lnTo>
                    <a:lnTo>
                      <a:pt x="316331" y="151193"/>
                    </a:lnTo>
                    <a:lnTo>
                      <a:pt x="325018" y="111861"/>
                    </a:lnTo>
                    <a:lnTo>
                      <a:pt x="369709" y="63220"/>
                    </a:lnTo>
                    <a:lnTo>
                      <a:pt x="409956" y="52108"/>
                    </a:lnTo>
                    <a:lnTo>
                      <a:pt x="464985" y="48602"/>
                    </a:lnTo>
                    <a:lnTo>
                      <a:pt x="496150" y="48602"/>
                    </a:lnTo>
                    <a:lnTo>
                      <a:pt x="555840" y="52146"/>
                    </a:lnTo>
                    <a:lnTo>
                      <a:pt x="602005" y="63195"/>
                    </a:lnTo>
                    <a:lnTo>
                      <a:pt x="636651" y="82384"/>
                    </a:lnTo>
                    <a:lnTo>
                      <a:pt x="679310" y="147789"/>
                    </a:lnTo>
                    <a:lnTo>
                      <a:pt x="691299" y="195275"/>
                    </a:lnTo>
                    <a:lnTo>
                      <a:pt x="703046" y="195275"/>
                    </a:lnTo>
                    <a:lnTo>
                      <a:pt x="702830" y="48602"/>
                    </a:lnTo>
                    <a:lnTo>
                      <a:pt x="702779" y="15925"/>
                    </a:lnTo>
                    <a:lnTo>
                      <a:pt x="41021" y="15925"/>
                    </a:lnTo>
                    <a:lnTo>
                      <a:pt x="41071" y="30137"/>
                    </a:lnTo>
                    <a:lnTo>
                      <a:pt x="80860" y="34988"/>
                    </a:lnTo>
                    <a:lnTo>
                      <a:pt x="115582" y="50787"/>
                    </a:lnTo>
                    <a:lnTo>
                      <a:pt x="143065" y="79362"/>
                    </a:lnTo>
                    <a:lnTo>
                      <a:pt x="161150" y="122529"/>
                    </a:lnTo>
                    <a:lnTo>
                      <a:pt x="167652" y="182130"/>
                    </a:lnTo>
                    <a:lnTo>
                      <a:pt x="167754" y="667778"/>
                    </a:lnTo>
                    <a:lnTo>
                      <a:pt x="163423" y="720674"/>
                    </a:lnTo>
                    <a:lnTo>
                      <a:pt x="150152" y="766838"/>
                    </a:lnTo>
                    <a:lnTo>
                      <a:pt x="127558" y="804989"/>
                    </a:lnTo>
                    <a:lnTo>
                      <a:pt x="95262" y="833843"/>
                    </a:lnTo>
                    <a:lnTo>
                      <a:pt x="52870" y="852093"/>
                    </a:lnTo>
                    <a:lnTo>
                      <a:pt x="0" y="858469"/>
                    </a:lnTo>
                    <a:lnTo>
                      <a:pt x="0" y="872985"/>
                    </a:lnTo>
                    <a:lnTo>
                      <a:pt x="703084" y="872985"/>
                    </a:lnTo>
                    <a:lnTo>
                      <a:pt x="703084" y="837311"/>
                    </a:lnTo>
                    <a:lnTo>
                      <a:pt x="703084" y="699731"/>
                    </a:lnTo>
                    <a:close/>
                  </a:path>
                  <a:path w="1391920" h="873125">
                    <a:moveTo>
                      <a:pt x="1391729" y="858469"/>
                    </a:moveTo>
                    <a:lnTo>
                      <a:pt x="1326934" y="838123"/>
                    </a:lnTo>
                    <a:lnTo>
                      <a:pt x="1293126" y="808824"/>
                    </a:lnTo>
                    <a:lnTo>
                      <a:pt x="1257769" y="763346"/>
                    </a:lnTo>
                    <a:lnTo>
                      <a:pt x="1220406" y="699096"/>
                    </a:lnTo>
                    <a:lnTo>
                      <a:pt x="1181468" y="621982"/>
                    </a:lnTo>
                    <a:lnTo>
                      <a:pt x="1136624" y="523468"/>
                    </a:lnTo>
                    <a:lnTo>
                      <a:pt x="1057211" y="337985"/>
                    </a:lnTo>
                    <a:lnTo>
                      <a:pt x="914539" y="0"/>
                    </a:lnTo>
                    <a:lnTo>
                      <a:pt x="904760" y="25"/>
                    </a:lnTo>
                    <a:lnTo>
                      <a:pt x="853211" y="220281"/>
                    </a:lnTo>
                    <a:lnTo>
                      <a:pt x="1031468" y="665657"/>
                    </a:lnTo>
                    <a:lnTo>
                      <a:pt x="1050963" y="720788"/>
                    </a:lnTo>
                    <a:lnTo>
                      <a:pt x="1056640" y="767918"/>
                    </a:lnTo>
                    <a:lnTo>
                      <a:pt x="1048372" y="806145"/>
                    </a:lnTo>
                    <a:lnTo>
                      <a:pt x="989444" y="852297"/>
                    </a:lnTo>
                    <a:lnTo>
                      <a:pt x="938504" y="858405"/>
                    </a:lnTo>
                    <a:lnTo>
                      <a:pt x="938504" y="872985"/>
                    </a:lnTo>
                    <a:lnTo>
                      <a:pt x="1391729" y="872985"/>
                    </a:lnTo>
                    <a:lnTo>
                      <a:pt x="1391729" y="858469"/>
                    </a:lnTo>
                    <a:close/>
                  </a:path>
                </a:pathLst>
              </a:custGeom>
              <a:solidFill>
                <a:srgbClr val="1C1C1C"/>
              </a:solidFill>
            </p:spPr>
            <p:txBody>
              <a:bodyPr wrap="square" lIns="0" tIns="0" rIns="0" bIns="0" rtlCol="0"/>
              <a:lstStyle/>
              <a:p>
                <a:endParaRPr/>
              </a:p>
            </p:txBody>
          </p:sp>
          <p:sp>
            <p:nvSpPr>
              <p:cNvPr id="35" name="object 29">
                <a:extLst>
                  <a:ext uri="{FF2B5EF4-FFF2-40B4-BE49-F238E27FC236}">
                    <a16:creationId xmlns:a16="http://schemas.microsoft.com/office/drawing/2014/main" id="{C85F70F2-66C7-B649-BFE5-D410C2C028E3}"/>
                  </a:ext>
                </a:extLst>
              </p:cNvPr>
              <p:cNvSpPr/>
              <p:nvPr/>
            </p:nvSpPr>
            <p:spPr>
              <a:xfrm>
                <a:off x="4665182" y="4261731"/>
                <a:ext cx="333375" cy="328295"/>
              </a:xfrm>
              <a:custGeom>
                <a:avLst/>
                <a:gdLst/>
                <a:ahLst/>
                <a:cxnLst/>
                <a:rect l="l" t="t" r="r" b="b"/>
                <a:pathLst>
                  <a:path w="333375" h="328295">
                    <a:moveTo>
                      <a:pt x="172549" y="0"/>
                    </a:moveTo>
                    <a:lnTo>
                      <a:pt x="160351" y="0"/>
                    </a:lnTo>
                    <a:lnTo>
                      <a:pt x="156952" y="56307"/>
                    </a:lnTo>
                    <a:lnTo>
                      <a:pt x="146910" y="97835"/>
                    </a:lnTo>
                    <a:lnTo>
                      <a:pt x="128209" y="126659"/>
                    </a:lnTo>
                    <a:lnTo>
                      <a:pt x="98834" y="144858"/>
                    </a:lnTo>
                    <a:lnTo>
                      <a:pt x="56769" y="154510"/>
                    </a:lnTo>
                    <a:lnTo>
                      <a:pt x="0" y="157691"/>
                    </a:lnTo>
                    <a:lnTo>
                      <a:pt x="0" y="170392"/>
                    </a:lnTo>
                    <a:lnTo>
                      <a:pt x="56769" y="173566"/>
                    </a:lnTo>
                    <a:lnTo>
                      <a:pt x="98834" y="183222"/>
                    </a:lnTo>
                    <a:lnTo>
                      <a:pt x="146910" y="230272"/>
                    </a:lnTo>
                    <a:lnTo>
                      <a:pt x="156952" y="271812"/>
                    </a:lnTo>
                    <a:lnTo>
                      <a:pt x="160351" y="328126"/>
                    </a:lnTo>
                    <a:lnTo>
                      <a:pt x="172549" y="328126"/>
                    </a:lnTo>
                    <a:lnTo>
                      <a:pt x="175935" y="271812"/>
                    </a:lnTo>
                    <a:lnTo>
                      <a:pt x="185955" y="230272"/>
                    </a:lnTo>
                    <a:lnTo>
                      <a:pt x="233989" y="183222"/>
                    </a:lnTo>
                    <a:lnTo>
                      <a:pt x="276050" y="173566"/>
                    </a:lnTo>
                    <a:lnTo>
                      <a:pt x="332838" y="170392"/>
                    </a:lnTo>
                    <a:lnTo>
                      <a:pt x="332838" y="157586"/>
                    </a:lnTo>
                    <a:lnTo>
                      <a:pt x="276050" y="154416"/>
                    </a:lnTo>
                    <a:lnTo>
                      <a:pt x="233989" y="144785"/>
                    </a:lnTo>
                    <a:lnTo>
                      <a:pt x="185955" y="97810"/>
                    </a:lnTo>
                    <a:lnTo>
                      <a:pt x="175935" y="56300"/>
                    </a:lnTo>
                    <a:lnTo>
                      <a:pt x="172549" y="0"/>
                    </a:lnTo>
                    <a:close/>
                  </a:path>
                </a:pathLst>
              </a:custGeom>
              <a:solidFill>
                <a:schemeClr val="accent5"/>
              </a:solidFill>
            </p:spPr>
            <p:txBody>
              <a:bodyPr wrap="square" lIns="0" tIns="0" rIns="0" bIns="0" rtlCol="0"/>
              <a:lstStyle/>
              <a:p>
                <a:endParaRPr/>
              </a:p>
            </p:txBody>
          </p:sp>
        </p:grpSp>
      </p:grpSp>
    </p:spTree>
    <p:extLst>
      <p:ext uri="{BB962C8B-B14F-4D97-AF65-F5344CB8AC3E}">
        <p14:creationId xmlns:p14="http://schemas.microsoft.com/office/powerpoint/2010/main" val="463384069"/>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77BC94-D20B-6311-AEFC-054ED3FCEAAB}"/>
              </a:ext>
            </a:extLst>
          </p:cNvPr>
          <p:cNvSpPr>
            <a:spLocks noGrp="1"/>
          </p:cNvSpPr>
          <p:nvPr>
            <p:ph sz="half" idx="1"/>
          </p:nvPr>
        </p:nvSpPr>
        <p:spPr>
          <a:xfrm>
            <a:off x="653757" y="6751884"/>
            <a:ext cx="10804818" cy="430887"/>
          </a:xfrm>
        </p:spPr>
        <p:txBody>
          <a:bodyPr/>
          <a:lstStyle/>
          <a:p>
            <a:r>
              <a:rPr lang="en-GB" dirty="0"/>
              <a:t>Scott Knight- Head of Outreach </a:t>
            </a:r>
          </a:p>
        </p:txBody>
      </p:sp>
      <p:sp>
        <p:nvSpPr>
          <p:cNvPr id="3" name="Content Placeholder 2">
            <a:extLst>
              <a:ext uri="{FF2B5EF4-FFF2-40B4-BE49-F238E27FC236}">
                <a16:creationId xmlns:a16="http://schemas.microsoft.com/office/drawing/2014/main" id="{E976DE8E-1AA4-E25F-1B56-8A49F4C7261B}"/>
              </a:ext>
            </a:extLst>
          </p:cNvPr>
          <p:cNvSpPr>
            <a:spLocks noGrp="1"/>
          </p:cNvSpPr>
          <p:nvPr>
            <p:ph sz="half" idx="2"/>
          </p:nvPr>
        </p:nvSpPr>
        <p:spPr/>
        <p:txBody>
          <a:bodyPr/>
          <a:lstStyle/>
          <a:p>
            <a:endParaRPr lang="en-GB"/>
          </a:p>
        </p:txBody>
      </p:sp>
      <p:sp>
        <p:nvSpPr>
          <p:cNvPr id="4" name="Title 3">
            <a:extLst>
              <a:ext uri="{FF2B5EF4-FFF2-40B4-BE49-F238E27FC236}">
                <a16:creationId xmlns:a16="http://schemas.microsoft.com/office/drawing/2014/main" id="{3F1C355F-97B9-490E-AF40-AAC7403C0177}"/>
              </a:ext>
            </a:extLst>
          </p:cNvPr>
          <p:cNvSpPr>
            <a:spLocks noGrp="1"/>
          </p:cNvSpPr>
          <p:nvPr>
            <p:ph type="title"/>
          </p:nvPr>
        </p:nvSpPr>
        <p:spPr>
          <a:xfrm>
            <a:off x="668808" y="2514037"/>
            <a:ext cx="9941560" cy="2045432"/>
          </a:xfrm>
        </p:spPr>
        <p:txBody>
          <a:bodyPr vert="horz" wrap="square" lIns="0" tIns="13970" rIns="0" bIns="0" rtlCol="0" anchor="t">
            <a:spAutoFit/>
          </a:bodyPr>
          <a:lstStyle/>
          <a:p>
            <a:r>
              <a:rPr lang="en-GB" sz="4400" b="1" dirty="0">
                <a:latin typeface="Arial"/>
                <a:cs typeface="Arial"/>
              </a:rPr>
              <a:t>Inclusive Admissions, Recruitment, and Marketing: the importance of a co-ordinated approach</a:t>
            </a:r>
            <a:endParaRPr lang="en-GB" sz="3600" dirty="0">
              <a:latin typeface="Arial"/>
              <a:cs typeface="Arial"/>
            </a:endParaRPr>
          </a:p>
        </p:txBody>
      </p:sp>
      <p:sp>
        <p:nvSpPr>
          <p:cNvPr id="6" name="Content Placeholder 5">
            <a:extLst>
              <a:ext uri="{FF2B5EF4-FFF2-40B4-BE49-F238E27FC236}">
                <a16:creationId xmlns:a16="http://schemas.microsoft.com/office/drawing/2014/main" id="{C636E525-B7AA-8B51-8090-91712623A363}"/>
              </a:ext>
            </a:extLst>
          </p:cNvPr>
          <p:cNvSpPr>
            <a:spLocks noGrp="1"/>
          </p:cNvSpPr>
          <p:nvPr>
            <p:ph sz="half" idx="10"/>
          </p:nvPr>
        </p:nvSpPr>
        <p:spPr/>
        <p:txBody>
          <a:bodyPr/>
          <a:lstStyle/>
          <a:p>
            <a:endParaRPr lang="en-GB"/>
          </a:p>
        </p:txBody>
      </p:sp>
    </p:spTree>
    <p:extLst>
      <p:ext uri="{BB962C8B-B14F-4D97-AF65-F5344CB8AC3E}">
        <p14:creationId xmlns:p14="http://schemas.microsoft.com/office/powerpoint/2010/main" val="3715750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26B943-AF67-FD4F-1CDE-D7BB7DB67BD5}"/>
              </a:ext>
            </a:extLst>
          </p:cNvPr>
          <p:cNvSpPr>
            <a:spLocks noGrp="1"/>
          </p:cNvSpPr>
          <p:nvPr>
            <p:ph type="body" sz="quarter" idx="11"/>
          </p:nvPr>
        </p:nvSpPr>
        <p:spPr/>
        <p:txBody>
          <a:bodyPr/>
          <a:lstStyle/>
          <a:p>
            <a:r>
              <a:rPr lang="en-GB" dirty="0"/>
              <a:t>Initial questions for planning similar approaches  </a:t>
            </a:r>
          </a:p>
        </p:txBody>
      </p:sp>
      <p:sp>
        <p:nvSpPr>
          <p:cNvPr id="3" name="Content Placeholder 2">
            <a:extLst>
              <a:ext uri="{FF2B5EF4-FFF2-40B4-BE49-F238E27FC236}">
                <a16:creationId xmlns:a16="http://schemas.microsoft.com/office/drawing/2014/main" id="{E009F65C-EF5C-34FA-53D4-115DDEE0468E}"/>
              </a:ext>
            </a:extLst>
          </p:cNvPr>
          <p:cNvSpPr>
            <a:spLocks noGrp="1"/>
          </p:cNvSpPr>
          <p:nvPr>
            <p:ph sz="quarter" idx="12"/>
          </p:nvPr>
        </p:nvSpPr>
        <p:spPr/>
        <p:txBody>
          <a:bodyPr lIns="91440" tIns="45720" rIns="91440" bIns="45720" anchor="t"/>
          <a:lstStyle/>
          <a:p>
            <a:r>
              <a:rPr lang="en-GB" sz="2800" dirty="0">
                <a:latin typeface="Arial"/>
                <a:cs typeface="Arial"/>
              </a:rPr>
              <a:t>What do you know about your student body and their student journey? </a:t>
            </a:r>
          </a:p>
          <a:p>
            <a:pPr marL="0" indent="0">
              <a:buNone/>
            </a:pPr>
            <a:r>
              <a:rPr lang="en-GB" sz="2800" b="0" dirty="0">
                <a:latin typeface="Arial"/>
                <a:cs typeface="Arial"/>
              </a:rPr>
              <a:t>How can you demonstrate the value of integrated strategy for both APP and student recruitment &amp; admissions? </a:t>
            </a:r>
          </a:p>
          <a:p>
            <a:pPr marL="0" indent="0">
              <a:buNone/>
            </a:pPr>
            <a:endParaRPr lang="en-GB" sz="2800" b="0" dirty="0">
              <a:latin typeface="Arial"/>
              <a:cs typeface="Arial"/>
            </a:endParaRPr>
          </a:p>
          <a:p>
            <a:r>
              <a:rPr lang="en-GB" sz="2800" dirty="0">
                <a:latin typeface="Arial"/>
                <a:cs typeface="Arial"/>
              </a:rPr>
              <a:t>What are the key metrics used across teams, and how can these support tracking progress?</a:t>
            </a:r>
          </a:p>
          <a:p>
            <a:pPr marL="0" indent="0">
              <a:buNone/>
            </a:pPr>
            <a:r>
              <a:rPr lang="en-GB" sz="2800" b="0" dirty="0" err="1">
                <a:latin typeface="Arial"/>
                <a:cs typeface="Arial"/>
              </a:rPr>
              <a:t>E.g</a:t>
            </a:r>
            <a:r>
              <a:rPr lang="en-GB" sz="2800" b="0" dirty="0">
                <a:latin typeface="Arial"/>
                <a:cs typeface="Arial"/>
              </a:rPr>
              <a:t> if cost per click acquisition is lower for x group of students, how can this shape a particular marketing activity?</a:t>
            </a:r>
          </a:p>
          <a:p>
            <a:pPr marL="0" indent="0">
              <a:buNone/>
            </a:pPr>
            <a:r>
              <a:rPr lang="en-GB" sz="2800" b="0" dirty="0">
                <a:latin typeface="Arial"/>
                <a:cs typeface="Arial"/>
              </a:rPr>
              <a:t> </a:t>
            </a:r>
          </a:p>
          <a:p>
            <a:r>
              <a:rPr lang="en-GB" sz="2800" dirty="0">
                <a:latin typeface="Arial"/>
                <a:cs typeface="Arial"/>
              </a:rPr>
              <a:t>How can you ensure senior stakeholders understand the value of collaborative activity? </a:t>
            </a:r>
          </a:p>
          <a:p>
            <a:pPr marL="0" indent="0">
              <a:buNone/>
            </a:pPr>
            <a:r>
              <a:rPr lang="en-GB" sz="2800" b="0" dirty="0">
                <a:latin typeface="Arial"/>
                <a:cs typeface="Arial"/>
              </a:rPr>
              <a:t>How can they help create shared accountability? </a:t>
            </a:r>
          </a:p>
          <a:p>
            <a:pPr marL="0" indent="0">
              <a:buNone/>
            </a:pPr>
            <a:endParaRPr lang="en-GB" sz="2800" b="0" dirty="0">
              <a:latin typeface="Arial"/>
              <a:cs typeface="Arial"/>
            </a:endParaRPr>
          </a:p>
          <a:p>
            <a:r>
              <a:rPr lang="en-GB" sz="2800" dirty="0">
                <a:latin typeface="Arial"/>
                <a:cs typeface="Arial"/>
              </a:rPr>
              <a:t>What areas of your institution could have the greatest impact on reducing risks to equality of opportunity? How do you work with them already?  </a:t>
            </a:r>
          </a:p>
          <a:p>
            <a:pPr marL="0" indent="0">
              <a:buNone/>
            </a:pPr>
            <a:r>
              <a:rPr lang="en-GB" sz="2800" b="0" dirty="0">
                <a:latin typeface="Arial"/>
                <a:cs typeface="Arial"/>
              </a:rPr>
              <a:t>The academic body, student recruitment &amp; admissions teams etc. </a:t>
            </a:r>
            <a:endParaRPr lang="en-GB" sz="2800" dirty="0">
              <a:latin typeface="Arial"/>
              <a:cs typeface="Arial"/>
            </a:endParaRPr>
          </a:p>
          <a:p>
            <a:pPr marL="0" indent="0">
              <a:buNone/>
            </a:pPr>
            <a:endParaRPr lang="en-GB" sz="2800" b="0" dirty="0">
              <a:latin typeface="Arial"/>
              <a:cs typeface="Arial"/>
            </a:endParaRPr>
          </a:p>
        </p:txBody>
      </p:sp>
    </p:spTree>
    <p:extLst>
      <p:ext uri="{BB962C8B-B14F-4D97-AF65-F5344CB8AC3E}">
        <p14:creationId xmlns:p14="http://schemas.microsoft.com/office/powerpoint/2010/main" val="42371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D4FAF-9944-AA55-2EAD-C8AFA2FBE7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5E2703-D0FE-655A-4CC8-E57987AE151F}"/>
              </a:ext>
            </a:extLst>
          </p:cNvPr>
          <p:cNvSpPr>
            <a:spLocks noGrp="1"/>
          </p:cNvSpPr>
          <p:nvPr>
            <p:ph type="title"/>
          </p:nvPr>
        </p:nvSpPr>
        <p:spPr>
          <a:xfrm>
            <a:off x="1472245" y="4685801"/>
            <a:ext cx="7185979" cy="845103"/>
          </a:xfrm>
        </p:spPr>
        <p:txBody>
          <a:bodyPr vert="horz" wrap="square" lIns="0" tIns="13970" rIns="0" bIns="0" rtlCol="0" anchor="t">
            <a:spAutoFit/>
          </a:bodyPr>
          <a:lstStyle/>
          <a:p>
            <a:r>
              <a:rPr lang="en-GB" sz="6000" b="1">
                <a:latin typeface="Arial"/>
                <a:cs typeface="Arial"/>
              </a:rPr>
              <a:t>Any questions?</a:t>
            </a:r>
          </a:p>
        </p:txBody>
      </p:sp>
    </p:spTree>
    <p:extLst>
      <p:ext uri="{BB962C8B-B14F-4D97-AF65-F5344CB8AC3E}">
        <p14:creationId xmlns:p14="http://schemas.microsoft.com/office/powerpoint/2010/main" val="331652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2E4B42-2013-6C08-DD00-7E02A4180993}"/>
              </a:ext>
            </a:extLst>
          </p:cNvPr>
          <p:cNvSpPr>
            <a:spLocks noGrp="1"/>
          </p:cNvSpPr>
          <p:nvPr>
            <p:ph type="body" sz="quarter" idx="11"/>
          </p:nvPr>
        </p:nvSpPr>
        <p:spPr/>
        <p:txBody>
          <a:bodyPr lIns="91440" tIns="45720" rIns="91440" bIns="45720" anchor="ctr"/>
          <a:lstStyle/>
          <a:p>
            <a:pPr marL="376555" indent="-376555"/>
            <a:r>
              <a:rPr lang="en-GB" sz="4800" dirty="0">
                <a:latin typeface="Arial"/>
                <a:cs typeface="Arial"/>
              </a:rPr>
              <a:t>Regional context </a:t>
            </a:r>
            <a:endParaRPr lang="en-GB" sz="4800" dirty="0">
              <a:cs typeface="Arial" panose="020B0604020202020204" pitchFamily="34" charset="0"/>
            </a:endParaRPr>
          </a:p>
        </p:txBody>
      </p:sp>
      <p:sp>
        <p:nvSpPr>
          <p:cNvPr id="3" name="Content Placeholder 2">
            <a:extLst>
              <a:ext uri="{FF2B5EF4-FFF2-40B4-BE49-F238E27FC236}">
                <a16:creationId xmlns:a16="http://schemas.microsoft.com/office/drawing/2014/main" id="{E4300A85-16D8-FF9C-8A58-1956A1A9859E}"/>
              </a:ext>
            </a:extLst>
          </p:cNvPr>
          <p:cNvSpPr>
            <a:spLocks noGrp="1"/>
          </p:cNvSpPr>
          <p:nvPr>
            <p:ph sz="quarter" idx="12"/>
          </p:nvPr>
        </p:nvSpPr>
        <p:spPr>
          <a:xfrm>
            <a:off x="711091" y="3227876"/>
            <a:ext cx="18240282" cy="6849471"/>
          </a:xfrm>
        </p:spPr>
        <p:txBody>
          <a:bodyPr lIns="91440" tIns="45720" rIns="91440" bIns="45720" anchor="t"/>
          <a:lstStyle/>
          <a:p>
            <a:pPr marL="376555" indent="-376555">
              <a:spcBef>
                <a:spcPts val="1648"/>
              </a:spcBef>
            </a:pPr>
            <a:endParaRPr lang="en-GB" sz="3600" dirty="0">
              <a:latin typeface="Arial"/>
              <a:cs typeface="Calibri"/>
            </a:endParaRPr>
          </a:p>
          <a:p>
            <a:pPr marL="376555" indent="-376555">
              <a:spcBef>
                <a:spcPts val="1648"/>
              </a:spcBef>
            </a:pPr>
            <a:r>
              <a:rPr lang="en-GB" sz="3600" dirty="0">
                <a:latin typeface="Arial"/>
                <a:cs typeface="Calibri"/>
              </a:rPr>
              <a:t>Norfolk is the 8</a:t>
            </a:r>
            <a:r>
              <a:rPr lang="en-GB" sz="3600" baseline="30000" dirty="0">
                <a:latin typeface="Arial"/>
                <a:cs typeface="Calibri"/>
              </a:rPr>
              <a:t>th</a:t>
            </a:r>
            <a:r>
              <a:rPr lang="en-GB" sz="3600" dirty="0">
                <a:latin typeface="Arial"/>
                <a:cs typeface="Calibri"/>
              </a:rPr>
              <a:t> lowest county in England for HE progression amongst disadvantaged students (3x less likely than a student in Westminster)</a:t>
            </a:r>
          </a:p>
          <a:p>
            <a:pPr marL="0" indent="0">
              <a:spcBef>
                <a:spcPts val="1648"/>
              </a:spcBef>
              <a:buNone/>
            </a:pPr>
            <a:endParaRPr lang="en-GB" sz="3600" dirty="0">
              <a:latin typeface="Arial"/>
              <a:cs typeface="Calibri"/>
            </a:endParaRPr>
          </a:p>
          <a:p>
            <a:pPr marL="376555" indent="-376555">
              <a:spcBef>
                <a:spcPts val="1648"/>
              </a:spcBef>
            </a:pPr>
            <a:r>
              <a:rPr lang="en-GB" sz="3600" dirty="0">
                <a:latin typeface="Arial"/>
                <a:cs typeface="Calibri"/>
              </a:rPr>
              <a:t>Consistent gaps in attainment from Primary school for all students AND disadvantaged students, the biggest predictor of HE progression </a:t>
            </a:r>
          </a:p>
          <a:p>
            <a:pPr marL="376555" indent="-376555">
              <a:spcBef>
                <a:spcPts val="1648"/>
              </a:spcBef>
            </a:pPr>
            <a:endParaRPr lang="en-GB" sz="3600" dirty="0">
              <a:latin typeface="Arial"/>
              <a:cs typeface="Calibri"/>
            </a:endParaRPr>
          </a:p>
          <a:p>
            <a:pPr marL="376555" indent="-376555">
              <a:spcBef>
                <a:spcPts val="1648"/>
              </a:spcBef>
            </a:pPr>
            <a:r>
              <a:rPr lang="en-GB" sz="3600" i="0" u="none" strike="noStrike" dirty="0">
                <a:solidFill>
                  <a:srgbClr val="000000"/>
                </a:solidFill>
                <a:effectLst/>
                <a:latin typeface="Arial"/>
                <a:cs typeface="Arial"/>
              </a:rPr>
              <a:t>Higher proportion of students in rural areas – 36% in Norfolk</a:t>
            </a:r>
            <a:r>
              <a:rPr lang="en-GB" sz="3600" dirty="0">
                <a:solidFill>
                  <a:srgbClr val="000000"/>
                </a:solidFill>
                <a:latin typeface="Arial"/>
                <a:cs typeface="Arial"/>
              </a:rPr>
              <a:t> and</a:t>
            </a:r>
            <a:r>
              <a:rPr lang="en-GB" sz="3600" i="0" u="none" strike="noStrike" dirty="0">
                <a:solidFill>
                  <a:srgbClr val="000000"/>
                </a:solidFill>
                <a:effectLst/>
                <a:latin typeface="Arial"/>
                <a:cs typeface="Arial"/>
              </a:rPr>
              <a:t> Suffolk vs 14% nationally</a:t>
            </a:r>
            <a:r>
              <a:rPr lang="en-GB" sz="3600" dirty="0">
                <a:solidFill>
                  <a:srgbClr val="000000"/>
                </a:solidFill>
                <a:latin typeface="Arial"/>
                <a:cs typeface="Arial"/>
              </a:rPr>
              <a:t> </a:t>
            </a:r>
            <a:endParaRPr lang="en-GB" sz="3600" dirty="0">
              <a:latin typeface="Arial"/>
              <a:cs typeface="Calibri"/>
            </a:endParaRPr>
          </a:p>
          <a:p>
            <a:pPr marL="376555" indent="-376555">
              <a:spcBef>
                <a:spcPts val="1648"/>
              </a:spcBef>
            </a:pPr>
            <a:endParaRPr lang="en-GB" sz="1800" dirty="0">
              <a:latin typeface="Arial"/>
              <a:cs typeface="Calibri"/>
            </a:endParaRPr>
          </a:p>
          <a:p>
            <a:pPr marL="0" indent="0">
              <a:spcBef>
                <a:spcPts val="1648"/>
              </a:spcBef>
              <a:buNone/>
            </a:pPr>
            <a:endParaRPr lang="en-GB" sz="1800" dirty="0">
              <a:latin typeface="Arial"/>
              <a:cs typeface="Calibri"/>
            </a:endParaRPr>
          </a:p>
        </p:txBody>
      </p:sp>
    </p:spTree>
    <p:extLst>
      <p:ext uri="{BB962C8B-B14F-4D97-AF65-F5344CB8AC3E}">
        <p14:creationId xmlns:p14="http://schemas.microsoft.com/office/powerpoint/2010/main" val="252597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2E4B42-2013-6C08-DD00-7E02A4180993}"/>
              </a:ext>
            </a:extLst>
          </p:cNvPr>
          <p:cNvSpPr>
            <a:spLocks noGrp="1"/>
          </p:cNvSpPr>
          <p:nvPr>
            <p:ph type="body" sz="quarter" idx="11"/>
          </p:nvPr>
        </p:nvSpPr>
        <p:spPr/>
        <p:txBody>
          <a:bodyPr lIns="91440" tIns="45720" rIns="91440" bIns="45720" anchor="ctr"/>
          <a:lstStyle/>
          <a:p>
            <a:pPr marL="376555" indent="-376555">
              <a:spcBef>
                <a:spcPts val="1648"/>
              </a:spcBef>
            </a:pPr>
            <a:r>
              <a:rPr lang="en-GB" sz="4800" dirty="0">
                <a:latin typeface="Arial"/>
                <a:cs typeface="Calibri"/>
              </a:rPr>
              <a:t>APP Access targets - our mission is to…</a:t>
            </a:r>
            <a:endParaRPr lang="en-US" dirty="0">
              <a:latin typeface="Arial"/>
            </a:endParaRPr>
          </a:p>
        </p:txBody>
      </p:sp>
      <p:sp>
        <p:nvSpPr>
          <p:cNvPr id="3" name="Content Placeholder 2">
            <a:extLst>
              <a:ext uri="{FF2B5EF4-FFF2-40B4-BE49-F238E27FC236}">
                <a16:creationId xmlns:a16="http://schemas.microsoft.com/office/drawing/2014/main" id="{E4300A85-16D8-FF9C-8A58-1956A1A9859E}"/>
              </a:ext>
            </a:extLst>
          </p:cNvPr>
          <p:cNvSpPr>
            <a:spLocks noGrp="1"/>
          </p:cNvSpPr>
          <p:nvPr>
            <p:ph sz="quarter" idx="12"/>
          </p:nvPr>
        </p:nvSpPr>
        <p:spPr>
          <a:xfrm>
            <a:off x="930998" y="3744976"/>
            <a:ext cx="18240282" cy="6849471"/>
          </a:xfrm>
        </p:spPr>
        <p:txBody>
          <a:bodyPr lIns="91440" tIns="45720" rIns="91440" bIns="45720" anchor="t"/>
          <a:lstStyle/>
          <a:p>
            <a:r>
              <a:rPr lang="en-GB" sz="3600" b="0" dirty="0">
                <a:latin typeface="Arial"/>
                <a:ea typeface="Calibri"/>
                <a:cs typeface="Arial"/>
              </a:rPr>
              <a:t>Increase the proportion of students eligible for </a:t>
            </a:r>
            <a:r>
              <a:rPr lang="en-GB" sz="3600" dirty="0">
                <a:latin typeface="Arial"/>
                <a:ea typeface="Calibri"/>
                <a:cs typeface="Arial"/>
              </a:rPr>
              <a:t>free school meals </a:t>
            </a:r>
            <a:r>
              <a:rPr lang="en-GB" sz="3600" b="0" dirty="0">
                <a:latin typeface="Arial"/>
                <a:ea typeface="Calibri"/>
                <a:cs typeface="Arial"/>
              </a:rPr>
              <a:t>in our region accessing higher education with the ultimate goal of achieving the sector average. </a:t>
            </a:r>
            <a:endParaRPr lang="en-US" sz="3600" b="0" dirty="0">
              <a:ea typeface="Calibri"/>
              <a:cs typeface="Calibri"/>
            </a:endParaRPr>
          </a:p>
          <a:p>
            <a:endParaRPr lang="en-GB" sz="3600" b="0" dirty="0">
              <a:latin typeface="Arial"/>
              <a:ea typeface="Calibri"/>
              <a:cs typeface="Arial"/>
            </a:endParaRPr>
          </a:p>
          <a:p>
            <a:r>
              <a:rPr lang="en-GB" sz="3600" b="0" dirty="0">
                <a:latin typeface="Arial"/>
                <a:ea typeface="Calibri"/>
                <a:cs typeface="Arial"/>
              </a:rPr>
              <a:t>Ensure that </a:t>
            </a:r>
            <a:r>
              <a:rPr lang="en-GB" sz="3600" dirty="0">
                <a:latin typeface="Arial"/>
                <a:ea typeface="Calibri"/>
                <a:cs typeface="Arial"/>
              </a:rPr>
              <a:t>care experienced and estranged students </a:t>
            </a:r>
            <a:r>
              <a:rPr lang="en-GB" sz="3600" b="0" dirty="0">
                <a:latin typeface="Arial"/>
                <a:ea typeface="Calibri"/>
                <a:cs typeface="Arial"/>
              </a:rPr>
              <a:t>have equal opportunity to apply to UEA. </a:t>
            </a:r>
            <a:endParaRPr lang="en-GB" sz="3600" b="0" dirty="0">
              <a:ea typeface="Calibri"/>
              <a:cs typeface="Calibri"/>
            </a:endParaRPr>
          </a:p>
          <a:p>
            <a:endParaRPr lang="en-GB" sz="3600" b="0" dirty="0">
              <a:latin typeface="Arial"/>
              <a:ea typeface="Calibri"/>
              <a:cs typeface="Arial"/>
            </a:endParaRPr>
          </a:p>
          <a:p>
            <a:r>
              <a:rPr lang="en-GB" sz="3600" b="0" dirty="0">
                <a:latin typeface="Arial"/>
                <a:ea typeface="Calibri"/>
                <a:cs typeface="Arial"/>
              </a:rPr>
              <a:t>Remove barriers to successful outcomes to applications from underrepresented student groups, including </a:t>
            </a:r>
            <a:r>
              <a:rPr lang="en-GB" sz="3600" dirty="0">
                <a:latin typeface="Arial"/>
                <a:ea typeface="Calibri"/>
                <a:cs typeface="Arial"/>
              </a:rPr>
              <a:t>mature students </a:t>
            </a:r>
            <a:r>
              <a:rPr lang="en-GB" sz="3600" b="0" dirty="0">
                <a:latin typeface="Arial"/>
                <a:ea typeface="Calibri"/>
                <a:cs typeface="Arial"/>
              </a:rPr>
              <a:t>and </a:t>
            </a:r>
            <a:r>
              <a:rPr lang="en-GB" sz="3600" dirty="0">
                <a:latin typeface="Arial"/>
                <a:ea typeface="Calibri"/>
                <a:cs typeface="Arial"/>
              </a:rPr>
              <a:t>students with vocational qualifications</a:t>
            </a:r>
            <a:r>
              <a:rPr lang="en-GB" sz="3600" b="0" dirty="0">
                <a:latin typeface="Arial"/>
                <a:ea typeface="Calibri"/>
                <a:cs typeface="Arial"/>
              </a:rPr>
              <a:t>. </a:t>
            </a:r>
            <a:endParaRPr lang="en-GB" sz="3600" b="0" dirty="0">
              <a:ea typeface="Calibri"/>
              <a:cs typeface="Calibri"/>
            </a:endParaRPr>
          </a:p>
          <a:p>
            <a:pPr marL="376555" indent="-376555">
              <a:spcBef>
                <a:spcPts val="1648"/>
              </a:spcBef>
            </a:pPr>
            <a:endParaRPr lang="en-GB" sz="2800" dirty="0">
              <a:latin typeface="Arial"/>
              <a:cs typeface="Calibri"/>
            </a:endParaRPr>
          </a:p>
          <a:p>
            <a:pPr marL="376555" indent="-376555">
              <a:spcBef>
                <a:spcPts val="1648"/>
              </a:spcBef>
            </a:pPr>
            <a:endParaRPr lang="en-GB" sz="1800" dirty="0">
              <a:latin typeface="Arial"/>
              <a:cs typeface="Calibri"/>
            </a:endParaRPr>
          </a:p>
          <a:p>
            <a:pPr marL="0" indent="0">
              <a:spcBef>
                <a:spcPts val="1648"/>
              </a:spcBef>
              <a:buNone/>
            </a:pPr>
            <a:endParaRPr lang="en-GB" sz="1800" dirty="0">
              <a:latin typeface="Arial"/>
              <a:cs typeface="Calibri"/>
            </a:endParaRPr>
          </a:p>
        </p:txBody>
      </p:sp>
    </p:spTree>
    <p:extLst>
      <p:ext uri="{BB962C8B-B14F-4D97-AF65-F5344CB8AC3E}">
        <p14:creationId xmlns:p14="http://schemas.microsoft.com/office/powerpoint/2010/main" val="45204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2E4B42-2013-6C08-DD00-7E02A4180993}"/>
              </a:ext>
            </a:extLst>
          </p:cNvPr>
          <p:cNvSpPr>
            <a:spLocks noGrp="1"/>
          </p:cNvSpPr>
          <p:nvPr>
            <p:ph type="body" sz="quarter" idx="11"/>
          </p:nvPr>
        </p:nvSpPr>
        <p:spPr/>
        <p:txBody>
          <a:bodyPr lIns="91440" tIns="45720" rIns="91440" bIns="45720" anchor="ctr"/>
          <a:lstStyle/>
          <a:p>
            <a:r>
              <a:rPr lang="en-GB" sz="4800"/>
              <a:t>Student education and experience</a:t>
            </a:r>
          </a:p>
        </p:txBody>
      </p:sp>
      <p:sp>
        <p:nvSpPr>
          <p:cNvPr id="3" name="Content Placeholder 2">
            <a:extLst>
              <a:ext uri="{FF2B5EF4-FFF2-40B4-BE49-F238E27FC236}">
                <a16:creationId xmlns:a16="http://schemas.microsoft.com/office/drawing/2014/main" id="{E4300A85-16D8-FF9C-8A58-1956A1A9859E}"/>
              </a:ext>
            </a:extLst>
          </p:cNvPr>
          <p:cNvSpPr>
            <a:spLocks noGrp="1"/>
          </p:cNvSpPr>
          <p:nvPr>
            <p:ph sz="quarter" idx="12"/>
          </p:nvPr>
        </p:nvSpPr>
        <p:spPr>
          <a:xfrm>
            <a:off x="776405" y="3832033"/>
            <a:ext cx="18240282" cy="6849471"/>
          </a:xfrm>
        </p:spPr>
        <p:txBody>
          <a:bodyPr lIns="91440" tIns="45720" rIns="91440" bIns="45720" anchor="t"/>
          <a:lstStyle/>
          <a:p>
            <a:pPr marL="571500" lvl="1" indent="-571500" fontAlgn="base"/>
            <a:r>
              <a:rPr lang="en-GB" sz="4000" b="0" dirty="0">
                <a:solidFill>
                  <a:srgbClr val="000000"/>
                </a:solidFill>
                <a:latin typeface="Arial" panose="020B0604020202020204" pitchFamily="34" charset="0"/>
                <a:ea typeface="Calibri" panose="020F0502020204030204" pitchFamily="34" charset="0"/>
              </a:rPr>
              <a:t>Raise outcomes</a:t>
            </a:r>
          </a:p>
          <a:p>
            <a:pPr marL="571500" lvl="1" indent="-571500" fontAlgn="base"/>
            <a:endParaRPr lang="en-GB" sz="4000" b="0" dirty="0">
              <a:solidFill>
                <a:srgbClr val="000000"/>
              </a:solidFill>
              <a:latin typeface="Arial" panose="020B0604020202020204" pitchFamily="34" charset="0"/>
              <a:ea typeface="Calibri" panose="020F0502020204030204" pitchFamily="34" charset="0"/>
            </a:endParaRPr>
          </a:p>
          <a:p>
            <a:pPr marL="571500" lvl="1" indent="-571500" fontAlgn="base"/>
            <a:r>
              <a:rPr lang="en-GB" sz="4000" dirty="0">
                <a:solidFill>
                  <a:srgbClr val="000000"/>
                </a:solidFill>
                <a:latin typeface="Arial" panose="020B0604020202020204" pitchFamily="34" charset="0"/>
                <a:ea typeface="Calibri" panose="020F0502020204030204" pitchFamily="34" charset="0"/>
              </a:rPr>
              <a:t>Widen access and success</a:t>
            </a:r>
          </a:p>
          <a:p>
            <a:pPr marL="571500" lvl="1" indent="-571500" fontAlgn="base"/>
            <a:endParaRPr lang="en-GB" sz="4000" dirty="0">
              <a:solidFill>
                <a:srgbClr val="000000"/>
              </a:solidFill>
              <a:latin typeface="Arial" panose="020B0604020202020204" pitchFamily="34" charset="0"/>
              <a:ea typeface="Calibri" panose="020F0502020204030204" pitchFamily="34" charset="0"/>
            </a:endParaRPr>
          </a:p>
          <a:p>
            <a:pPr marL="571500" lvl="1" indent="-571500" fontAlgn="base"/>
            <a:r>
              <a:rPr lang="en-GB" sz="4000" dirty="0">
                <a:solidFill>
                  <a:srgbClr val="000000"/>
                </a:solidFill>
                <a:latin typeface="Arial" panose="020B0604020202020204" pitchFamily="34" charset="0"/>
                <a:ea typeface="Calibri" panose="020F0502020204030204" pitchFamily="34" charset="0"/>
              </a:rPr>
              <a:t>Grow student numbers</a:t>
            </a:r>
          </a:p>
          <a:p>
            <a:pPr marL="571500" lvl="1" indent="-571500" fontAlgn="base"/>
            <a:endParaRPr lang="en-GB" sz="4000" dirty="0">
              <a:solidFill>
                <a:srgbClr val="000000"/>
              </a:solidFill>
              <a:latin typeface="Arial" panose="020B0604020202020204" pitchFamily="34" charset="0"/>
              <a:ea typeface="Calibri" panose="020F0502020204030204" pitchFamily="34" charset="0"/>
            </a:endParaRPr>
          </a:p>
          <a:p>
            <a:pPr marL="571500" lvl="1" indent="-571500" fontAlgn="base"/>
            <a:r>
              <a:rPr lang="en-GB" sz="4000" b="0" dirty="0">
                <a:solidFill>
                  <a:srgbClr val="000000"/>
                </a:solidFill>
                <a:latin typeface="Arial" panose="020B0604020202020204" pitchFamily="34" charset="0"/>
                <a:ea typeface="Calibri" panose="020F0502020204030204" pitchFamily="34" charset="0"/>
              </a:rPr>
              <a:t>New teaching model</a:t>
            </a:r>
          </a:p>
          <a:p>
            <a:pPr marL="571500" lvl="1" indent="-571500" fontAlgn="base"/>
            <a:endParaRPr lang="en-GB" sz="4000" b="0" dirty="0">
              <a:solidFill>
                <a:srgbClr val="000000"/>
              </a:solidFill>
              <a:latin typeface="Arial" panose="020B0604020202020204" pitchFamily="34" charset="0"/>
              <a:ea typeface="Calibri" panose="020F0502020204030204" pitchFamily="34" charset="0"/>
            </a:endParaRPr>
          </a:p>
          <a:p>
            <a:pPr marL="571500" lvl="1" indent="-571500" fontAlgn="base"/>
            <a:r>
              <a:rPr lang="en-GB" sz="4000" b="0" dirty="0">
                <a:solidFill>
                  <a:srgbClr val="000000"/>
                </a:solidFill>
                <a:latin typeface="Arial" panose="020B0604020202020204" pitchFamily="34" charset="0"/>
                <a:ea typeface="Calibri" panose="020F0502020204030204" pitchFamily="34" charset="0"/>
              </a:rPr>
              <a:t>Invest in staff</a:t>
            </a:r>
          </a:p>
          <a:p>
            <a:pPr marL="376555" indent="-376555">
              <a:spcBef>
                <a:spcPts val="1648"/>
              </a:spcBef>
            </a:pPr>
            <a:endParaRPr lang="en-GB" sz="2800" dirty="0">
              <a:latin typeface="Arial"/>
              <a:cs typeface="Calibri"/>
            </a:endParaRPr>
          </a:p>
          <a:p>
            <a:pPr marL="376555" indent="-376555">
              <a:spcBef>
                <a:spcPts val="1648"/>
              </a:spcBef>
            </a:pPr>
            <a:endParaRPr lang="en-GB" sz="1800" dirty="0">
              <a:latin typeface="Arial"/>
              <a:cs typeface="Calibri"/>
            </a:endParaRPr>
          </a:p>
          <a:p>
            <a:pPr marL="0" indent="0">
              <a:spcBef>
                <a:spcPts val="1648"/>
              </a:spcBef>
              <a:buNone/>
            </a:pPr>
            <a:endParaRPr lang="en-GB" sz="1800" dirty="0">
              <a:latin typeface="Arial"/>
              <a:cs typeface="Calibri"/>
            </a:endParaRPr>
          </a:p>
        </p:txBody>
      </p:sp>
      <p:pic>
        <p:nvPicPr>
          <p:cNvPr id="4" name="Picture 3" descr="A black background with white text&#10;&#10;Description automatically generated">
            <a:extLst>
              <a:ext uri="{FF2B5EF4-FFF2-40B4-BE49-F238E27FC236}">
                <a16:creationId xmlns:a16="http://schemas.microsoft.com/office/drawing/2014/main" id="{CB81C1BC-847E-E7AE-A4B9-D745269EC8DC}"/>
              </a:ext>
            </a:extLst>
          </p:cNvPr>
          <p:cNvPicPr>
            <a:picLocks noChangeAspect="1"/>
          </p:cNvPicPr>
          <p:nvPr/>
        </p:nvPicPr>
        <p:blipFill>
          <a:blip r:embed="rId3"/>
          <a:stretch>
            <a:fillRect/>
          </a:stretch>
        </p:blipFill>
        <p:spPr>
          <a:xfrm>
            <a:off x="11622722" y="389500"/>
            <a:ext cx="8481378" cy="1632666"/>
          </a:xfrm>
          <a:prstGeom prst="rect">
            <a:avLst/>
          </a:prstGeom>
        </p:spPr>
      </p:pic>
      <p:pic>
        <p:nvPicPr>
          <p:cNvPr id="6" name="Picture 5">
            <a:extLst>
              <a:ext uri="{FF2B5EF4-FFF2-40B4-BE49-F238E27FC236}">
                <a16:creationId xmlns:a16="http://schemas.microsoft.com/office/drawing/2014/main" id="{EDBE0B48-762D-CF3E-A7DA-CD146A858A7D}"/>
              </a:ext>
            </a:extLst>
          </p:cNvPr>
          <p:cNvPicPr>
            <a:picLocks noChangeAspect="1"/>
          </p:cNvPicPr>
          <p:nvPr/>
        </p:nvPicPr>
        <p:blipFill>
          <a:blip r:embed="rId4"/>
          <a:stretch>
            <a:fillRect/>
          </a:stretch>
        </p:blipFill>
        <p:spPr>
          <a:xfrm>
            <a:off x="9663953" y="3433187"/>
            <a:ext cx="9124570" cy="6692267"/>
          </a:xfrm>
          <a:prstGeom prst="rect">
            <a:avLst/>
          </a:prstGeom>
        </p:spPr>
      </p:pic>
    </p:spTree>
    <p:extLst>
      <p:ext uri="{BB962C8B-B14F-4D97-AF65-F5344CB8AC3E}">
        <p14:creationId xmlns:p14="http://schemas.microsoft.com/office/powerpoint/2010/main" val="107143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FF316-C1C8-A95A-C7CA-C06A542CADE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E8EFCFD-3D93-DCA0-86AE-5F5AE6CC905E}"/>
              </a:ext>
            </a:extLst>
          </p:cNvPr>
          <p:cNvSpPr>
            <a:spLocks noGrp="1"/>
          </p:cNvSpPr>
          <p:nvPr>
            <p:ph type="body" sz="quarter" idx="11"/>
          </p:nvPr>
        </p:nvSpPr>
        <p:spPr/>
        <p:txBody>
          <a:bodyPr lIns="91440" tIns="45720" rIns="91440" bIns="45720" anchor="ctr"/>
          <a:lstStyle/>
          <a:p>
            <a:pPr marL="376555" indent="-376555"/>
            <a:r>
              <a:rPr lang="en-GB" dirty="0">
                <a:latin typeface="Arial"/>
                <a:cs typeface="Arial"/>
              </a:rPr>
              <a:t>The inclusive ARM strategy will…</a:t>
            </a:r>
            <a:endParaRPr lang="en-GB" dirty="0">
              <a:cs typeface="Arial" panose="020B0604020202020204" pitchFamily="34" charset="0"/>
            </a:endParaRPr>
          </a:p>
        </p:txBody>
      </p:sp>
      <p:sp>
        <p:nvSpPr>
          <p:cNvPr id="3" name="Content Placeholder 2">
            <a:extLst>
              <a:ext uri="{FF2B5EF4-FFF2-40B4-BE49-F238E27FC236}">
                <a16:creationId xmlns:a16="http://schemas.microsoft.com/office/drawing/2014/main" id="{BEE97374-4628-F697-C0D9-7240F1630BF4}"/>
              </a:ext>
            </a:extLst>
          </p:cNvPr>
          <p:cNvSpPr>
            <a:spLocks noGrp="1"/>
          </p:cNvSpPr>
          <p:nvPr>
            <p:ph sz="quarter" idx="12"/>
          </p:nvPr>
        </p:nvSpPr>
        <p:spPr/>
        <p:txBody>
          <a:bodyPr lIns="91440" tIns="45720" rIns="91440" bIns="45720" anchor="t"/>
          <a:lstStyle/>
          <a:p>
            <a:pPr marL="376555" indent="-376555">
              <a:spcBef>
                <a:spcPts val="1648"/>
              </a:spcBef>
            </a:pPr>
            <a:endParaRPr lang="en-GB" sz="3600" dirty="0">
              <a:cs typeface="Arial" panose="020B0604020202020204" pitchFamily="34" charset="0"/>
            </a:endParaRPr>
          </a:p>
          <a:p>
            <a:pPr marL="376555" indent="-376555">
              <a:spcBef>
                <a:spcPts val="1648"/>
              </a:spcBef>
            </a:pPr>
            <a:endParaRPr lang="en-GB" dirty="0">
              <a:cs typeface="Arial" panose="020B0604020202020204" pitchFamily="34" charset="0"/>
            </a:endParaRPr>
          </a:p>
        </p:txBody>
      </p:sp>
      <p:graphicFrame>
        <p:nvGraphicFramePr>
          <p:cNvPr id="4" name="Diagram 3">
            <a:extLst>
              <a:ext uri="{FF2B5EF4-FFF2-40B4-BE49-F238E27FC236}">
                <a16:creationId xmlns:a16="http://schemas.microsoft.com/office/drawing/2014/main" id="{B3D9F025-4980-F12F-F9B8-6B45B9FEBFD8}"/>
              </a:ext>
            </a:extLst>
          </p:cNvPr>
          <p:cNvGraphicFramePr/>
          <p:nvPr>
            <p:extLst>
              <p:ext uri="{D42A27DB-BD31-4B8C-83A1-F6EECF244321}">
                <p14:modId xmlns:p14="http://schemas.microsoft.com/office/powerpoint/2010/main" val="3506408338"/>
              </p:ext>
            </p:extLst>
          </p:nvPr>
        </p:nvGraphicFramePr>
        <p:xfrm>
          <a:off x="-1922551" y="3135808"/>
          <a:ext cx="12332699" cy="7987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BFD9EF89-E48C-645C-B9AD-DD58EAC0DA60}"/>
              </a:ext>
            </a:extLst>
          </p:cNvPr>
          <p:cNvSpPr txBox="1">
            <a:spLocks/>
          </p:cNvSpPr>
          <p:nvPr/>
        </p:nvSpPr>
        <p:spPr>
          <a:xfrm>
            <a:off x="9566442" y="3445136"/>
            <a:ext cx="9318040" cy="6589295"/>
          </a:xfrm>
          <a:prstGeom prst="rect">
            <a:avLst/>
          </a:prstGeom>
        </p:spPr>
        <p:txBody>
          <a:bodyPr/>
          <a:lstStyle>
            <a:lvl1pPr marL="376961" indent="-376961" algn="l" defTabSz="1507846" rtl="0" eaLnBrk="1" latinLnBrk="0" hangingPunct="1">
              <a:lnSpc>
                <a:spcPct val="90000"/>
              </a:lnSpc>
              <a:spcBef>
                <a:spcPts val="1649"/>
              </a:spcBef>
              <a:buFont typeface="Arial" panose="020B0604020202020204" pitchFamily="34" charset="0"/>
              <a:buChar char="•"/>
              <a:defRPr sz="1800" b="1" i="0" kern="1200">
                <a:solidFill>
                  <a:schemeClr val="tx1"/>
                </a:solidFill>
                <a:latin typeface="Arial" panose="020B0604020202020204" pitchFamily="34" charset="0"/>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1800" b="1" i="0" kern="1200">
                <a:solidFill>
                  <a:schemeClr val="tx1"/>
                </a:solidFill>
                <a:latin typeface="Arial" panose="020B0604020202020204" pitchFamily="34" charset="0"/>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1800" b="1" i="0" kern="1200">
                <a:solidFill>
                  <a:schemeClr val="tx1"/>
                </a:solidFill>
                <a:latin typeface="Arial" panose="020B0604020202020204" pitchFamily="34" charset="0"/>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1800" b="1" i="0" kern="1200">
                <a:solidFill>
                  <a:schemeClr val="tx1"/>
                </a:solidFill>
                <a:latin typeface="Arial" panose="020B0604020202020204" pitchFamily="34" charset="0"/>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1800" b="1" i="0" kern="1200">
                <a:solidFill>
                  <a:schemeClr val="tx1"/>
                </a:solidFill>
                <a:latin typeface="Arial" panose="020B0604020202020204" pitchFamily="34" charset="0"/>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fontAlgn="base">
              <a:buNone/>
            </a:pPr>
            <a:r>
              <a:rPr lang="en-GB" sz="3600" u="sng" dirty="0">
                <a:solidFill>
                  <a:srgbClr val="000000"/>
                </a:solidFill>
                <a:latin typeface="+mn-lt"/>
              </a:rPr>
              <a:t>Principles </a:t>
            </a:r>
          </a:p>
          <a:p>
            <a:pPr fontAlgn="base"/>
            <a:r>
              <a:rPr lang="en-GB" sz="3600" dirty="0">
                <a:solidFill>
                  <a:srgbClr val="000000"/>
                </a:solidFill>
                <a:latin typeface="+mn-lt"/>
              </a:rPr>
              <a:t>Interventions are evidence led and will be evaluated year on year </a:t>
            </a:r>
          </a:p>
          <a:p>
            <a:pPr fontAlgn="base"/>
            <a:endParaRPr lang="en-GB" sz="3600" dirty="0">
              <a:solidFill>
                <a:srgbClr val="000000"/>
              </a:solidFill>
              <a:latin typeface="+mn-lt"/>
            </a:endParaRPr>
          </a:p>
          <a:p>
            <a:pPr fontAlgn="base"/>
            <a:r>
              <a:rPr lang="en-GB" sz="3600" dirty="0">
                <a:solidFill>
                  <a:srgbClr val="000000"/>
                </a:solidFill>
                <a:latin typeface="+mn-lt"/>
              </a:rPr>
              <a:t>Collaboration, not duplication</a:t>
            </a:r>
          </a:p>
          <a:p>
            <a:pPr fontAlgn="base"/>
            <a:endParaRPr lang="en-GB" sz="3600" dirty="0">
              <a:solidFill>
                <a:srgbClr val="000000"/>
              </a:solidFill>
              <a:latin typeface="+mn-lt"/>
            </a:endParaRPr>
          </a:p>
          <a:p>
            <a:pPr fontAlgn="base"/>
            <a:r>
              <a:rPr lang="en-GB" sz="3600" dirty="0">
                <a:solidFill>
                  <a:srgbClr val="000000"/>
                </a:solidFill>
                <a:latin typeface="+mn-lt"/>
              </a:rPr>
              <a:t>Inclusive and exclusive activities  </a:t>
            </a:r>
          </a:p>
          <a:p>
            <a:pPr marL="0" indent="0" fontAlgn="base">
              <a:buFont typeface="Arial" panose="020B0604020202020204" pitchFamily="34" charset="0"/>
              <a:buNone/>
            </a:pPr>
            <a:endParaRPr lang="en-GB" sz="3600" dirty="0">
              <a:solidFill>
                <a:srgbClr val="000000"/>
              </a:solidFill>
              <a:latin typeface="+mn-lt"/>
            </a:endParaRPr>
          </a:p>
          <a:p>
            <a:pPr fontAlgn="base"/>
            <a:r>
              <a:rPr lang="en-GB" sz="3600" dirty="0">
                <a:solidFill>
                  <a:srgbClr val="000000"/>
                </a:solidFill>
                <a:latin typeface="+mn-lt"/>
              </a:rPr>
              <a:t>Fixed term funding to support embedded inclusive interventions as BAU</a:t>
            </a:r>
            <a:endParaRPr lang="en-GB" sz="2400" dirty="0">
              <a:latin typeface="+mn-lt"/>
            </a:endParaRPr>
          </a:p>
        </p:txBody>
      </p:sp>
    </p:spTree>
    <p:extLst>
      <p:ext uri="{BB962C8B-B14F-4D97-AF65-F5344CB8AC3E}">
        <p14:creationId xmlns:p14="http://schemas.microsoft.com/office/powerpoint/2010/main" val="809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fade">
                                      <p:cBhvr>
                                        <p:cTn id="2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AF29E1-A14D-F0BF-7BDF-0908BD97CEF0}"/>
              </a:ext>
            </a:extLst>
          </p:cNvPr>
          <p:cNvSpPr>
            <a:spLocks noGrp="1"/>
          </p:cNvSpPr>
          <p:nvPr>
            <p:ph type="body" sz="quarter" idx="11"/>
          </p:nvPr>
        </p:nvSpPr>
        <p:spPr/>
        <p:txBody>
          <a:bodyPr lIns="91440" tIns="45720" rIns="91440" bIns="45720" anchor="ctr"/>
          <a:lstStyle/>
          <a:p>
            <a:pPr marL="376555" indent="-376555"/>
            <a:r>
              <a:rPr lang="en-GB" sz="3600" dirty="0">
                <a:solidFill>
                  <a:srgbClr val="000000"/>
                </a:solidFill>
                <a:latin typeface="+mn-lt"/>
              </a:rPr>
              <a:t>Operational plan at a glance </a:t>
            </a:r>
          </a:p>
        </p:txBody>
      </p:sp>
      <p:graphicFrame>
        <p:nvGraphicFramePr>
          <p:cNvPr id="4" name="Content Placeholder 3">
            <a:extLst>
              <a:ext uri="{FF2B5EF4-FFF2-40B4-BE49-F238E27FC236}">
                <a16:creationId xmlns:a16="http://schemas.microsoft.com/office/drawing/2014/main" id="{4C8C98A5-B9EA-4AEC-4F78-8C0442B47E60}"/>
              </a:ext>
            </a:extLst>
          </p:cNvPr>
          <p:cNvGraphicFramePr>
            <a:graphicFrameLocks noGrp="1"/>
          </p:cNvGraphicFramePr>
          <p:nvPr>
            <p:ph sz="quarter" idx="12"/>
            <p:extLst>
              <p:ext uri="{D42A27DB-BD31-4B8C-83A1-F6EECF244321}">
                <p14:modId xmlns:p14="http://schemas.microsoft.com/office/powerpoint/2010/main" val="2814270113"/>
              </p:ext>
            </p:extLst>
          </p:nvPr>
        </p:nvGraphicFramePr>
        <p:xfrm>
          <a:off x="356371" y="3831284"/>
          <a:ext cx="19390446" cy="6198968"/>
        </p:xfrm>
        <a:graphic>
          <a:graphicData uri="http://schemas.openxmlformats.org/drawingml/2006/table">
            <a:tbl>
              <a:tblPr firstRow="1" bandRow="1">
                <a:tableStyleId>{F5AB1C69-6EDB-4FF4-983F-18BD219EF322}</a:tableStyleId>
              </a:tblPr>
              <a:tblGrid>
                <a:gridCol w="1435853">
                  <a:extLst>
                    <a:ext uri="{9D8B030D-6E8A-4147-A177-3AD203B41FA5}">
                      <a16:colId xmlns:a16="http://schemas.microsoft.com/office/drawing/2014/main" val="1338197729"/>
                    </a:ext>
                  </a:extLst>
                </a:gridCol>
                <a:gridCol w="4078224">
                  <a:extLst>
                    <a:ext uri="{9D8B030D-6E8A-4147-A177-3AD203B41FA5}">
                      <a16:colId xmlns:a16="http://schemas.microsoft.com/office/drawing/2014/main" val="2146012902"/>
                    </a:ext>
                  </a:extLst>
                </a:gridCol>
                <a:gridCol w="4169664">
                  <a:extLst>
                    <a:ext uri="{9D8B030D-6E8A-4147-A177-3AD203B41FA5}">
                      <a16:colId xmlns:a16="http://schemas.microsoft.com/office/drawing/2014/main" val="958477402"/>
                    </a:ext>
                  </a:extLst>
                </a:gridCol>
                <a:gridCol w="2867926">
                  <a:extLst>
                    <a:ext uri="{9D8B030D-6E8A-4147-A177-3AD203B41FA5}">
                      <a16:colId xmlns:a16="http://schemas.microsoft.com/office/drawing/2014/main" val="3021432020"/>
                    </a:ext>
                  </a:extLst>
                </a:gridCol>
                <a:gridCol w="3577123">
                  <a:extLst>
                    <a:ext uri="{9D8B030D-6E8A-4147-A177-3AD203B41FA5}">
                      <a16:colId xmlns:a16="http://schemas.microsoft.com/office/drawing/2014/main" val="3871935622"/>
                    </a:ext>
                  </a:extLst>
                </a:gridCol>
                <a:gridCol w="3261656">
                  <a:extLst>
                    <a:ext uri="{9D8B030D-6E8A-4147-A177-3AD203B41FA5}">
                      <a16:colId xmlns:a16="http://schemas.microsoft.com/office/drawing/2014/main" val="126866100"/>
                    </a:ext>
                  </a:extLst>
                </a:gridCol>
              </a:tblGrid>
              <a:tr h="1168315">
                <a:tc>
                  <a:txBody>
                    <a:bodyPr/>
                    <a:lstStyle/>
                    <a:p>
                      <a:pPr rtl="0" fontAlgn="base"/>
                      <a:r>
                        <a:rPr lang="en-GB" sz="2400" b="1" dirty="0">
                          <a:solidFill>
                            <a:sysClr val="windowText" lastClr="000000"/>
                          </a:solidFill>
                          <a:effectLst/>
                          <a:latin typeface="+mn-lt"/>
                        </a:rPr>
                        <a:t>Focus areas   </a:t>
                      </a:r>
                    </a:p>
                  </a:txBody>
                  <a:tcPr anchor="ctr">
                    <a:solidFill>
                      <a:srgbClr val="FBA618"/>
                    </a:solidFill>
                  </a:tcPr>
                </a:tc>
                <a:tc>
                  <a:txBody>
                    <a:bodyPr/>
                    <a:lstStyle/>
                    <a:p>
                      <a:pPr marL="0" algn="l" defTabSz="1507846" rtl="0" eaLnBrk="1" fontAlgn="t" latinLnBrk="0" hangingPunct="1"/>
                      <a:endParaRPr lang="en-GB" sz="2400" kern="1200" dirty="0">
                        <a:solidFill>
                          <a:sysClr val="windowText" lastClr="000000"/>
                        </a:solidFill>
                        <a:effectLst/>
                        <a:latin typeface="+mn-lt"/>
                        <a:ea typeface="+mn-ea"/>
                        <a:cs typeface="+mn-cs"/>
                      </a:endParaRPr>
                    </a:p>
                    <a:p>
                      <a:pPr marL="0" algn="l" rtl="0" eaLnBrk="1" fontAlgn="base" latinLnBrk="0" hangingPunct="1"/>
                      <a:r>
                        <a:rPr lang="en-GB" sz="2400" kern="1200" dirty="0">
                          <a:solidFill>
                            <a:sysClr val="windowText" lastClr="000000"/>
                          </a:solidFill>
                          <a:effectLst/>
                          <a:latin typeface="+mn-lt"/>
                          <a:ea typeface="+mn-ea"/>
                          <a:cs typeface="+mn-cs"/>
                        </a:rPr>
                        <a:t>Geo-targeted recruitment and marketing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algn="l" rtl="0" eaLnBrk="1" fontAlgn="base" latinLnBrk="0" hangingPunct="1"/>
                      <a:endParaRPr lang="en-GB" sz="2400" kern="1200" dirty="0">
                        <a:solidFill>
                          <a:sysClr val="windowText" lastClr="000000"/>
                        </a:solidFill>
                        <a:effectLst/>
                        <a:latin typeface="+mn-lt"/>
                        <a:ea typeface="+mn-ea"/>
                        <a:cs typeface="+mn-cs"/>
                      </a:endParaRPr>
                    </a:p>
                    <a:p>
                      <a:pPr marL="0" algn="l" rtl="0" eaLnBrk="1" fontAlgn="base" latinLnBrk="0" hangingPunct="1"/>
                      <a:r>
                        <a:rPr lang="en-GB" sz="2400" kern="1200" dirty="0">
                          <a:solidFill>
                            <a:sysClr val="windowText" lastClr="000000"/>
                          </a:solidFill>
                          <a:effectLst/>
                          <a:latin typeface="+mn-lt"/>
                          <a:ea typeface="+mn-ea"/>
                          <a:cs typeface="+mn-cs"/>
                        </a:rPr>
                        <a:t>Integrated UG awareness &amp; recruitment campaigns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algn="l" defTabSz="1507846" rtl="0" eaLnBrk="1" fontAlgn="t" latinLnBrk="0" hangingPunct="1"/>
                      <a:endParaRPr lang="en-GB" sz="2400" kern="1200" dirty="0">
                        <a:solidFill>
                          <a:sysClr val="windowText" lastClr="000000"/>
                        </a:solidFill>
                        <a:effectLst/>
                        <a:latin typeface="+mn-lt"/>
                        <a:ea typeface="+mn-ea"/>
                        <a:cs typeface="+mn-cs"/>
                      </a:endParaRPr>
                    </a:p>
                    <a:p>
                      <a:pPr marL="0" algn="l" defTabSz="1507846" rtl="0" eaLnBrk="1" fontAlgn="base" latinLnBrk="0" hangingPunct="1"/>
                      <a:r>
                        <a:rPr lang="en-GB" sz="2400" kern="1200" dirty="0">
                          <a:solidFill>
                            <a:sysClr val="windowText" lastClr="000000"/>
                          </a:solidFill>
                          <a:effectLst/>
                          <a:latin typeface="+mn-lt"/>
                          <a:ea typeface="+mn-ea"/>
                          <a:cs typeface="+mn-cs"/>
                        </a:rPr>
                        <a:t>Inclusive admissions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algn="l" defTabSz="1507846" rtl="0" eaLnBrk="1" fontAlgn="t" latinLnBrk="0" hangingPunct="1"/>
                      <a:endParaRPr lang="en-GB" sz="2400" kern="1200" dirty="0">
                        <a:solidFill>
                          <a:sysClr val="windowText" lastClr="000000"/>
                        </a:solidFill>
                        <a:effectLst/>
                        <a:latin typeface="+mn-lt"/>
                        <a:ea typeface="+mn-ea"/>
                        <a:cs typeface="+mn-cs"/>
                      </a:endParaRPr>
                    </a:p>
                    <a:p>
                      <a:pPr marL="0" algn="l" defTabSz="1507846" rtl="0" eaLnBrk="1" fontAlgn="base" latinLnBrk="0" hangingPunct="1"/>
                      <a:r>
                        <a:rPr lang="en-GB" sz="2400" kern="1200" dirty="0">
                          <a:solidFill>
                            <a:sysClr val="windowText" lastClr="000000"/>
                          </a:solidFill>
                          <a:effectLst/>
                          <a:latin typeface="+mn-lt"/>
                          <a:ea typeface="+mn-ea"/>
                          <a:cs typeface="+mn-cs"/>
                        </a:rPr>
                        <a:t>Applicant support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algn="l" defTabSz="1507846" rtl="0" eaLnBrk="1" fontAlgn="base" latinLnBrk="0" hangingPunct="1"/>
                      <a:endParaRPr lang="en-GB" sz="2400" kern="1200" dirty="0">
                        <a:solidFill>
                          <a:sysClr val="windowText" lastClr="000000"/>
                        </a:solidFill>
                        <a:effectLst/>
                        <a:latin typeface="+mn-lt"/>
                        <a:ea typeface="+mn-ea"/>
                        <a:cs typeface="+mn-cs"/>
                      </a:endParaRPr>
                    </a:p>
                    <a:p>
                      <a:pPr marL="0" algn="l" defTabSz="1507846" rtl="0" eaLnBrk="1" fontAlgn="base" latinLnBrk="0" hangingPunct="1"/>
                      <a:r>
                        <a:rPr lang="en-GB" sz="2400" kern="1200" dirty="0">
                          <a:solidFill>
                            <a:sysClr val="windowText" lastClr="000000"/>
                          </a:solidFill>
                          <a:effectLst/>
                          <a:latin typeface="+mn-lt"/>
                          <a:ea typeface="+mn-ea"/>
                          <a:cs typeface="+mn-cs"/>
                        </a:rPr>
                        <a:t>Inclusive clearing strategy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3945739"/>
                  </a:ext>
                </a:extLst>
              </a:tr>
              <a:tr h="1727884">
                <a:tc rowSpan="3">
                  <a:txBody>
                    <a:bodyPr/>
                    <a:lstStyle/>
                    <a:p>
                      <a:pPr rtl="0" fontAlgn="base"/>
                      <a:r>
                        <a:rPr lang="en-GB" sz="2400" b="1" dirty="0">
                          <a:solidFill>
                            <a:sysClr val="windowText" lastClr="000000"/>
                          </a:solidFill>
                          <a:effectLst/>
                          <a:latin typeface="+mn-lt"/>
                        </a:rPr>
                        <a:t>Projects   </a:t>
                      </a:r>
                    </a:p>
                  </a:txBody>
                  <a:tcPr anchor="ctr">
                    <a:solidFill>
                      <a:srgbClr val="FBA618"/>
                    </a:solidFill>
                  </a:tcPr>
                </a:tc>
                <a:tc>
                  <a:txBody>
                    <a:bodyPr/>
                    <a:lstStyle/>
                    <a:p>
                      <a:pPr fontAlgn="t"/>
                      <a:endParaRPr lang="en-GB" sz="2400" dirty="0">
                        <a:solidFill>
                          <a:sysClr val="windowText" lastClr="000000"/>
                        </a:solidFill>
                        <a:effectLst/>
                        <a:latin typeface="+mn-lt"/>
                      </a:endParaRPr>
                    </a:p>
                    <a:p>
                      <a:pPr rtl="0" fontAlgn="base"/>
                      <a:r>
                        <a:rPr lang="en-GB" sz="2400" dirty="0">
                          <a:solidFill>
                            <a:sysClr val="windowText" lastClr="000000"/>
                          </a:solidFill>
                          <a:effectLst/>
                          <a:latin typeface="+mn-lt"/>
                        </a:rPr>
                        <a:t>Inclusive school liaison</a:t>
                      </a:r>
                    </a:p>
                    <a:p>
                      <a:pPr rtl="0" fontAlgn="base"/>
                      <a:r>
                        <a:rPr lang="en-GB" sz="2400" dirty="0">
                          <a:solidFill>
                            <a:sysClr val="windowText" lastClr="000000"/>
                          </a:solidFill>
                          <a:effectLst/>
                          <a:latin typeface="+mn-lt"/>
                        </a:rPr>
                        <a:t>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endParaRPr lang="en-GB" sz="2400" dirty="0">
                        <a:solidFill>
                          <a:sysClr val="windowText" lastClr="000000"/>
                        </a:solidFill>
                        <a:effectLst/>
                        <a:latin typeface="+mn-lt"/>
                      </a:endParaRPr>
                    </a:p>
                    <a:p>
                      <a:pPr rtl="0" fontAlgn="base"/>
                      <a:r>
                        <a:rPr lang="en-GB" sz="2400" dirty="0">
                          <a:solidFill>
                            <a:sysClr val="windowText" lastClr="000000"/>
                          </a:solidFill>
                          <a:effectLst/>
                          <a:latin typeface="+mn-lt"/>
                        </a:rPr>
                        <a:t>Diverse UG campaign proposition   </a:t>
                      </a:r>
                    </a:p>
                    <a:p>
                      <a:pPr rtl="0" fontAlgn="base"/>
                      <a:r>
                        <a:rPr lang="en-GB" sz="2400" dirty="0">
                          <a:solidFill>
                            <a:sysClr val="windowText" lastClr="000000"/>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endParaRPr lang="en-GB" sz="2400" dirty="0">
                        <a:solidFill>
                          <a:sysClr val="windowText" lastClr="000000"/>
                        </a:solidFill>
                        <a:effectLst/>
                        <a:latin typeface="+mn-lt"/>
                      </a:endParaRPr>
                    </a:p>
                    <a:p>
                      <a:pPr rtl="0" fontAlgn="base"/>
                      <a:r>
                        <a:rPr lang="en-GB" sz="2400" dirty="0">
                          <a:solidFill>
                            <a:sysClr val="windowText" lastClr="000000"/>
                          </a:solidFill>
                          <a:effectLst/>
                          <a:latin typeface="+mn-lt"/>
                        </a:rPr>
                        <a:t>Contextual admissions and conversion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endParaRPr lang="en-GB" sz="2400" dirty="0">
                        <a:solidFill>
                          <a:sysClr val="windowText" lastClr="000000"/>
                        </a:solidFill>
                        <a:effectLst/>
                        <a:latin typeface="+mn-lt"/>
                      </a:endParaRPr>
                    </a:p>
                    <a:p>
                      <a:pPr rtl="0" fontAlgn="base"/>
                      <a:r>
                        <a:rPr lang="en-GB" sz="2400" dirty="0">
                          <a:solidFill>
                            <a:sysClr val="windowText" lastClr="000000"/>
                          </a:solidFill>
                          <a:effectLst/>
                          <a:latin typeface="+mn-lt"/>
                        </a:rPr>
                        <a:t>Post-application outreach programmes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endParaRPr lang="en-GB" sz="2400" dirty="0">
                        <a:solidFill>
                          <a:sysClr val="windowText" lastClr="000000"/>
                        </a:solidFill>
                        <a:effectLst/>
                        <a:latin typeface="+mn-lt"/>
                      </a:endParaRPr>
                    </a:p>
                    <a:p>
                      <a:pPr rtl="0" fontAlgn="base"/>
                      <a:r>
                        <a:rPr lang="en-GB" sz="2400" dirty="0">
                          <a:solidFill>
                            <a:sysClr val="windowText" lastClr="000000"/>
                          </a:solidFill>
                          <a:effectLst/>
                          <a:latin typeface="+mn-lt"/>
                        </a:rPr>
                        <a:t>Pre-clearing campaign development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9885900"/>
                  </a:ext>
                </a:extLst>
              </a:tr>
              <a:tr h="1727884">
                <a:tc vMerge="1">
                  <a:txBody>
                    <a:bodyPr/>
                    <a:lstStyle/>
                    <a:p>
                      <a:endParaRPr lang="en-GB"/>
                    </a:p>
                  </a:txBody>
                  <a:tcPr/>
                </a:tc>
                <a:tc>
                  <a:txBody>
                    <a:bodyPr/>
                    <a:lstStyle/>
                    <a:p>
                      <a:pPr fontAlgn="t"/>
                      <a:endParaRPr lang="en-GB" sz="2400" dirty="0">
                        <a:solidFill>
                          <a:sysClr val="windowText" lastClr="000000"/>
                        </a:solidFill>
                        <a:effectLst/>
                        <a:latin typeface="+mn-lt"/>
                      </a:endParaRPr>
                    </a:p>
                    <a:p>
                      <a:pPr rtl="0" fontAlgn="base"/>
                      <a:r>
                        <a:rPr lang="en-GB" sz="2400" dirty="0">
                          <a:solidFill>
                            <a:sysClr val="windowText" lastClr="000000"/>
                          </a:solidFill>
                          <a:effectLst/>
                          <a:latin typeface="+mn-lt"/>
                        </a:rPr>
                        <a:t>APP target group market share opportunities</a:t>
                      </a:r>
                    </a:p>
                    <a:p>
                      <a:pPr rtl="0" fontAlgn="base"/>
                      <a:r>
                        <a:rPr lang="en-GB" sz="2400" dirty="0">
                          <a:solidFill>
                            <a:sysClr val="windowText" lastClr="000000"/>
                          </a:solidFill>
                          <a:effectLst/>
                          <a:latin typeface="+mn-lt"/>
                        </a:rPr>
                        <a:t>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endParaRPr lang="en-GB" sz="2400" dirty="0">
                        <a:solidFill>
                          <a:sysClr val="windowText" lastClr="000000"/>
                        </a:solidFill>
                        <a:effectLst/>
                        <a:latin typeface="+mn-lt"/>
                      </a:endParaRPr>
                    </a:p>
                    <a:p>
                      <a:pPr rtl="0" fontAlgn="base"/>
                      <a:r>
                        <a:rPr lang="en-GB" sz="2400" dirty="0">
                          <a:solidFill>
                            <a:sysClr val="windowText" lastClr="000000"/>
                          </a:solidFill>
                          <a:effectLst/>
                          <a:latin typeface="+mn-lt"/>
                        </a:rPr>
                        <a:t>Tailored resources and activity for specific underrepresented groups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endParaRPr lang="en-GB" sz="2400" dirty="0">
                        <a:solidFill>
                          <a:sysClr val="windowText" lastClr="000000"/>
                        </a:solidFill>
                        <a:effectLst/>
                        <a:latin typeface="+mn-lt"/>
                      </a:endParaRPr>
                    </a:p>
                    <a:p>
                      <a:pPr rtl="0" fontAlgn="base"/>
                      <a:r>
                        <a:rPr lang="en-GB" sz="2400" dirty="0">
                          <a:solidFill>
                            <a:sysClr val="windowText" lastClr="000000"/>
                          </a:solidFill>
                          <a:effectLst/>
                          <a:latin typeface="+mn-lt"/>
                        </a:rPr>
                        <a:t>Offer making gap analysis &amp; toolkit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endParaRPr lang="en-GB" sz="2400" dirty="0">
                        <a:solidFill>
                          <a:sysClr val="windowText" lastClr="000000"/>
                        </a:solidFill>
                        <a:effectLst/>
                        <a:latin typeface="+mn-lt"/>
                      </a:endParaRPr>
                    </a:p>
                    <a:p>
                      <a:pPr rtl="0" fontAlgn="base"/>
                      <a:r>
                        <a:rPr lang="en-GB" sz="2400" dirty="0">
                          <a:solidFill>
                            <a:sysClr val="windowText" lastClr="000000"/>
                          </a:solidFill>
                          <a:effectLst/>
                          <a:latin typeface="+mn-lt"/>
                        </a:rPr>
                        <a:t>Inclusive welcome and arrival events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endParaRPr lang="en-GB" sz="2400" dirty="0">
                        <a:solidFill>
                          <a:sysClr val="windowText" lastClr="000000"/>
                        </a:solidFill>
                        <a:effectLst/>
                        <a:latin typeface="+mn-lt"/>
                      </a:endParaRPr>
                    </a:p>
                    <a:p>
                      <a:pPr rtl="0" fontAlgn="base"/>
                      <a:r>
                        <a:rPr lang="en-GB" sz="2400" dirty="0">
                          <a:solidFill>
                            <a:sysClr val="windowText" lastClr="000000"/>
                          </a:solidFill>
                          <a:effectLst/>
                          <a:latin typeface="+mn-lt"/>
                        </a:rPr>
                        <a:t>Inclusive clearing and confirmation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3201354"/>
                  </a:ext>
                </a:extLst>
              </a:tr>
              <a:tr h="1398360">
                <a:tc vMerge="1">
                  <a:txBody>
                    <a:bodyPr/>
                    <a:lstStyle/>
                    <a:p>
                      <a:endParaRPr lang="en-GB"/>
                    </a:p>
                  </a:txBody>
                  <a:tcPr/>
                </a:tc>
                <a:tc>
                  <a:txBody>
                    <a:bodyPr/>
                    <a:lstStyle/>
                    <a:p>
                      <a:pPr fontAlgn="t"/>
                      <a:endParaRPr lang="en-GB" sz="2400" dirty="0">
                        <a:solidFill>
                          <a:sysClr val="windowText" lastClr="000000"/>
                        </a:solidFill>
                        <a:effectLst/>
                        <a:latin typeface="+mn-lt"/>
                      </a:endParaRPr>
                    </a:p>
                    <a:p>
                      <a:pPr rtl="0" fontAlgn="base"/>
                      <a:r>
                        <a:rPr lang="en-GB" sz="2400" dirty="0">
                          <a:solidFill>
                            <a:sysClr val="windowText" lastClr="000000"/>
                          </a:solidFill>
                          <a:effectLst/>
                          <a:latin typeface="+mn-lt"/>
                        </a:rPr>
                        <a:t>Post-16 outreach delivery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endParaRPr lang="en-GB" sz="2400" dirty="0">
                        <a:solidFill>
                          <a:sysClr val="windowText" lastClr="000000"/>
                        </a:solidFill>
                        <a:effectLst/>
                        <a:latin typeface="+mn-lt"/>
                      </a:endParaRPr>
                    </a:p>
                    <a:p>
                      <a:pPr rtl="0" fontAlgn="base"/>
                      <a:r>
                        <a:rPr lang="en-GB" sz="2400" dirty="0">
                          <a:solidFill>
                            <a:sysClr val="windowText" lastClr="000000"/>
                          </a:solidFill>
                          <a:effectLst/>
                          <a:latin typeface="+mn-lt"/>
                        </a:rPr>
                        <a:t>Pre-awareness campaign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endParaRPr lang="en-GB" sz="2400" dirty="0">
                        <a:solidFill>
                          <a:sysClr val="windowText" lastClr="000000"/>
                        </a:solidFill>
                        <a:effectLst/>
                        <a:latin typeface="+mn-lt"/>
                      </a:endParaRPr>
                    </a:p>
                    <a:p>
                      <a:pPr rtl="0" fontAlgn="base"/>
                      <a:r>
                        <a:rPr lang="en-GB" sz="2400" dirty="0">
                          <a:solidFill>
                            <a:sysClr val="windowText" lastClr="000000"/>
                          </a:solidFill>
                          <a:effectLst/>
                          <a:latin typeface="+mn-lt"/>
                        </a:rPr>
                        <a:t>Inclusive CRM &amp; comms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endParaRPr lang="en-GB" sz="2400" dirty="0">
                        <a:solidFill>
                          <a:sysClr val="windowText" lastClr="000000"/>
                        </a:solidFill>
                        <a:effectLst/>
                        <a:latin typeface="+mn-lt"/>
                      </a:endParaRPr>
                    </a:p>
                    <a:p>
                      <a:pPr rtl="0" fontAlgn="base"/>
                      <a:r>
                        <a:rPr lang="en-GB" sz="2400" dirty="0">
                          <a:solidFill>
                            <a:sysClr val="windowText" lastClr="000000"/>
                          </a:solidFill>
                          <a:effectLst/>
                          <a:latin typeface="+mn-lt"/>
                        </a:rPr>
                        <a:t>Application journey analysis by priority subject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endParaRPr lang="en-GB" sz="2400" dirty="0">
                        <a:solidFill>
                          <a:sysClr val="windowText" lastClr="000000"/>
                        </a:solidFill>
                        <a:effectLst/>
                        <a:latin typeface="+mn-lt"/>
                      </a:endParaRPr>
                    </a:p>
                    <a:p>
                      <a:pPr rtl="0" fontAlgn="base"/>
                      <a:r>
                        <a:rPr lang="en-GB" sz="2400" dirty="0">
                          <a:solidFill>
                            <a:sysClr val="windowText" lastClr="000000"/>
                          </a:solidFill>
                          <a:effectLst/>
                          <a:latin typeface="+mn-lt"/>
                        </a:rPr>
                        <a:t>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8773034"/>
                  </a:ext>
                </a:extLst>
              </a:tr>
            </a:tbl>
          </a:graphicData>
        </a:graphic>
      </p:graphicFrame>
    </p:spTree>
    <p:extLst>
      <p:ext uri="{BB962C8B-B14F-4D97-AF65-F5344CB8AC3E}">
        <p14:creationId xmlns:p14="http://schemas.microsoft.com/office/powerpoint/2010/main" val="557987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09F65C-EF5C-34FA-53D4-115DDEE0468E}"/>
              </a:ext>
            </a:extLst>
          </p:cNvPr>
          <p:cNvSpPr>
            <a:spLocks noGrp="1"/>
          </p:cNvSpPr>
          <p:nvPr>
            <p:ph sz="quarter" idx="12"/>
          </p:nvPr>
        </p:nvSpPr>
        <p:spPr/>
        <p:txBody>
          <a:bodyPr lIns="91440" tIns="45720" rIns="91440" bIns="45720" anchor="t"/>
          <a:lstStyle/>
          <a:p>
            <a:pPr marL="376555" indent="-376555"/>
            <a:r>
              <a:rPr lang="en-GB" sz="3600" dirty="0">
                <a:latin typeface="Arial"/>
                <a:cs typeface="Arial"/>
              </a:rPr>
              <a:t>All projects embedded in strategic plan</a:t>
            </a:r>
            <a:endParaRPr lang="en-US" dirty="0">
              <a:latin typeface="Arial"/>
              <a:cs typeface="Arial"/>
            </a:endParaRPr>
          </a:p>
          <a:p>
            <a:pPr marL="1130300" lvl="1" indent="-376555">
              <a:spcBef>
                <a:spcPts val="1648"/>
              </a:spcBef>
              <a:buFont typeface="Courier New" panose="020B0604020202020204" pitchFamily="34" charset="0"/>
              <a:buChar char="o"/>
            </a:pPr>
            <a:r>
              <a:rPr lang="en-GB" sz="3600" b="0" dirty="0">
                <a:latin typeface="Arial"/>
                <a:cs typeface="Arial"/>
              </a:rPr>
              <a:t>e.g. Underrepresented student targets across reputation raising, recruitment and conversion activities</a:t>
            </a:r>
            <a:endParaRPr lang="en-GB" sz="3600" dirty="0">
              <a:latin typeface="Arial"/>
              <a:cs typeface="Arial"/>
            </a:endParaRPr>
          </a:p>
          <a:p>
            <a:pPr marL="1130300" lvl="1" indent="-376555">
              <a:spcBef>
                <a:spcPts val="1648"/>
              </a:spcBef>
              <a:buFont typeface="Courier New" panose="020B0604020202020204" pitchFamily="34" charset="0"/>
              <a:buChar char="o"/>
            </a:pPr>
            <a:r>
              <a:rPr lang="en-GB" sz="3600" b="0" dirty="0">
                <a:latin typeface="Arial"/>
                <a:cs typeface="Arial"/>
              </a:rPr>
              <a:t>Inclusive by design, with data &amp; insight to support decision making </a:t>
            </a:r>
          </a:p>
          <a:p>
            <a:pPr marL="0" indent="0">
              <a:spcBef>
                <a:spcPts val="1648"/>
              </a:spcBef>
              <a:buNone/>
            </a:pPr>
            <a:endParaRPr lang="en-GB" sz="3600" dirty="0">
              <a:latin typeface="Arial"/>
              <a:cs typeface="Arial"/>
            </a:endParaRPr>
          </a:p>
          <a:p>
            <a:pPr marL="376555" indent="-376555"/>
            <a:r>
              <a:rPr lang="en-GB" sz="3600" dirty="0">
                <a:latin typeface="Arial"/>
                <a:cs typeface="Arial"/>
              </a:rPr>
              <a:t>Quarterly reporting</a:t>
            </a:r>
          </a:p>
          <a:p>
            <a:pPr marL="1130300" lvl="1" indent="-376555">
              <a:buFont typeface="Courier New" panose="020B0604020202020204" pitchFamily="34" charset="0"/>
              <a:buChar char="o"/>
            </a:pPr>
            <a:r>
              <a:rPr lang="en-GB" sz="3600" b="0" dirty="0">
                <a:latin typeface="Arial"/>
                <a:cs typeface="Arial"/>
              </a:rPr>
              <a:t>Progress and headline statistics reported widely for shared accountability </a:t>
            </a:r>
            <a:endParaRPr lang="en-GB" sz="3600" dirty="0">
              <a:cs typeface="Arial" panose="020B0604020202020204" pitchFamily="34" charset="0"/>
            </a:endParaRPr>
          </a:p>
          <a:p>
            <a:pPr marL="376555" indent="-376555">
              <a:spcBef>
                <a:spcPts val="1648"/>
              </a:spcBef>
            </a:pPr>
            <a:endParaRPr lang="en-GB" sz="3600" dirty="0">
              <a:cs typeface="Arial"/>
            </a:endParaRPr>
          </a:p>
          <a:p>
            <a:pPr marL="376555" indent="-376555"/>
            <a:r>
              <a:rPr lang="en-GB" sz="3600" dirty="0">
                <a:latin typeface="Arial"/>
                <a:cs typeface="Arial"/>
              </a:rPr>
              <a:t>Budget allocation</a:t>
            </a:r>
          </a:p>
          <a:p>
            <a:pPr marL="1130300" lvl="1" indent="-376555">
              <a:spcBef>
                <a:spcPts val="1648"/>
              </a:spcBef>
              <a:buFont typeface="Courier New" panose="020B0604020202020204" pitchFamily="34" charset="0"/>
              <a:buChar char="o"/>
            </a:pPr>
            <a:r>
              <a:rPr lang="en-GB" sz="3600" b="0" dirty="0">
                <a:latin typeface="Arial"/>
                <a:cs typeface="Arial"/>
              </a:rPr>
              <a:t>Budget provided to support activities where needed</a:t>
            </a:r>
            <a:endParaRPr lang="en-GB" dirty="0">
              <a:cs typeface="Arial" panose="020B0604020202020204" pitchFamily="34" charset="0"/>
            </a:endParaRPr>
          </a:p>
        </p:txBody>
      </p:sp>
      <p:sp>
        <p:nvSpPr>
          <p:cNvPr id="5" name="TextBox 4">
            <a:extLst>
              <a:ext uri="{FF2B5EF4-FFF2-40B4-BE49-F238E27FC236}">
                <a16:creationId xmlns:a16="http://schemas.microsoft.com/office/drawing/2014/main" id="{D26D3527-7F3D-19EC-1670-7F656171E5E2}"/>
              </a:ext>
            </a:extLst>
          </p:cNvPr>
          <p:cNvSpPr txBox="1"/>
          <p:nvPr/>
        </p:nvSpPr>
        <p:spPr>
          <a:xfrm>
            <a:off x="178308" y="1808726"/>
            <a:ext cx="13647420" cy="769441"/>
          </a:xfrm>
          <a:prstGeom prst="rect">
            <a:avLst/>
          </a:prstGeom>
          <a:noFill/>
        </p:spPr>
        <p:txBody>
          <a:bodyPr wrap="square">
            <a:spAutoFit/>
          </a:bodyPr>
          <a:lstStyle/>
          <a:p>
            <a:r>
              <a:rPr lang="en-GB" sz="4400" b="1" dirty="0">
                <a:latin typeface="Arial"/>
                <a:cs typeface="Arial"/>
              </a:rPr>
              <a:t>How have we implemented the strategy?</a:t>
            </a:r>
          </a:p>
        </p:txBody>
      </p:sp>
    </p:spTree>
    <p:extLst>
      <p:ext uri="{BB962C8B-B14F-4D97-AF65-F5344CB8AC3E}">
        <p14:creationId xmlns:p14="http://schemas.microsoft.com/office/powerpoint/2010/main" val="2483368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group of women posing for a picture&#10;&#10;AI-generated content may be incorrect.">
            <a:extLst>
              <a:ext uri="{FF2B5EF4-FFF2-40B4-BE49-F238E27FC236}">
                <a16:creationId xmlns:a16="http://schemas.microsoft.com/office/drawing/2014/main" id="{2275A4E7-8930-8337-3B78-E06553570B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697"/>
          <a:stretch/>
        </p:blipFill>
        <p:spPr bwMode="auto">
          <a:xfrm>
            <a:off x="13807440" y="2432304"/>
            <a:ext cx="6133845" cy="37488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person and person sitting at a table with a table full of food&#10;&#10;Description automatically generated">
            <a:extLst>
              <a:ext uri="{FF2B5EF4-FFF2-40B4-BE49-F238E27FC236}">
                <a16:creationId xmlns:a16="http://schemas.microsoft.com/office/drawing/2014/main" id="{37FC7E5A-2282-4AD1-28D0-2DD8F4D9D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8821" y="3666094"/>
            <a:ext cx="4001767" cy="49328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D121040-A774-8640-82F4-5C3595C793D4}"/>
              </a:ext>
            </a:extLst>
          </p:cNvPr>
          <p:cNvPicPr>
            <a:picLocks noChangeAspect="1"/>
          </p:cNvPicPr>
          <p:nvPr/>
        </p:nvPicPr>
        <p:blipFill>
          <a:blip r:embed="rId5"/>
          <a:stretch>
            <a:fillRect/>
          </a:stretch>
        </p:blipFill>
        <p:spPr>
          <a:xfrm>
            <a:off x="14548103" y="6139661"/>
            <a:ext cx="4359909" cy="1683363"/>
          </a:xfrm>
          <a:prstGeom prst="rect">
            <a:avLst/>
          </a:prstGeom>
        </p:spPr>
      </p:pic>
      <p:pic>
        <p:nvPicPr>
          <p:cNvPr id="5" name="Picture 4">
            <a:extLst>
              <a:ext uri="{FF2B5EF4-FFF2-40B4-BE49-F238E27FC236}">
                <a16:creationId xmlns:a16="http://schemas.microsoft.com/office/drawing/2014/main" id="{F6EF0566-FEFA-84BD-66BE-34A4857181A3}"/>
              </a:ext>
            </a:extLst>
          </p:cNvPr>
          <p:cNvPicPr>
            <a:picLocks noChangeAspect="1"/>
          </p:cNvPicPr>
          <p:nvPr/>
        </p:nvPicPr>
        <p:blipFill>
          <a:blip r:embed="rId6"/>
          <a:stretch>
            <a:fillRect/>
          </a:stretch>
        </p:blipFill>
        <p:spPr>
          <a:xfrm>
            <a:off x="14356457" y="8613570"/>
            <a:ext cx="5035809" cy="1695537"/>
          </a:xfrm>
          <a:prstGeom prst="rect">
            <a:avLst/>
          </a:prstGeom>
        </p:spPr>
      </p:pic>
      <p:sp>
        <p:nvSpPr>
          <p:cNvPr id="6" name="TextBox 5">
            <a:extLst>
              <a:ext uri="{FF2B5EF4-FFF2-40B4-BE49-F238E27FC236}">
                <a16:creationId xmlns:a16="http://schemas.microsoft.com/office/drawing/2014/main" id="{AAADB0A5-6AFF-6D89-DFD6-BFAD43AF8D2C}"/>
              </a:ext>
            </a:extLst>
          </p:cNvPr>
          <p:cNvSpPr txBox="1"/>
          <p:nvPr/>
        </p:nvSpPr>
        <p:spPr>
          <a:xfrm>
            <a:off x="323655" y="3292702"/>
            <a:ext cx="9108314" cy="9818072"/>
          </a:xfrm>
          <a:prstGeom prst="rect">
            <a:avLst/>
          </a:prstGeom>
          <a:noFill/>
        </p:spPr>
        <p:txBody>
          <a:bodyPr wrap="square" lIns="91440" tIns="45720" rIns="91440" bIns="45720" rtlCol="0" anchor="t">
            <a:spAutoFit/>
          </a:bodyPr>
          <a:lstStyle/>
          <a:p>
            <a:r>
              <a:rPr lang="en-GB" sz="3200" b="1" dirty="0">
                <a:latin typeface="Arial"/>
                <a:cs typeface="Arial"/>
              </a:rPr>
              <a:t>Increase in applications, offers and intake for focus APP groups (previous and new APP) </a:t>
            </a:r>
          </a:p>
          <a:p>
            <a:endParaRPr lang="en-GB" sz="3200" b="1" dirty="0">
              <a:latin typeface="Arial" panose="020B0604020202020204" pitchFamily="34" charset="0"/>
              <a:cs typeface="Arial" panose="020B0604020202020204" pitchFamily="34" charset="0"/>
            </a:endParaRPr>
          </a:p>
          <a:p>
            <a:r>
              <a:rPr lang="en-GB" sz="3200" b="1" dirty="0">
                <a:latin typeface="Arial" panose="020B0604020202020204" pitchFamily="34" charset="0"/>
                <a:cs typeface="Arial" panose="020B0604020202020204" pitchFamily="34" charset="0"/>
              </a:rPr>
              <a:t>Increased conversion for underrepresented groups from offer to acceptance year on year </a:t>
            </a:r>
          </a:p>
          <a:p>
            <a:endParaRPr lang="en-GB" sz="3200" b="1" dirty="0">
              <a:latin typeface="Arial" panose="020B0604020202020204" pitchFamily="34" charset="0"/>
              <a:cs typeface="Arial" panose="020B0604020202020204" pitchFamily="34" charset="0"/>
            </a:endParaRPr>
          </a:p>
          <a:p>
            <a:r>
              <a:rPr lang="en-GB" sz="3200" b="1" dirty="0">
                <a:latin typeface="Arial"/>
                <a:cs typeface="Arial"/>
              </a:rPr>
              <a:t>Contextual offers have risen from 9% to 26% of all Home Undergraduate offers</a:t>
            </a:r>
          </a:p>
          <a:p>
            <a:endParaRPr lang="en-GB" sz="3200" b="1" dirty="0">
              <a:latin typeface="Arial" panose="020B0604020202020204" pitchFamily="34" charset="0"/>
              <a:cs typeface="Arial" panose="020B0604020202020204" pitchFamily="34" charset="0"/>
            </a:endParaRPr>
          </a:p>
          <a:p>
            <a:r>
              <a:rPr lang="en-GB" sz="3200" b="1" dirty="0">
                <a:latin typeface="Arial" panose="020B0604020202020204" pitchFamily="34" charset="0"/>
                <a:cs typeface="Arial" panose="020B0604020202020204" pitchFamily="34" charset="0"/>
              </a:rPr>
              <a:t>On track to meet first year intake milestones for new APP (clearing &amp; confirmation pending!) </a:t>
            </a:r>
          </a:p>
          <a:p>
            <a:endParaRPr lang="en-GB" sz="2800" b="1" dirty="0">
              <a:latin typeface="Arial" panose="020B0604020202020204" pitchFamily="34" charset="0"/>
              <a:cs typeface="Arial" panose="020B0604020202020204" pitchFamily="34" charset="0"/>
            </a:endParaRPr>
          </a:p>
          <a:p>
            <a:endParaRPr lang="en-GB" sz="2800" b="1" dirty="0">
              <a:latin typeface="Arial" panose="020B0604020202020204" pitchFamily="34" charset="0"/>
              <a:cs typeface="Arial" panose="020B0604020202020204" pitchFamily="34" charset="0"/>
            </a:endParaRPr>
          </a:p>
          <a:p>
            <a:endParaRPr lang="en-GB" sz="2800" b="1" dirty="0">
              <a:latin typeface="Arial" panose="020B0604020202020204" pitchFamily="34" charset="0"/>
              <a:cs typeface="Arial" panose="020B0604020202020204" pitchFamily="34" charset="0"/>
            </a:endParaRPr>
          </a:p>
          <a:p>
            <a:endParaRPr lang="en-GB" sz="2800" b="1" dirty="0">
              <a:latin typeface="Arial" panose="020B0604020202020204" pitchFamily="34" charset="0"/>
              <a:cs typeface="Arial" panose="020B0604020202020204" pitchFamily="34" charset="0"/>
            </a:endParaRPr>
          </a:p>
          <a:p>
            <a:endParaRPr lang="en-GB" sz="2800" b="1" dirty="0">
              <a:latin typeface="Arial" panose="020B0604020202020204" pitchFamily="34" charset="0"/>
              <a:cs typeface="Arial" panose="020B0604020202020204" pitchFamily="34" charset="0"/>
            </a:endParaRPr>
          </a:p>
          <a:p>
            <a:endParaRPr lang="en-GB" dirty="0"/>
          </a:p>
          <a:p>
            <a:endParaRPr lang="en-GB" dirty="0"/>
          </a:p>
          <a:p>
            <a:endParaRPr lang="en-GB" dirty="0"/>
          </a:p>
          <a:p>
            <a:endParaRPr lang="en-GB" dirty="0"/>
          </a:p>
          <a:p>
            <a:endParaRPr lang="en-GB" dirty="0"/>
          </a:p>
          <a:p>
            <a:endParaRPr lang="en-GB" dirty="0"/>
          </a:p>
        </p:txBody>
      </p:sp>
      <p:sp>
        <p:nvSpPr>
          <p:cNvPr id="8" name="TextBox 7">
            <a:extLst>
              <a:ext uri="{FF2B5EF4-FFF2-40B4-BE49-F238E27FC236}">
                <a16:creationId xmlns:a16="http://schemas.microsoft.com/office/drawing/2014/main" id="{27C6FBFF-A128-D7B5-ED0B-C99F9D830662}"/>
              </a:ext>
            </a:extLst>
          </p:cNvPr>
          <p:cNvSpPr txBox="1"/>
          <p:nvPr/>
        </p:nvSpPr>
        <p:spPr>
          <a:xfrm>
            <a:off x="1962028" y="1878306"/>
            <a:ext cx="4842992" cy="1015663"/>
          </a:xfrm>
          <a:prstGeom prst="rect">
            <a:avLst/>
          </a:prstGeom>
          <a:noFill/>
        </p:spPr>
        <p:txBody>
          <a:bodyPr wrap="none" rtlCol="0">
            <a:spAutoFit/>
          </a:bodyPr>
          <a:lstStyle/>
          <a:p>
            <a:r>
              <a:rPr lang="en-GB" sz="6000" u="sng" dirty="0">
                <a:latin typeface="Arial" panose="020B0604020202020204" pitchFamily="34" charset="0"/>
                <a:cs typeface="Arial" panose="020B0604020202020204" pitchFamily="34" charset="0"/>
              </a:rPr>
              <a:t>Impact so far </a:t>
            </a:r>
          </a:p>
        </p:txBody>
      </p:sp>
    </p:spTree>
    <p:extLst>
      <p:ext uri="{BB962C8B-B14F-4D97-AF65-F5344CB8AC3E}">
        <p14:creationId xmlns:p14="http://schemas.microsoft.com/office/powerpoint/2010/main" val="280338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47F4A7A-0054-F23C-26B1-101DB4E26576}"/>
              </a:ext>
            </a:extLst>
          </p:cNvPr>
          <p:cNvCxnSpPr>
            <a:cxnSpLocks/>
          </p:cNvCxnSpPr>
          <p:nvPr/>
        </p:nvCxnSpPr>
        <p:spPr>
          <a:xfrm>
            <a:off x="10497909" y="2212848"/>
            <a:ext cx="0" cy="7808976"/>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sp>
        <p:nvSpPr>
          <p:cNvPr id="5" name="Content Placeholder 2">
            <a:extLst>
              <a:ext uri="{FF2B5EF4-FFF2-40B4-BE49-F238E27FC236}">
                <a16:creationId xmlns:a16="http://schemas.microsoft.com/office/drawing/2014/main" id="{EC89AF32-AB65-7528-816A-5132CA8C70D1}"/>
              </a:ext>
            </a:extLst>
          </p:cNvPr>
          <p:cNvSpPr txBox="1">
            <a:spLocks/>
          </p:cNvSpPr>
          <p:nvPr/>
        </p:nvSpPr>
        <p:spPr>
          <a:xfrm>
            <a:off x="848195" y="2212848"/>
            <a:ext cx="9203855" cy="7286245"/>
          </a:xfrm>
          <a:prstGeom prst="rect">
            <a:avLst/>
          </a:prstGeom>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53745" lvl="1" algn="ctr">
              <a:spcBef>
                <a:spcPts val="1648"/>
              </a:spcBef>
            </a:pPr>
            <a:r>
              <a:rPr lang="en-GB" sz="3200" b="1" u="sng" kern="0" dirty="0">
                <a:solidFill>
                  <a:schemeClr val="bg1"/>
                </a:solidFill>
                <a:latin typeface="Arial" panose="020B0604020202020204" pitchFamily="34" charset="0"/>
                <a:cs typeface="Arial" panose="020B0604020202020204" pitchFamily="34" charset="0"/>
              </a:rPr>
              <a:t>Successes </a:t>
            </a:r>
          </a:p>
          <a:p>
            <a:pPr marL="753745" lvl="1" algn="ctr">
              <a:spcBef>
                <a:spcPts val="1648"/>
              </a:spcBef>
            </a:pPr>
            <a:endParaRPr lang="en-GB" sz="3200" b="1" kern="0" dirty="0">
              <a:solidFill>
                <a:schemeClr val="bg1"/>
              </a:solidFill>
              <a:latin typeface="Arial" panose="020B0604020202020204" pitchFamily="34" charset="0"/>
              <a:cs typeface="Arial" panose="020B0604020202020204" pitchFamily="34" charset="0"/>
            </a:endParaRPr>
          </a:p>
          <a:p>
            <a:r>
              <a:rPr lang="en-GB" sz="3200" b="1" kern="0" dirty="0">
                <a:solidFill>
                  <a:schemeClr val="bg1"/>
                </a:solidFill>
                <a:latin typeface="Arial" panose="020B0604020202020204" pitchFamily="34" charset="0"/>
                <a:cs typeface="Arial" panose="020B0604020202020204" pitchFamily="34" charset="0"/>
              </a:rPr>
              <a:t>Greater collaboration across teams &amp; departments</a:t>
            </a:r>
          </a:p>
          <a:p>
            <a:endParaRPr lang="en-GB" sz="3200" b="1" kern="0" dirty="0">
              <a:solidFill>
                <a:schemeClr val="bg1"/>
              </a:solidFill>
              <a:latin typeface="Arial" panose="020B0604020202020204" pitchFamily="34" charset="0"/>
              <a:cs typeface="Arial" panose="020B0604020202020204" pitchFamily="34" charset="0"/>
            </a:endParaRPr>
          </a:p>
          <a:p>
            <a:r>
              <a:rPr lang="en-GB" sz="3200" b="1" kern="0" dirty="0">
                <a:solidFill>
                  <a:schemeClr val="bg1"/>
                </a:solidFill>
                <a:latin typeface="Arial" panose="020B0604020202020204" pitchFamily="34" charset="0"/>
                <a:cs typeface="Arial" panose="020B0604020202020204" pitchFamily="34" charset="0"/>
              </a:rPr>
              <a:t>Increased profile of the APP and widening access strategy </a:t>
            </a:r>
          </a:p>
          <a:p>
            <a:endParaRPr lang="en-GB" sz="3200" b="1" kern="0" dirty="0">
              <a:solidFill>
                <a:schemeClr val="bg1"/>
              </a:solidFill>
              <a:latin typeface="Arial" panose="020B0604020202020204" pitchFamily="34" charset="0"/>
              <a:cs typeface="Arial" panose="020B0604020202020204" pitchFamily="34" charset="0"/>
            </a:endParaRPr>
          </a:p>
          <a:p>
            <a:r>
              <a:rPr lang="en-GB" sz="3200" b="1" kern="0" dirty="0">
                <a:solidFill>
                  <a:schemeClr val="bg1"/>
                </a:solidFill>
                <a:latin typeface="Arial" panose="020B0604020202020204" pitchFamily="34" charset="0"/>
                <a:cs typeface="Arial" panose="020B0604020202020204" pitchFamily="34" charset="0"/>
              </a:rPr>
              <a:t>Shared understanding of the APP and why it’s important</a:t>
            </a:r>
          </a:p>
          <a:p>
            <a:endParaRPr lang="en-GB" sz="3200" b="1" kern="0" dirty="0">
              <a:solidFill>
                <a:schemeClr val="bg1"/>
              </a:solidFill>
              <a:latin typeface="Arial" panose="020B0604020202020204" pitchFamily="34" charset="0"/>
              <a:cs typeface="Arial" panose="020B0604020202020204" pitchFamily="34" charset="0"/>
            </a:endParaRPr>
          </a:p>
          <a:p>
            <a:r>
              <a:rPr lang="en-GB" sz="3200" b="1" kern="0" dirty="0">
                <a:solidFill>
                  <a:schemeClr val="bg1"/>
                </a:solidFill>
                <a:latin typeface="Arial" panose="020B0604020202020204" pitchFamily="34" charset="0"/>
                <a:cs typeface="Arial" panose="020B0604020202020204" pitchFamily="34" charset="0"/>
              </a:rPr>
              <a:t>Sharing expertise and creative thinking across the university </a:t>
            </a:r>
            <a:r>
              <a:rPr lang="en-GB" sz="3200" b="1" kern="0" dirty="0" err="1">
                <a:solidFill>
                  <a:schemeClr val="bg1"/>
                </a:solidFill>
                <a:latin typeface="Arial" panose="020B0604020202020204" pitchFamily="34" charset="0"/>
                <a:cs typeface="Arial" panose="020B0604020202020204" pitchFamily="34" charset="0"/>
              </a:rPr>
              <a:t>e.g</a:t>
            </a:r>
            <a:r>
              <a:rPr lang="en-GB" sz="3200" b="1" kern="0" dirty="0">
                <a:solidFill>
                  <a:schemeClr val="bg1"/>
                </a:solidFill>
                <a:latin typeface="Arial" panose="020B0604020202020204" pitchFamily="34" charset="0"/>
                <a:cs typeface="Arial" panose="020B0604020202020204" pitchFamily="34" charset="0"/>
              </a:rPr>
              <a:t> Pre-awareness media campaigns, subject focused applicant support programmes  </a:t>
            </a:r>
          </a:p>
          <a:p>
            <a:pPr marL="1130300" lvl="1" indent="-376555">
              <a:spcBef>
                <a:spcPts val="1648"/>
              </a:spcBef>
              <a:buFont typeface="Courier New" panose="020B0604020202020204" pitchFamily="34" charset="0"/>
              <a:buChar char="o"/>
            </a:pPr>
            <a:endParaRPr lang="en-GB" sz="2800" kern="0" dirty="0">
              <a:solidFill>
                <a:sysClr val="windowText" lastClr="000000"/>
              </a:solidFill>
              <a:latin typeface="Arial"/>
              <a:cs typeface="Arial"/>
            </a:endParaRPr>
          </a:p>
        </p:txBody>
      </p:sp>
      <p:sp>
        <p:nvSpPr>
          <p:cNvPr id="6" name="Content Placeholder 2">
            <a:extLst>
              <a:ext uri="{FF2B5EF4-FFF2-40B4-BE49-F238E27FC236}">
                <a16:creationId xmlns:a16="http://schemas.microsoft.com/office/drawing/2014/main" id="{D5E42B07-9396-BB84-FE5B-22DC0F3676A3}"/>
              </a:ext>
            </a:extLst>
          </p:cNvPr>
          <p:cNvSpPr txBox="1">
            <a:spLocks/>
          </p:cNvSpPr>
          <p:nvPr/>
        </p:nvSpPr>
        <p:spPr>
          <a:xfrm>
            <a:off x="10260165" y="2212847"/>
            <a:ext cx="9203855" cy="7286245"/>
          </a:xfrm>
          <a:prstGeom prst="rect">
            <a:avLst/>
          </a:prstGeom>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53745" lvl="1" algn="ctr">
              <a:spcBef>
                <a:spcPts val="1648"/>
              </a:spcBef>
            </a:pPr>
            <a:r>
              <a:rPr lang="en-GB" sz="3200" b="1" u="sng" kern="0" dirty="0">
                <a:solidFill>
                  <a:schemeClr val="bg1"/>
                </a:solidFill>
                <a:latin typeface="Arial"/>
                <a:cs typeface="Arial"/>
              </a:rPr>
              <a:t>Challenges</a:t>
            </a:r>
          </a:p>
          <a:p>
            <a:pPr marL="753745" lvl="1" algn="ctr">
              <a:spcBef>
                <a:spcPts val="1648"/>
              </a:spcBef>
            </a:pPr>
            <a:endParaRPr lang="en-GB" sz="3200" b="1" u="sng" kern="0" dirty="0">
              <a:solidFill>
                <a:schemeClr val="bg1"/>
              </a:solidFill>
              <a:latin typeface="Arial"/>
              <a:cs typeface="Arial"/>
            </a:endParaRPr>
          </a:p>
          <a:p>
            <a:pPr marL="753745" lvl="1" algn="ctr">
              <a:spcBef>
                <a:spcPts val="1648"/>
              </a:spcBef>
            </a:pPr>
            <a:r>
              <a:rPr lang="en-GB" sz="3200" b="1" kern="0" dirty="0">
                <a:solidFill>
                  <a:schemeClr val="bg1"/>
                </a:solidFill>
                <a:latin typeface="Arial"/>
                <a:cs typeface="Arial"/>
              </a:rPr>
              <a:t>Still work needed to ensure understanding across the institution </a:t>
            </a:r>
          </a:p>
          <a:p>
            <a:pPr marL="753745" lvl="1" algn="ctr">
              <a:spcBef>
                <a:spcPts val="1648"/>
              </a:spcBef>
            </a:pPr>
            <a:endParaRPr lang="en-GB" sz="3200" b="1" kern="0" dirty="0">
              <a:solidFill>
                <a:schemeClr val="bg1"/>
              </a:solidFill>
              <a:latin typeface="Arial"/>
              <a:cs typeface="Arial"/>
            </a:endParaRPr>
          </a:p>
          <a:p>
            <a:pPr marL="753745" lvl="1" algn="ctr">
              <a:spcBef>
                <a:spcPts val="1648"/>
              </a:spcBef>
            </a:pPr>
            <a:r>
              <a:rPr lang="en-GB" sz="3200" b="1" kern="0" dirty="0">
                <a:solidFill>
                  <a:schemeClr val="bg1"/>
                </a:solidFill>
                <a:latin typeface="Arial"/>
                <a:cs typeface="Arial"/>
              </a:rPr>
              <a:t>Moving away from APP leading inclusive discussions, how can we foster a culture of inclusivity by design? </a:t>
            </a:r>
          </a:p>
          <a:p>
            <a:pPr marL="753745" lvl="1" algn="ctr">
              <a:spcBef>
                <a:spcPts val="1648"/>
              </a:spcBef>
            </a:pPr>
            <a:endParaRPr lang="en-GB" sz="3200" b="1" kern="0" dirty="0">
              <a:solidFill>
                <a:schemeClr val="bg1"/>
              </a:solidFill>
              <a:latin typeface="Arial"/>
              <a:cs typeface="Arial"/>
            </a:endParaRPr>
          </a:p>
          <a:p>
            <a:pPr marL="753745" lvl="1" algn="ctr">
              <a:spcBef>
                <a:spcPts val="1648"/>
              </a:spcBef>
            </a:pPr>
            <a:r>
              <a:rPr lang="en-GB" sz="3200" b="1" kern="0" dirty="0">
                <a:solidFill>
                  <a:schemeClr val="bg1"/>
                </a:solidFill>
                <a:latin typeface="Arial"/>
                <a:cs typeface="Arial"/>
              </a:rPr>
              <a:t>New process development </a:t>
            </a:r>
            <a:r>
              <a:rPr lang="en-GB" sz="3200" b="1" kern="0" dirty="0" err="1">
                <a:solidFill>
                  <a:schemeClr val="bg1"/>
                </a:solidFill>
                <a:latin typeface="Arial"/>
                <a:cs typeface="Arial"/>
              </a:rPr>
              <a:t>e.g</a:t>
            </a:r>
            <a:r>
              <a:rPr lang="en-GB" sz="3200" b="1" kern="0" dirty="0">
                <a:solidFill>
                  <a:schemeClr val="bg1"/>
                </a:solidFill>
                <a:latin typeface="Arial"/>
                <a:cs typeface="Arial"/>
              </a:rPr>
              <a:t> new forms of data capture &amp; reporting for colleagues </a:t>
            </a:r>
          </a:p>
          <a:p>
            <a:pPr marL="753745" lvl="1" algn="ctr">
              <a:spcBef>
                <a:spcPts val="1648"/>
              </a:spcBef>
            </a:pPr>
            <a:r>
              <a:rPr lang="en-GB" sz="2800" b="1" kern="0" dirty="0">
                <a:solidFill>
                  <a:sysClr val="windowText" lastClr="000000"/>
                </a:solidFill>
                <a:latin typeface="Arial"/>
                <a:cs typeface="Arial"/>
              </a:rPr>
              <a:t> </a:t>
            </a:r>
          </a:p>
          <a:p>
            <a:pPr marL="753745" lvl="1" algn="ctr">
              <a:spcBef>
                <a:spcPts val="1648"/>
              </a:spcBef>
            </a:pPr>
            <a:endParaRPr lang="en-GB" sz="2800" b="1" kern="0" dirty="0">
              <a:solidFill>
                <a:sysClr val="windowText" lastClr="000000"/>
              </a:solidFill>
              <a:latin typeface="Arial"/>
              <a:cs typeface="Arial"/>
            </a:endParaRPr>
          </a:p>
          <a:p>
            <a:pPr marL="753745" lvl="1">
              <a:spcBef>
                <a:spcPts val="1648"/>
              </a:spcBef>
            </a:pPr>
            <a:endParaRPr lang="en-GB" sz="2800" kern="0" dirty="0">
              <a:solidFill>
                <a:sysClr val="windowText" lastClr="000000"/>
              </a:solidFill>
              <a:latin typeface="Arial"/>
              <a:cs typeface="Arial"/>
            </a:endParaRPr>
          </a:p>
        </p:txBody>
      </p:sp>
    </p:spTree>
    <p:extLst>
      <p:ext uri="{BB962C8B-B14F-4D97-AF65-F5344CB8AC3E}">
        <p14:creationId xmlns:p14="http://schemas.microsoft.com/office/powerpoint/2010/main" val="9142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fade">
                                      <p:cBhvr>
                                        <p:cTn id="19" dur="500"/>
                                        <p:tgtEl>
                                          <p:spTgt spid="5">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Slide">
  <a:themeElements>
    <a:clrScheme name="Custom 1">
      <a:dk1>
        <a:srgbClr val="000000"/>
      </a:dk1>
      <a:lt1>
        <a:srgbClr val="FFFFFF"/>
      </a:lt1>
      <a:dk2>
        <a:srgbClr val="1F497D"/>
      </a:dk2>
      <a:lt2>
        <a:srgbClr val="EEECE1"/>
      </a:lt2>
      <a:accent1>
        <a:srgbClr val="B880C9"/>
      </a:accent1>
      <a:accent2>
        <a:srgbClr val="8CC53F"/>
      </a:accent2>
      <a:accent3>
        <a:srgbClr val="FBA618"/>
      </a:accent3>
      <a:accent4>
        <a:srgbClr val="EC60B9"/>
      </a:accent4>
      <a:accent5>
        <a:srgbClr val="03ADEE"/>
      </a:accent5>
      <a:accent6>
        <a:srgbClr val="F5F6F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Logo Slides: P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SLIDE 2">
  <a:themeElements>
    <a:clrScheme name="Custom 1">
      <a:dk1>
        <a:srgbClr val="000000"/>
      </a:dk1>
      <a:lt1>
        <a:srgbClr val="FFFFFF"/>
      </a:lt1>
      <a:dk2>
        <a:srgbClr val="1F497D"/>
      </a:dk2>
      <a:lt2>
        <a:srgbClr val="EEECE1"/>
      </a:lt2>
      <a:accent1>
        <a:srgbClr val="B880C9"/>
      </a:accent1>
      <a:accent2>
        <a:srgbClr val="8CC53F"/>
      </a:accent2>
      <a:accent3>
        <a:srgbClr val="FBA618"/>
      </a:accent3>
      <a:accent4>
        <a:srgbClr val="EC60B9"/>
      </a:accent4>
      <a:accent5>
        <a:srgbClr val="03ADEE"/>
      </a:accent5>
      <a:accent6>
        <a:srgbClr val="F5F6F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alf Page Colour Slides">
  <a:themeElements>
    <a:clrScheme name="Custom 1">
      <a:dk1>
        <a:srgbClr val="000000"/>
      </a:dk1>
      <a:lt1>
        <a:srgbClr val="FFFFFF"/>
      </a:lt1>
      <a:dk2>
        <a:srgbClr val="1F497D"/>
      </a:dk2>
      <a:lt2>
        <a:srgbClr val="EEECE1"/>
      </a:lt2>
      <a:accent1>
        <a:srgbClr val="B880C9"/>
      </a:accent1>
      <a:accent2>
        <a:srgbClr val="8CC53F"/>
      </a:accent2>
      <a:accent3>
        <a:srgbClr val="FBA618"/>
      </a:accent3>
      <a:accent4>
        <a:srgbClr val="EC60B9"/>
      </a:accent4>
      <a:accent5>
        <a:srgbClr val="03ADEE"/>
      </a:accent5>
      <a:accent6>
        <a:srgbClr val="F5F6F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Slides">
  <a:themeElements>
    <a:clrScheme name="Custom 1">
      <a:dk1>
        <a:srgbClr val="000000"/>
      </a:dk1>
      <a:lt1>
        <a:srgbClr val="FFFFFF"/>
      </a:lt1>
      <a:dk2>
        <a:srgbClr val="1F497D"/>
      </a:dk2>
      <a:lt2>
        <a:srgbClr val="EEECE1"/>
      </a:lt2>
      <a:accent1>
        <a:srgbClr val="B880C9"/>
      </a:accent1>
      <a:accent2>
        <a:srgbClr val="8CC53F"/>
      </a:accent2>
      <a:accent3>
        <a:srgbClr val="FBA618"/>
      </a:accent3>
      <a:accent4>
        <a:srgbClr val="EC60B9"/>
      </a:accent4>
      <a:accent5>
        <a:srgbClr val="03ADEE"/>
      </a:accent5>
      <a:accent6>
        <a:srgbClr val="F5F6F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ouble Text Slides">
  <a:themeElements>
    <a:clrScheme name="Custom 1">
      <a:dk1>
        <a:srgbClr val="000000"/>
      </a:dk1>
      <a:lt1>
        <a:srgbClr val="FFFFFF"/>
      </a:lt1>
      <a:dk2>
        <a:srgbClr val="1F497D"/>
      </a:dk2>
      <a:lt2>
        <a:srgbClr val="EEECE1"/>
      </a:lt2>
      <a:accent1>
        <a:srgbClr val="B880C9"/>
      </a:accent1>
      <a:accent2>
        <a:srgbClr val="8CC53F"/>
      </a:accent2>
      <a:accent3>
        <a:srgbClr val="FBA618"/>
      </a:accent3>
      <a:accent4>
        <a:srgbClr val="EC60B9"/>
      </a:accent4>
      <a:accent5>
        <a:srgbClr val="03ADEE"/>
      </a:accent5>
      <a:accent6>
        <a:srgbClr val="F5F6F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riple Picture Slides">
  <a:themeElements>
    <a:clrScheme name="Custom 1">
      <a:dk1>
        <a:srgbClr val="000000"/>
      </a:dk1>
      <a:lt1>
        <a:srgbClr val="FFFFFF"/>
      </a:lt1>
      <a:dk2>
        <a:srgbClr val="1F497D"/>
      </a:dk2>
      <a:lt2>
        <a:srgbClr val="EEECE1"/>
      </a:lt2>
      <a:accent1>
        <a:srgbClr val="B880C9"/>
      </a:accent1>
      <a:accent2>
        <a:srgbClr val="8CC53F"/>
      </a:accent2>
      <a:accent3>
        <a:srgbClr val="FBA618"/>
      </a:accent3>
      <a:accent4>
        <a:srgbClr val="EC60B9"/>
      </a:accent4>
      <a:accent5>
        <a:srgbClr val="03ADEE"/>
      </a:accent5>
      <a:accent6>
        <a:srgbClr val="F5F6F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bject Slides">
  <a:themeElements>
    <a:clrScheme name="Custom 1">
      <a:dk1>
        <a:srgbClr val="000000"/>
      </a:dk1>
      <a:lt1>
        <a:srgbClr val="FFFFFF"/>
      </a:lt1>
      <a:dk2>
        <a:srgbClr val="1F497D"/>
      </a:dk2>
      <a:lt2>
        <a:srgbClr val="EEECE1"/>
      </a:lt2>
      <a:accent1>
        <a:srgbClr val="B880C9"/>
      </a:accent1>
      <a:accent2>
        <a:srgbClr val="8CC53F"/>
      </a:accent2>
      <a:accent3>
        <a:srgbClr val="FBA618"/>
      </a:accent3>
      <a:accent4>
        <a:srgbClr val="EC60B9"/>
      </a:accent4>
      <a:accent5>
        <a:srgbClr val="03ADEE"/>
      </a:accent5>
      <a:accent6>
        <a:srgbClr val="F5F6F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ank You Slides">
  <a:themeElements>
    <a:clrScheme name="Custom 1">
      <a:dk1>
        <a:srgbClr val="000000"/>
      </a:dk1>
      <a:lt1>
        <a:srgbClr val="FFFFFF"/>
      </a:lt1>
      <a:dk2>
        <a:srgbClr val="1F497D"/>
      </a:dk2>
      <a:lt2>
        <a:srgbClr val="EEECE1"/>
      </a:lt2>
      <a:accent1>
        <a:srgbClr val="B880C9"/>
      </a:accent1>
      <a:accent2>
        <a:srgbClr val="8CC53F"/>
      </a:accent2>
      <a:accent3>
        <a:srgbClr val="FBA618"/>
      </a:accent3>
      <a:accent4>
        <a:srgbClr val="EC60B9"/>
      </a:accent4>
      <a:accent5>
        <a:srgbClr val="03ADEE"/>
      </a:accent5>
      <a:accent6>
        <a:srgbClr val="F5F6F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Image Slides">
  <a:themeElements>
    <a:clrScheme name="Custom 1">
      <a:dk1>
        <a:srgbClr val="000000"/>
      </a:dk1>
      <a:lt1>
        <a:srgbClr val="FFFFFF"/>
      </a:lt1>
      <a:dk2>
        <a:srgbClr val="1F497D"/>
      </a:dk2>
      <a:lt2>
        <a:srgbClr val="EEECE1"/>
      </a:lt2>
      <a:accent1>
        <a:srgbClr val="B880C9"/>
      </a:accent1>
      <a:accent2>
        <a:srgbClr val="8CC53F"/>
      </a:accent2>
      <a:accent3>
        <a:srgbClr val="FBA618"/>
      </a:accent3>
      <a:accent4>
        <a:srgbClr val="EC60B9"/>
      </a:accent4>
      <a:accent5>
        <a:srgbClr val="03ADEE"/>
      </a:accent5>
      <a:accent6>
        <a:srgbClr val="F5F6F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1AF01DF7E2364EB36A058BDA2841A9" ma:contentTypeVersion="21" ma:contentTypeDescription="Create a new document." ma:contentTypeScope="" ma:versionID="92e9227bf9d39af2e6aa8b629ae20649">
  <xsd:schema xmlns:xsd="http://www.w3.org/2001/XMLSchema" xmlns:xs="http://www.w3.org/2001/XMLSchema" xmlns:p="http://schemas.microsoft.com/office/2006/metadata/properties" xmlns:ns2="69c9eb5c-f6ac-4c61-87cb-deb597c81420" xmlns:ns3="c4d132b8-3a0c-42bd-8696-09ed0ab13b6a" targetNamespace="http://schemas.microsoft.com/office/2006/metadata/properties" ma:root="true" ma:fieldsID="8a1799458917fe444e928423d0b2228f" ns2:_="" ns3:_="">
    <xsd:import namespace="69c9eb5c-f6ac-4c61-87cb-deb597c81420"/>
    <xsd:import namespace="c4d132b8-3a0c-42bd-8696-09ed0ab13b6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c9eb5c-f6ac-4c61-87cb-deb597c814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_Flow_SignoffStatus" ma:index="20" nillable="true" ma:displayName="Sign-off status" ma:internalName="Sign_x002d_off_x0020_status">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527b111-6301-4708-b04d-ee8721e22c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d132b8-3a0c-42bd-8696-09ed0ab13b6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a7e5117-bd43-45a6-ae30-a242051a24ef}" ma:internalName="TaxCatchAll" ma:showField="CatchAllData" ma:web="c4d132b8-3a0c-42bd-8696-09ed0ab13b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9c9eb5c-f6ac-4c61-87cb-deb597c81420">
      <Terms xmlns="http://schemas.microsoft.com/office/infopath/2007/PartnerControls"/>
    </lcf76f155ced4ddcb4097134ff3c332f>
    <TaxCatchAll xmlns="c4d132b8-3a0c-42bd-8696-09ed0ab13b6a" xsi:nil="true"/>
    <SharedWithUsers xmlns="c4d132b8-3a0c-42bd-8696-09ed0ab13b6a">
      <UserInfo>
        <DisplayName>Steve Carruthers (ARM - Staff)</DisplayName>
        <AccountId>412</AccountId>
        <AccountType/>
      </UserInfo>
      <UserInfo>
        <DisplayName>Holly Mudie (ARM - Staff)</DisplayName>
        <AccountId>413</AccountId>
        <AccountType/>
      </UserInfo>
      <UserInfo>
        <DisplayName>Rebecca I'Anson (ARM - Staff)</DisplayName>
        <AccountId>414</AccountId>
        <AccountType/>
      </UserInfo>
      <UserInfo>
        <DisplayName>Lisa Howard (ARM - Staff)</DisplayName>
        <AccountId>265</AccountId>
        <AccountType/>
      </UserInfo>
      <UserInfo>
        <DisplayName>Claire Petley (ARM - Staff)</DisplayName>
        <AccountId>13</AccountId>
        <AccountType/>
      </UserInfo>
      <UserInfo>
        <DisplayName>Scott Knight (ARM - Staff)</DisplayName>
        <AccountId>37</AccountId>
        <AccountType/>
      </UserInfo>
      <UserInfo>
        <DisplayName>Cerian Hutchings (ARM - Staff)</DisplayName>
        <AccountId>506</AccountId>
        <AccountType/>
      </UserInfo>
    </SharedWithUsers>
    <MediaLengthInSeconds xmlns="69c9eb5c-f6ac-4c61-87cb-deb597c81420" xsi:nil="true"/>
    <_Flow_SignoffStatus xmlns="69c9eb5c-f6ac-4c61-87cb-deb597c81420" xsi:nil="true"/>
  </documentManagement>
</p:properties>
</file>

<file path=customXml/itemProps1.xml><?xml version="1.0" encoding="utf-8"?>
<ds:datastoreItem xmlns:ds="http://schemas.openxmlformats.org/officeDocument/2006/customXml" ds:itemID="{682E5FD9-0025-472E-A9CF-DCF643A57B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c9eb5c-f6ac-4c61-87cb-deb597c81420"/>
    <ds:schemaRef ds:uri="c4d132b8-3a0c-42bd-8696-09ed0ab13b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CFDDB1-5AF7-42FB-97C6-74C416E9BD8D}">
  <ds:schemaRefs>
    <ds:schemaRef ds:uri="http://schemas.microsoft.com/sharepoint/v3/contenttype/forms"/>
  </ds:schemaRefs>
</ds:datastoreItem>
</file>

<file path=customXml/itemProps3.xml><?xml version="1.0" encoding="utf-8"?>
<ds:datastoreItem xmlns:ds="http://schemas.openxmlformats.org/officeDocument/2006/customXml" ds:itemID="{38F4E976-8D4C-4378-BF2C-B6BCEAE50FDA}">
  <ds:schemaRefs>
    <ds:schemaRef ds:uri="632ee896-0624-49d0-a602-6a83106ff012"/>
    <ds:schemaRef ds:uri="69c9eb5c-f6ac-4c61-87cb-deb597c81420"/>
    <ds:schemaRef ds:uri="c4d132b8-3a0c-42bd-8696-09ed0ab13b6a"/>
    <ds:schemaRef ds:uri="d6fad499-015c-47c1-b2c3-9b2de2921b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377</TotalTime>
  <Words>1058</Words>
  <Application>Microsoft Office PowerPoint</Application>
  <PresentationFormat>Custom</PresentationFormat>
  <Paragraphs>186</Paragraphs>
  <Slides>11</Slides>
  <Notes>11</Notes>
  <HiddenSlides>1</HiddenSlides>
  <MMClips>0</MMClips>
  <ScaleCrop>false</ScaleCrop>
  <HeadingPairs>
    <vt:vector size="4" baseType="variant">
      <vt:variant>
        <vt:lpstr>Theme</vt:lpstr>
      </vt:variant>
      <vt:variant>
        <vt:i4>10</vt:i4>
      </vt:variant>
      <vt:variant>
        <vt:lpstr>Slide Titles</vt:lpstr>
      </vt:variant>
      <vt:variant>
        <vt:i4>11</vt:i4>
      </vt:variant>
    </vt:vector>
  </HeadingPairs>
  <TitlesOfParts>
    <vt:vector size="21" baseType="lpstr">
      <vt:lpstr>Cover Slide</vt:lpstr>
      <vt:lpstr>COVER SLIDE 2</vt:lpstr>
      <vt:lpstr>Half Page Colour Slides</vt:lpstr>
      <vt:lpstr>Text Slides</vt:lpstr>
      <vt:lpstr>Double Text Slides</vt:lpstr>
      <vt:lpstr>Triple Picture Slides</vt:lpstr>
      <vt:lpstr>Object Slides</vt:lpstr>
      <vt:lpstr>Thank You Slides</vt:lpstr>
      <vt:lpstr>1_Image Slides</vt:lpstr>
      <vt:lpstr>Logo Slides: PC</vt:lpstr>
      <vt:lpstr>Inclusive Admissions, Recruitment, and Marketing: the importance of a co-ordinated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 CARERS</dc:title>
  <dc:creator>Hope Smith</dc:creator>
  <cp:lastModifiedBy>Scott Knight (ARM - Staff)</cp:lastModifiedBy>
  <cp:revision>101</cp:revision>
  <dcterms:created xsi:type="dcterms:W3CDTF">2021-09-30T08:10:47Z</dcterms:created>
  <dcterms:modified xsi:type="dcterms:W3CDTF">2025-09-04T12:53:37Z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2021-09-30T00:00:00Z</vt:filetime>
  </property>
  <property fmtid="{D5CDD505-2E9C-101B-9397-08002B2CF9AE}" pid="3" name="Creator">
    <vt:lpwstr>Adobe InDesign 16.4 (Macintosh)</vt:lpwstr>
  </property>
  <property fmtid="{D5CDD505-2E9C-101B-9397-08002B2CF9AE}" pid="4" name="LastSaved">
    <vt:filetime>2021-09-30T00:00:00Z</vt:filetime>
  </property>
  <property fmtid="{D5CDD505-2E9C-101B-9397-08002B2CF9AE}" pid="5" name="MediaServiceImageTags">
    <vt:lpwstr/>
  </property>
  <property fmtid="{D5CDD505-2E9C-101B-9397-08002B2CF9AE}" pid="6" name="ContentTypeId">
    <vt:lpwstr>0x010100981AF01DF7E2364EB36A058BDA2841A9</vt:lpwstr>
  </property>
  <property fmtid="{D5CDD505-2E9C-101B-9397-08002B2CF9AE}" pid="7" name="Order">
    <vt:r8>8319600</vt:r8>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ies>
</file>