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A7"/>
    <a:srgbClr val="D40000"/>
    <a:srgbClr val="339966"/>
    <a:srgbClr val="757575"/>
    <a:srgbClr val="B2EBF2"/>
    <a:srgbClr val="CFD0D0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58" d="100"/>
          <a:sy n="58" d="100"/>
        </p:scale>
        <p:origin x="15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DC7DF-552C-4EA2-80F2-A8C6082ED7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D6E567-2212-456E-82DB-0F2F2CA1B198}">
      <dgm:prSet phldrT="[Text]" custT="1"/>
      <dgm:spPr>
        <a:solidFill>
          <a:srgbClr val="0097A7"/>
        </a:solidFill>
      </dgm:spPr>
      <dgm:t>
        <a:bodyPr/>
        <a:lstStyle/>
        <a:p>
          <a:pPr>
            <a:buClr>
              <a:srgbClr val="FFEB3B"/>
            </a:buClr>
            <a:buFont typeface="Wingdings" panose="05000000000000000000" pitchFamily="2" charset="2"/>
            <a:buChar char="q"/>
          </a:pPr>
          <a:r>
            <a:rPr lang="en-GB" sz="900" b="1" dirty="0">
              <a:solidFill>
                <a:schemeClr val="bg1"/>
              </a:solidFill>
            </a:rPr>
            <a:t>Build friendships</a:t>
          </a:r>
        </a:p>
      </dgm:t>
    </dgm:pt>
    <dgm:pt modelId="{FE5F8187-7D1A-46BF-B969-CD1C0E162284}" type="parTrans" cxnId="{1CB92739-269E-4D33-8DA6-06B412EFF05A}">
      <dgm:prSet/>
      <dgm:spPr/>
      <dgm:t>
        <a:bodyPr/>
        <a:lstStyle/>
        <a:p>
          <a:endParaRPr lang="en-GB" sz="900"/>
        </a:p>
      </dgm:t>
    </dgm:pt>
    <dgm:pt modelId="{C1C340A7-D45F-49C6-8766-39AAD6FA3742}" type="sibTrans" cxnId="{1CB92739-269E-4D33-8DA6-06B412EFF05A}">
      <dgm:prSet/>
      <dgm:spPr/>
      <dgm:t>
        <a:bodyPr/>
        <a:lstStyle/>
        <a:p>
          <a:endParaRPr lang="en-GB" sz="900"/>
        </a:p>
      </dgm:t>
    </dgm:pt>
    <dgm:pt modelId="{13170A4B-C14A-49B9-9710-520653591759}">
      <dgm:prSet custT="1"/>
      <dgm:spPr>
        <a:solidFill>
          <a:srgbClr val="0097A7"/>
        </a:solidFill>
      </dgm:spPr>
      <dgm:t>
        <a:bodyPr/>
        <a:lstStyle/>
        <a:p>
          <a:r>
            <a:rPr lang="en-GB" sz="900" b="1" dirty="0">
              <a:solidFill>
                <a:schemeClr val="bg1"/>
              </a:solidFill>
            </a:rPr>
            <a:t>Strengthen social skills</a:t>
          </a:r>
        </a:p>
      </dgm:t>
    </dgm:pt>
    <dgm:pt modelId="{AD500897-B1A0-4492-9E6D-19B0CF0B1D62}" type="parTrans" cxnId="{30C8A930-09ED-4787-A9D2-99699F8EC3D9}">
      <dgm:prSet/>
      <dgm:spPr/>
      <dgm:t>
        <a:bodyPr/>
        <a:lstStyle/>
        <a:p>
          <a:endParaRPr lang="en-GB" sz="900"/>
        </a:p>
      </dgm:t>
    </dgm:pt>
    <dgm:pt modelId="{5D7219E0-57B2-46DE-8D97-30939F37FBA1}" type="sibTrans" cxnId="{30C8A930-09ED-4787-A9D2-99699F8EC3D9}">
      <dgm:prSet/>
      <dgm:spPr/>
      <dgm:t>
        <a:bodyPr/>
        <a:lstStyle/>
        <a:p>
          <a:endParaRPr lang="en-GB" sz="900"/>
        </a:p>
      </dgm:t>
    </dgm:pt>
    <dgm:pt modelId="{418B0B41-EA7B-430E-B302-73704929847A}">
      <dgm:prSet custT="1"/>
      <dgm:spPr>
        <a:solidFill>
          <a:srgbClr val="0097A7"/>
        </a:solidFill>
      </dgm:spPr>
      <dgm:t>
        <a:bodyPr/>
        <a:lstStyle/>
        <a:p>
          <a:r>
            <a:rPr lang="en-GB" sz="900" b="1" dirty="0">
              <a:solidFill>
                <a:schemeClr val="bg1"/>
              </a:solidFill>
            </a:rPr>
            <a:t>Social integration and wellbeing</a:t>
          </a:r>
        </a:p>
      </dgm:t>
    </dgm:pt>
    <dgm:pt modelId="{5D5BACFE-E527-4EE8-B738-275B8DB32368}" type="parTrans" cxnId="{44554992-1675-49CD-AA3A-285F83CDEBE3}">
      <dgm:prSet/>
      <dgm:spPr/>
      <dgm:t>
        <a:bodyPr/>
        <a:lstStyle/>
        <a:p>
          <a:endParaRPr lang="en-GB" sz="900"/>
        </a:p>
      </dgm:t>
    </dgm:pt>
    <dgm:pt modelId="{662480CB-CEF0-4B93-BA57-19CA0166D3D6}" type="sibTrans" cxnId="{44554992-1675-49CD-AA3A-285F83CDEBE3}">
      <dgm:prSet/>
      <dgm:spPr/>
      <dgm:t>
        <a:bodyPr/>
        <a:lstStyle/>
        <a:p>
          <a:endParaRPr lang="en-GB" sz="900"/>
        </a:p>
      </dgm:t>
    </dgm:pt>
    <dgm:pt modelId="{2C9C9F2A-FF8D-4A88-9907-E5E7DA36B881}">
      <dgm:prSet custT="1"/>
      <dgm:spPr>
        <a:solidFill>
          <a:srgbClr val="0097A7"/>
        </a:solidFill>
      </dgm:spPr>
      <dgm:t>
        <a:bodyPr/>
        <a:lstStyle/>
        <a:p>
          <a:r>
            <a:rPr lang="en-GB" sz="900" b="1" dirty="0">
              <a:solidFill>
                <a:schemeClr val="bg1"/>
              </a:solidFill>
            </a:rPr>
            <a:t>Support motivation</a:t>
          </a:r>
        </a:p>
      </dgm:t>
    </dgm:pt>
    <dgm:pt modelId="{30533D18-DEC7-4B06-A623-693CE9916D65}" type="parTrans" cxnId="{038B2412-85FB-43AF-A3A2-307D20B84262}">
      <dgm:prSet/>
      <dgm:spPr/>
      <dgm:t>
        <a:bodyPr/>
        <a:lstStyle/>
        <a:p>
          <a:endParaRPr lang="en-GB" sz="900"/>
        </a:p>
      </dgm:t>
    </dgm:pt>
    <dgm:pt modelId="{FC80045F-52C6-4CCA-AEA7-F84C1F385A39}" type="sibTrans" cxnId="{038B2412-85FB-43AF-A3A2-307D20B84262}">
      <dgm:prSet/>
      <dgm:spPr/>
      <dgm:t>
        <a:bodyPr/>
        <a:lstStyle/>
        <a:p>
          <a:endParaRPr lang="en-GB" sz="900"/>
        </a:p>
      </dgm:t>
    </dgm:pt>
    <dgm:pt modelId="{562FC642-EA51-4D47-8E26-49FF0EA0BCE9}">
      <dgm:prSet custT="1"/>
      <dgm:spPr>
        <a:solidFill>
          <a:srgbClr val="0097A7"/>
        </a:solidFill>
      </dgm:spPr>
      <dgm:t>
        <a:bodyPr/>
        <a:lstStyle/>
        <a:p>
          <a:r>
            <a:rPr lang="en-GB" sz="900" b="1" dirty="0">
              <a:solidFill>
                <a:schemeClr val="bg1"/>
              </a:solidFill>
            </a:rPr>
            <a:t>Brainstorm ideas</a:t>
          </a:r>
        </a:p>
      </dgm:t>
    </dgm:pt>
    <dgm:pt modelId="{12784F2A-F9C3-46A2-9953-0DE3C091AA48}" type="parTrans" cxnId="{6006AAEA-53D0-4F8F-9585-5E4201FE930E}">
      <dgm:prSet/>
      <dgm:spPr/>
      <dgm:t>
        <a:bodyPr/>
        <a:lstStyle/>
        <a:p>
          <a:endParaRPr lang="en-GB" sz="900"/>
        </a:p>
      </dgm:t>
    </dgm:pt>
    <dgm:pt modelId="{CB86FABC-3776-4592-B488-81F53BB04920}" type="sibTrans" cxnId="{6006AAEA-53D0-4F8F-9585-5E4201FE930E}">
      <dgm:prSet/>
      <dgm:spPr/>
      <dgm:t>
        <a:bodyPr/>
        <a:lstStyle/>
        <a:p>
          <a:endParaRPr lang="en-GB" sz="900"/>
        </a:p>
      </dgm:t>
    </dgm:pt>
    <dgm:pt modelId="{FB87C909-2657-40FA-811E-CC5CEF67DA69}">
      <dgm:prSet custT="1"/>
      <dgm:spPr>
        <a:solidFill>
          <a:srgbClr val="0097A7"/>
        </a:solidFill>
      </dgm:spPr>
      <dgm:t>
        <a:bodyPr/>
        <a:lstStyle/>
        <a:p>
          <a:r>
            <a:rPr lang="en-GB" sz="900" b="1" dirty="0">
              <a:solidFill>
                <a:schemeClr val="bg1"/>
              </a:solidFill>
            </a:rPr>
            <a:t>Peer learning</a:t>
          </a:r>
        </a:p>
      </dgm:t>
    </dgm:pt>
    <dgm:pt modelId="{4B6E80F5-4B08-4D01-848C-2B2AD7D1107C}" type="parTrans" cxnId="{081F786F-5945-4B9E-99A8-A32DF4159F59}">
      <dgm:prSet/>
      <dgm:spPr/>
      <dgm:t>
        <a:bodyPr/>
        <a:lstStyle/>
        <a:p>
          <a:endParaRPr lang="en-GB" sz="900"/>
        </a:p>
      </dgm:t>
    </dgm:pt>
    <dgm:pt modelId="{34E47A7F-E430-48E0-8B1B-7A723A3FDD60}" type="sibTrans" cxnId="{081F786F-5945-4B9E-99A8-A32DF4159F59}">
      <dgm:prSet/>
      <dgm:spPr/>
      <dgm:t>
        <a:bodyPr/>
        <a:lstStyle/>
        <a:p>
          <a:endParaRPr lang="en-GB" sz="900"/>
        </a:p>
      </dgm:t>
    </dgm:pt>
    <dgm:pt modelId="{5DDBF0CE-86D0-438C-9E6D-04B4DA53C8B7}">
      <dgm:prSet custT="1"/>
      <dgm:spPr>
        <a:solidFill>
          <a:srgbClr val="0097A7"/>
        </a:solidFill>
      </dgm:spPr>
      <dgm:t>
        <a:bodyPr/>
        <a:lstStyle/>
        <a:p>
          <a:r>
            <a:rPr lang="en-GB" sz="900" b="1" dirty="0">
              <a:solidFill>
                <a:schemeClr val="bg1"/>
              </a:solidFill>
            </a:rPr>
            <a:t>Shared workload</a:t>
          </a:r>
        </a:p>
      </dgm:t>
    </dgm:pt>
    <dgm:pt modelId="{6001AD6F-9520-451A-A23A-AE00266BD6BB}" type="parTrans" cxnId="{44B28069-80C2-4CFD-8738-4F466F9AA15F}">
      <dgm:prSet/>
      <dgm:spPr/>
      <dgm:t>
        <a:bodyPr/>
        <a:lstStyle/>
        <a:p>
          <a:endParaRPr lang="en-GB" sz="900"/>
        </a:p>
      </dgm:t>
    </dgm:pt>
    <dgm:pt modelId="{B6E006A3-2ADC-4B52-A60D-7046F9C84D09}" type="sibTrans" cxnId="{44B28069-80C2-4CFD-8738-4F466F9AA15F}">
      <dgm:prSet/>
      <dgm:spPr/>
      <dgm:t>
        <a:bodyPr/>
        <a:lstStyle/>
        <a:p>
          <a:endParaRPr lang="en-GB" sz="900"/>
        </a:p>
      </dgm:t>
    </dgm:pt>
    <dgm:pt modelId="{D02BD318-233D-44FA-A0D3-F4AA1690F099}">
      <dgm:prSet custT="1"/>
      <dgm:spPr>
        <a:solidFill>
          <a:srgbClr val="0097A7"/>
        </a:solidFill>
      </dgm:spPr>
      <dgm:t>
        <a:bodyPr/>
        <a:lstStyle/>
        <a:p>
          <a:r>
            <a:rPr lang="en-GB" sz="900" b="1" dirty="0">
              <a:solidFill>
                <a:schemeClr val="bg1"/>
              </a:solidFill>
            </a:rPr>
            <a:t>Increased productivity</a:t>
          </a:r>
        </a:p>
      </dgm:t>
    </dgm:pt>
    <dgm:pt modelId="{6C2E46FF-B378-48B2-B867-B21A1B497F02}" type="parTrans" cxnId="{C11AC6FE-04BA-4754-962A-0BA717EB5951}">
      <dgm:prSet/>
      <dgm:spPr/>
      <dgm:t>
        <a:bodyPr/>
        <a:lstStyle/>
        <a:p>
          <a:endParaRPr lang="en-GB" sz="900"/>
        </a:p>
      </dgm:t>
    </dgm:pt>
    <dgm:pt modelId="{4CE5CD65-B419-49DF-B0A0-1EE6E74D07F4}" type="sibTrans" cxnId="{C11AC6FE-04BA-4754-962A-0BA717EB5951}">
      <dgm:prSet/>
      <dgm:spPr/>
      <dgm:t>
        <a:bodyPr/>
        <a:lstStyle/>
        <a:p>
          <a:endParaRPr lang="en-GB" sz="900"/>
        </a:p>
      </dgm:t>
    </dgm:pt>
    <dgm:pt modelId="{E3CB5EA9-2599-4FAB-A383-285E6900904E}">
      <dgm:prSet custT="1"/>
      <dgm:spPr>
        <a:solidFill>
          <a:srgbClr val="0097A7"/>
        </a:solidFill>
      </dgm:spPr>
      <dgm:t>
        <a:bodyPr/>
        <a:lstStyle/>
        <a:p>
          <a:r>
            <a:rPr lang="en-GB" sz="900" b="1" dirty="0">
              <a:solidFill>
                <a:schemeClr val="bg1"/>
              </a:solidFill>
            </a:rPr>
            <a:t>Develop workplace skills</a:t>
          </a:r>
        </a:p>
      </dgm:t>
    </dgm:pt>
    <dgm:pt modelId="{79496BAB-359E-4C17-9785-249A7AED3B1A}" type="parTrans" cxnId="{FF40EB3A-8FBA-44D0-B340-F088647D1E0D}">
      <dgm:prSet/>
      <dgm:spPr/>
      <dgm:t>
        <a:bodyPr/>
        <a:lstStyle/>
        <a:p>
          <a:endParaRPr lang="en-GB" sz="900"/>
        </a:p>
      </dgm:t>
    </dgm:pt>
    <dgm:pt modelId="{C6B999D9-942D-4165-BB7A-74B49AFB501B}" type="sibTrans" cxnId="{FF40EB3A-8FBA-44D0-B340-F088647D1E0D}">
      <dgm:prSet/>
      <dgm:spPr/>
      <dgm:t>
        <a:bodyPr/>
        <a:lstStyle/>
        <a:p>
          <a:endParaRPr lang="en-GB" sz="900"/>
        </a:p>
      </dgm:t>
    </dgm:pt>
    <dgm:pt modelId="{FA46E85D-E61C-4EB1-84D3-19F3F88B59CC}" type="pres">
      <dgm:prSet presAssocID="{C35DC7DF-552C-4EA2-80F2-A8C6082ED78E}" presName="diagram" presStyleCnt="0">
        <dgm:presLayoutVars>
          <dgm:dir/>
          <dgm:resizeHandles val="exact"/>
        </dgm:presLayoutVars>
      </dgm:prSet>
      <dgm:spPr/>
    </dgm:pt>
    <dgm:pt modelId="{D9F6F161-14A7-45EB-8ABC-EA14AA401B5D}" type="pres">
      <dgm:prSet presAssocID="{E9D6E567-2212-456E-82DB-0F2F2CA1B198}" presName="node" presStyleLbl="node1" presStyleIdx="0" presStyleCnt="9">
        <dgm:presLayoutVars>
          <dgm:bulletEnabled val="1"/>
        </dgm:presLayoutVars>
      </dgm:prSet>
      <dgm:spPr/>
    </dgm:pt>
    <dgm:pt modelId="{97642D25-36CC-405E-872D-6B8835EF76FD}" type="pres">
      <dgm:prSet presAssocID="{C1C340A7-D45F-49C6-8766-39AAD6FA3742}" presName="sibTrans" presStyleCnt="0"/>
      <dgm:spPr/>
    </dgm:pt>
    <dgm:pt modelId="{7C857A6D-65F8-4358-9CF3-06D24EAD5EAC}" type="pres">
      <dgm:prSet presAssocID="{13170A4B-C14A-49B9-9710-520653591759}" presName="node" presStyleLbl="node1" presStyleIdx="1" presStyleCnt="9">
        <dgm:presLayoutVars>
          <dgm:bulletEnabled val="1"/>
        </dgm:presLayoutVars>
      </dgm:prSet>
      <dgm:spPr/>
    </dgm:pt>
    <dgm:pt modelId="{4E4C67F3-F5D9-423D-B07A-73D671347222}" type="pres">
      <dgm:prSet presAssocID="{5D7219E0-57B2-46DE-8D97-30939F37FBA1}" presName="sibTrans" presStyleCnt="0"/>
      <dgm:spPr/>
    </dgm:pt>
    <dgm:pt modelId="{EB6179EE-FDEB-4A2F-931E-5B482C232898}" type="pres">
      <dgm:prSet presAssocID="{418B0B41-EA7B-430E-B302-73704929847A}" presName="node" presStyleLbl="node1" presStyleIdx="2" presStyleCnt="9">
        <dgm:presLayoutVars>
          <dgm:bulletEnabled val="1"/>
        </dgm:presLayoutVars>
      </dgm:prSet>
      <dgm:spPr/>
    </dgm:pt>
    <dgm:pt modelId="{17E1DE49-7067-4A5C-8CD5-D7F44BE24506}" type="pres">
      <dgm:prSet presAssocID="{662480CB-CEF0-4B93-BA57-19CA0166D3D6}" presName="sibTrans" presStyleCnt="0"/>
      <dgm:spPr/>
    </dgm:pt>
    <dgm:pt modelId="{A1B709D8-D1BA-42A1-B305-E575092FFDDB}" type="pres">
      <dgm:prSet presAssocID="{2C9C9F2A-FF8D-4A88-9907-E5E7DA36B881}" presName="node" presStyleLbl="node1" presStyleIdx="3" presStyleCnt="9">
        <dgm:presLayoutVars>
          <dgm:bulletEnabled val="1"/>
        </dgm:presLayoutVars>
      </dgm:prSet>
      <dgm:spPr/>
    </dgm:pt>
    <dgm:pt modelId="{A20AAFFB-29B1-420F-9892-2C82924D6988}" type="pres">
      <dgm:prSet presAssocID="{FC80045F-52C6-4CCA-AEA7-F84C1F385A39}" presName="sibTrans" presStyleCnt="0"/>
      <dgm:spPr/>
    </dgm:pt>
    <dgm:pt modelId="{ADFE9C30-2935-422A-BC4D-52FCAB04B992}" type="pres">
      <dgm:prSet presAssocID="{562FC642-EA51-4D47-8E26-49FF0EA0BCE9}" presName="node" presStyleLbl="node1" presStyleIdx="4" presStyleCnt="9">
        <dgm:presLayoutVars>
          <dgm:bulletEnabled val="1"/>
        </dgm:presLayoutVars>
      </dgm:prSet>
      <dgm:spPr/>
    </dgm:pt>
    <dgm:pt modelId="{4F51C12E-B462-46E5-A55C-65DF872A5A4E}" type="pres">
      <dgm:prSet presAssocID="{CB86FABC-3776-4592-B488-81F53BB04920}" presName="sibTrans" presStyleCnt="0"/>
      <dgm:spPr/>
    </dgm:pt>
    <dgm:pt modelId="{620C2F78-56FB-420B-8711-0A46A1A0F35F}" type="pres">
      <dgm:prSet presAssocID="{FB87C909-2657-40FA-811E-CC5CEF67DA69}" presName="node" presStyleLbl="node1" presStyleIdx="5" presStyleCnt="9">
        <dgm:presLayoutVars>
          <dgm:bulletEnabled val="1"/>
        </dgm:presLayoutVars>
      </dgm:prSet>
      <dgm:spPr/>
    </dgm:pt>
    <dgm:pt modelId="{60E836D9-473E-4EF2-A6EF-B774155605FE}" type="pres">
      <dgm:prSet presAssocID="{34E47A7F-E430-48E0-8B1B-7A723A3FDD60}" presName="sibTrans" presStyleCnt="0"/>
      <dgm:spPr/>
    </dgm:pt>
    <dgm:pt modelId="{AE20FD5B-64FB-4CF4-89B2-0BEE73C95034}" type="pres">
      <dgm:prSet presAssocID="{5DDBF0CE-86D0-438C-9E6D-04B4DA53C8B7}" presName="node" presStyleLbl="node1" presStyleIdx="6" presStyleCnt="9">
        <dgm:presLayoutVars>
          <dgm:bulletEnabled val="1"/>
        </dgm:presLayoutVars>
      </dgm:prSet>
      <dgm:spPr/>
    </dgm:pt>
    <dgm:pt modelId="{7EA850F4-EE5B-47FD-A0F2-FE615E885616}" type="pres">
      <dgm:prSet presAssocID="{B6E006A3-2ADC-4B52-A60D-7046F9C84D09}" presName="sibTrans" presStyleCnt="0"/>
      <dgm:spPr/>
    </dgm:pt>
    <dgm:pt modelId="{70F9F3F4-B953-4C70-81E7-347214B1D99A}" type="pres">
      <dgm:prSet presAssocID="{D02BD318-233D-44FA-A0D3-F4AA1690F099}" presName="node" presStyleLbl="node1" presStyleIdx="7" presStyleCnt="9">
        <dgm:presLayoutVars>
          <dgm:bulletEnabled val="1"/>
        </dgm:presLayoutVars>
      </dgm:prSet>
      <dgm:spPr/>
    </dgm:pt>
    <dgm:pt modelId="{8FAC7BE2-6A49-4AD7-BE89-91A5D11E79D3}" type="pres">
      <dgm:prSet presAssocID="{4CE5CD65-B419-49DF-B0A0-1EE6E74D07F4}" presName="sibTrans" presStyleCnt="0"/>
      <dgm:spPr/>
    </dgm:pt>
    <dgm:pt modelId="{D99FB244-5A21-401A-91CD-EC3A53CE34F4}" type="pres">
      <dgm:prSet presAssocID="{E3CB5EA9-2599-4FAB-A383-285E6900904E}" presName="node" presStyleLbl="node1" presStyleIdx="8" presStyleCnt="9">
        <dgm:presLayoutVars>
          <dgm:bulletEnabled val="1"/>
        </dgm:presLayoutVars>
      </dgm:prSet>
      <dgm:spPr/>
    </dgm:pt>
  </dgm:ptLst>
  <dgm:cxnLst>
    <dgm:cxn modelId="{038B2412-85FB-43AF-A3A2-307D20B84262}" srcId="{C35DC7DF-552C-4EA2-80F2-A8C6082ED78E}" destId="{2C9C9F2A-FF8D-4A88-9907-E5E7DA36B881}" srcOrd="3" destOrd="0" parTransId="{30533D18-DEC7-4B06-A623-693CE9916D65}" sibTransId="{FC80045F-52C6-4CCA-AEA7-F84C1F385A39}"/>
    <dgm:cxn modelId="{249C981F-AB47-4ABF-9FF1-95CD53B8F286}" type="presOf" srcId="{E9D6E567-2212-456E-82DB-0F2F2CA1B198}" destId="{D9F6F161-14A7-45EB-8ABC-EA14AA401B5D}" srcOrd="0" destOrd="0" presId="urn:microsoft.com/office/officeart/2005/8/layout/default"/>
    <dgm:cxn modelId="{30C8A930-09ED-4787-A9D2-99699F8EC3D9}" srcId="{C35DC7DF-552C-4EA2-80F2-A8C6082ED78E}" destId="{13170A4B-C14A-49B9-9710-520653591759}" srcOrd="1" destOrd="0" parTransId="{AD500897-B1A0-4492-9E6D-19B0CF0B1D62}" sibTransId="{5D7219E0-57B2-46DE-8D97-30939F37FBA1}"/>
    <dgm:cxn modelId="{1CB92739-269E-4D33-8DA6-06B412EFF05A}" srcId="{C35DC7DF-552C-4EA2-80F2-A8C6082ED78E}" destId="{E9D6E567-2212-456E-82DB-0F2F2CA1B198}" srcOrd="0" destOrd="0" parTransId="{FE5F8187-7D1A-46BF-B969-CD1C0E162284}" sibTransId="{C1C340A7-D45F-49C6-8766-39AAD6FA3742}"/>
    <dgm:cxn modelId="{FF40EB3A-8FBA-44D0-B340-F088647D1E0D}" srcId="{C35DC7DF-552C-4EA2-80F2-A8C6082ED78E}" destId="{E3CB5EA9-2599-4FAB-A383-285E6900904E}" srcOrd="8" destOrd="0" parTransId="{79496BAB-359E-4C17-9785-249A7AED3B1A}" sibTransId="{C6B999D9-942D-4165-BB7A-74B49AFB501B}"/>
    <dgm:cxn modelId="{AEC89561-60E2-4E7A-AA48-9521A92AD2A0}" type="presOf" srcId="{13170A4B-C14A-49B9-9710-520653591759}" destId="{7C857A6D-65F8-4358-9CF3-06D24EAD5EAC}" srcOrd="0" destOrd="0" presId="urn:microsoft.com/office/officeart/2005/8/layout/default"/>
    <dgm:cxn modelId="{44B28069-80C2-4CFD-8738-4F466F9AA15F}" srcId="{C35DC7DF-552C-4EA2-80F2-A8C6082ED78E}" destId="{5DDBF0CE-86D0-438C-9E6D-04B4DA53C8B7}" srcOrd="6" destOrd="0" parTransId="{6001AD6F-9520-451A-A23A-AE00266BD6BB}" sibTransId="{B6E006A3-2ADC-4B52-A60D-7046F9C84D09}"/>
    <dgm:cxn modelId="{ED06246F-90DD-4B50-8768-CE19B98AA351}" type="presOf" srcId="{FB87C909-2657-40FA-811E-CC5CEF67DA69}" destId="{620C2F78-56FB-420B-8711-0A46A1A0F35F}" srcOrd="0" destOrd="0" presId="urn:microsoft.com/office/officeart/2005/8/layout/default"/>
    <dgm:cxn modelId="{081F786F-5945-4B9E-99A8-A32DF4159F59}" srcId="{C35DC7DF-552C-4EA2-80F2-A8C6082ED78E}" destId="{FB87C909-2657-40FA-811E-CC5CEF67DA69}" srcOrd="5" destOrd="0" parTransId="{4B6E80F5-4B08-4D01-848C-2B2AD7D1107C}" sibTransId="{34E47A7F-E430-48E0-8B1B-7A723A3FDD60}"/>
    <dgm:cxn modelId="{319DA077-548C-4658-9478-5A5C74F969F6}" type="presOf" srcId="{D02BD318-233D-44FA-A0D3-F4AA1690F099}" destId="{70F9F3F4-B953-4C70-81E7-347214B1D99A}" srcOrd="0" destOrd="0" presId="urn:microsoft.com/office/officeart/2005/8/layout/default"/>
    <dgm:cxn modelId="{D736D878-3B04-457A-A907-30EA8A369B45}" type="presOf" srcId="{5DDBF0CE-86D0-438C-9E6D-04B4DA53C8B7}" destId="{AE20FD5B-64FB-4CF4-89B2-0BEE73C95034}" srcOrd="0" destOrd="0" presId="urn:microsoft.com/office/officeart/2005/8/layout/default"/>
    <dgm:cxn modelId="{44554992-1675-49CD-AA3A-285F83CDEBE3}" srcId="{C35DC7DF-552C-4EA2-80F2-A8C6082ED78E}" destId="{418B0B41-EA7B-430E-B302-73704929847A}" srcOrd="2" destOrd="0" parTransId="{5D5BACFE-E527-4EE8-B738-275B8DB32368}" sibTransId="{662480CB-CEF0-4B93-BA57-19CA0166D3D6}"/>
    <dgm:cxn modelId="{9959E29F-D411-44B3-9663-C03F1F1FC21D}" type="presOf" srcId="{418B0B41-EA7B-430E-B302-73704929847A}" destId="{EB6179EE-FDEB-4A2F-931E-5B482C232898}" srcOrd="0" destOrd="0" presId="urn:microsoft.com/office/officeart/2005/8/layout/default"/>
    <dgm:cxn modelId="{6CC4B6A2-29D9-44F6-8D60-B7BD492D9086}" type="presOf" srcId="{2C9C9F2A-FF8D-4A88-9907-E5E7DA36B881}" destId="{A1B709D8-D1BA-42A1-B305-E575092FFDDB}" srcOrd="0" destOrd="0" presId="urn:microsoft.com/office/officeart/2005/8/layout/default"/>
    <dgm:cxn modelId="{F24A1DB5-85B5-4B50-A6CA-8B968326189E}" type="presOf" srcId="{C35DC7DF-552C-4EA2-80F2-A8C6082ED78E}" destId="{FA46E85D-E61C-4EB1-84D3-19F3F88B59CC}" srcOrd="0" destOrd="0" presId="urn:microsoft.com/office/officeart/2005/8/layout/default"/>
    <dgm:cxn modelId="{2A6BB7BA-7998-40E4-A029-CD9580E27AEA}" type="presOf" srcId="{E3CB5EA9-2599-4FAB-A383-285E6900904E}" destId="{D99FB244-5A21-401A-91CD-EC3A53CE34F4}" srcOrd="0" destOrd="0" presId="urn:microsoft.com/office/officeart/2005/8/layout/default"/>
    <dgm:cxn modelId="{E8E353C1-FF12-4625-95FE-F64E72835EDF}" type="presOf" srcId="{562FC642-EA51-4D47-8E26-49FF0EA0BCE9}" destId="{ADFE9C30-2935-422A-BC4D-52FCAB04B992}" srcOrd="0" destOrd="0" presId="urn:microsoft.com/office/officeart/2005/8/layout/default"/>
    <dgm:cxn modelId="{6006AAEA-53D0-4F8F-9585-5E4201FE930E}" srcId="{C35DC7DF-552C-4EA2-80F2-A8C6082ED78E}" destId="{562FC642-EA51-4D47-8E26-49FF0EA0BCE9}" srcOrd="4" destOrd="0" parTransId="{12784F2A-F9C3-46A2-9953-0DE3C091AA48}" sibTransId="{CB86FABC-3776-4592-B488-81F53BB04920}"/>
    <dgm:cxn modelId="{C11AC6FE-04BA-4754-962A-0BA717EB5951}" srcId="{C35DC7DF-552C-4EA2-80F2-A8C6082ED78E}" destId="{D02BD318-233D-44FA-A0D3-F4AA1690F099}" srcOrd="7" destOrd="0" parTransId="{6C2E46FF-B378-48B2-B867-B21A1B497F02}" sibTransId="{4CE5CD65-B419-49DF-B0A0-1EE6E74D07F4}"/>
    <dgm:cxn modelId="{63B51496-AB8F-4448-913C-0DF4671982DA}" type="presParOf" srcId="{FA46E85D-E61C-4EB1-84D3-19F3F88B59CC}" destId="{D9F6F161-14A7-45EB-8ABC-EA14AA401B5D}" srcOrd="0" destOrd="0" presId="urn:microsoft.com/office/officeart/2005/8/layout/default"/>
    <dgm:cxn modelId="{2EE0B2D1-4DCF-4BD2-947E-FCB29B0E7079}" type="presParOf" srcId="{FA46E85D-E61C-4EB1-84D3-19F3F88B59CC}" destId="{97642D25-36CC-405E-872D-6B8835EF76FD}" srcOrd="1" destOrd="0" presId="urn:microsoft.com/office/officeart/2005/8/layout/default"/>
    <dgm:cxn modelId="{ACDC45F7-D97E-4B80-957B-739D7100809C}" type="presParOf" srcId="{FA46E85D-E61C-4EB1-84D3-19F3F88B59CC}" destId="{7C857A6D-65F8-4358-9CF3-06D24EAD5EAC}" srcOrd="2" destOrd="0" presId="urn:microsoft.com/office/officeart/2005/8/layout/default"/>
    <dgm:cxn modelId="{677AC27D-46F9-408D-BB75-2E672CDA9A1D}" type="presParOf" srcId="{FA46E85D-E61C-4EB1-84D3-19F3F88B59CC}" destId="{4E4C67F3-F5D9-423D-B07A-73D671347222}" srcOrd="3" destOrd="0" presId="urn:microsoft.com/office/officeart/2005/8/layout/default"/>
    <dgm:cxn modelId="{6044E9B8-9D84-4FC9-AE3D-4B5C68A9D1E8}" type="presParOf" srcId="{FA46E85D-E61C-4EB1-84D3-19F3F88B59CC}" destId="{EB6179EE-FDEB-4A2F-931E-5B482C232898}" srcOrd="4" destOrd="0" presId="urn:microsoft.com/office/officeart/2005/8/layout/default"/>
    <dgm:cxn modelId="{C461814B-A22A-48E3-92B2-2D10C8926AD9}" type="presParOf" srcId="{FA46E85D-E61C-4EB1-84D3-19F3F88B59CC}" destId="{17E1DE49-7067-4A5C-8CD5-D7F44BE24506}" srcOrd="5" destOrd="0" presId="urn:microsoft.com/office/officeart/2005/8/layout/default"/>
    <dgm:cxn modelId="{996C7001-142C-4612-A12F-D430FAB493D4}" type="presParOf" srcId="{FA46E85D-E61C-4EB1-84D3-19F3F88B59CC}" destId="{A1B709D8-D1BA-42A1-B305-E575092FFDDB}" srcOrd="6" destOrd="0" presId="urn:microsoft.com/office/officeart/2005/8/layout/default"/>
    <dgm:cxn modelId="{D5090166-F621-42D5-B0D8-16F4DBDC4C47}" type="presParOf" srcId="{FA46E85D-E61C-4EB1-84D3-19F3F88B59CC}" destId="{A20AAFFB-29B1-420F-9892-2C82924D6988}" srcOrd="7" destOrd="0" presId="urn:microsoft.com/office/officeart/2005/8/layout/default"/>
    <dgm:cxn modelId="{61937B55-346B-4649-8AED-0DD00E97E1A1}" type="presParOf" srcId="{FA46E85D-E61C-4EB1-84D3-19F3F88B59CC}" destId="{ADFE9C30-2935-422A-BC4D-52FCAB04B992}" srcOrd="8" destOrd="0" presId="urn:microsoft.com/office/officeart/2005/8/layout/default"/>
    <dgm:cxn modelId="{BE0CBDDE-6275-428B-B268-25FBBD4BCB85}" type="presParOf" srcId="{FA46E85D-E61C-4EB1-84D3-19F3F88B59CC}" destId="{4F51C12E-B462-46E5-A55C-65DF872A5A4E}" srcOrd="9" destOrd="0" presId="urn:microsoft.com/office/officeart/2005/8/layout/default"/>
    <dgm:cxn modelId="{32B1D4B0-7AC5-4B7B-A0C5-50E4A7D1489A}" type="presParOf" srcId="{FA46E85D-E61C-4EB1-84D3-19F3F88B59CC}" destId="{620C2F78-56FB-420B-8711-0A46A1A0F35F}" srcOrd="10" destOrd="0" presId="urn:microsoft.com/office/officeart/2005/8/layout/default"/>
    <dgm:cxn modelId="{400257A3-1D6C-4982-AEF3-6F4455AB36BD}" type="presParOf" srcId="{FA46E85D-E61C-4EB1-84D3-19F3F88B59CC}" destId="{60E836D9-473E-4EF2-A6EF-B774155605FE}" srcOrd="11" destOrd="0" presId="urn:microsoft.com/office/officeart/2005/8/layout/default"/>
    <dgm:cxn modelId="{DB57008F-88D3-4738-BFE9-FE56DD6F7588}" type="presParOf" srcId="{FA46E85D-E61C-4EB1-84D3-19F3F88B59CC}" destId="{AE20FD5B-64FB-4CF4-89B2-0BEE73C95034}" srcOrd="12" destOrd="0" presId="urn:microsoft.com/office/officeart/2005/8/layout/default"/>
    <dgm:cxn modelId="{3BDE7FC8-0B7F-4C8B-A6F0-02EADE952FBC}" type="presParOf" srcId="{FA46E85D-E61C-4EB1-84D3-19F3F88B59CC}" destId="{7EA850F4-EE5B-47FD-A0F2-FE615E885616}" srcOrd="13" destOrd="0" presId="urn:microsoft.com/office/officeart/2005/8/layout/default"/>
    <dgm:cxn modelId="{DBC7303D-CA2A-4A9B-9D51-3A4E0D77D7A2}" type="presParOf" srcId="{FA46E85D-E61C-4EB1-84D3-19F3F88B59CC}" destId="{70F9F3F4-B953-4C70-81E7-347214B1D99A}" srcOrd="14" destOrd="0" presId="urn:microsoft.com/office/officeart/2005/8/layout/default"/>
    <dgm:cxn modelId="{08BE0349-D9BB-480E-AEC5-16E7F24500BE}" type="presParOf" srcId="{FA46E85D-E61C-4EB1-84D3-19F3F88B59CC}" destId="{8FAC7BE2-6A49-4AD7-BE89-91A5D11E79D3}" srcOrd="15" destOrd="0" presId="urn:microsoft.com/office/officeart/2005/8/layout/default"/>
    <dgm:cxn modelId="{331D3090-1677-47F9-B976-59B2418A4CD3}" type="presParOf" srcId="{FA46E85D-E61C-4EB1-84D3-19F3F88B59CC}" destId="{D99FB244-5A21-401A-91CD-EC3A53CE34F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F1238-5616-4F9B-AEE5-1EC8C11DC37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902B4A-4491-4737-A367-7C41C16027DC}">
      <dgm:prSet phldrT="[Text]" custT="1"/>
      <dgm:spPr>
        <a:solidFill>
          <a:srgbClr val="0097A7"/>
        </a:solidFill>
      </dgm:spPr>
      <dgm:t>
        <a:bodyPr/>
        <a:lstStyle/>
        <a:p>
          <a:r>
            <a:rPr lang="en-GB" sz="900" b="1" dirty="0">
              <a:solidFill>
                <a:schemeClr val="bg1"/>
              </a:solidFill>
            </a:rPr>
            <a:t>Effective use of social media </a:t>
          </a:r>
          <a:r>
            <a:rPr lang="en-GB" sz="9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supported group cohesion, </a:t>
          </a:r>
          <a:r>
            <a:rPr lang="en-GB" sz="9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built</a:t>
          </a:r>
          <a:r>
            <a:rPr lang="en-GB" sz="9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trust and </a:t>
          </a:r>
          <a:r>
            <a:rPr lang="en-GB" sz="9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increased</a:t>
          </a:r>
          <a:r>
            <a:rPr lang="en-GB" sz="9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productivity</a:t>
          </a:r>
          <a:endParaRPr lang="en-GB" sz="900" b="1" dirty="0">
            <a:solidFill>
              <a:schemeClr val="bg1"/>
            </a:solidFill>
          </a:endParaRPr>
        </a:p>
      </dgm:t>
    </dgm:pt>
    <dgm:pt modelId="{D0CEAC34-B57F-45F2-BE44-07EEB8F77C60}" type="parTrans" cxnId="{4637502D-5B28-4B60-9CB0-467942551BA1}">
      <dgm:prSet/>
      <dgm:spPr/>
      <dgm:t>
        <a:bodyPr/>
        <a:lstStyle/>
        <a:p>
          <a:endParaRPr lang="en-GB"/>
        </a:p>
      </dgm:t>
    </dgm:pt>
    <dgm:pt modelId="{A5CBE1CE-CD42-4579-A98A-CD9FACC1A2EA}" type="sibTrans" cxnId="{4637502D-5B28-4B60-9CB0-467942551BA1}">
      <dgm:prSet/>
      <dgm:spPr/>
      <dgm:t>
        <a:bodyPr/>
        <a:lstStyle/>
        <a:p>
          <a:endParaRPr lang="en-GB"/>
        </a:p>
      </dgm:t>
    </dgm:pt>
    <dgm:pt modelId="{788631F0-1140-4C40-9432-DDADFD0B6E46}">
      <dgm:prSet phldrT="[Text]"/>
      <dgm:spPr>
        <a:solidFill>
          <a:srgbClr val="0097A7">
            <a:alpha val="50000"/>
          </a:srgbClr>
        </a:solidFill>
      </dgm:spPr>
      <dgm:t>
        <a:bodyPr/>
        <a:lstStyle/>
        <a:p>
          <a:r>
            <a:rPr lang="en-GB" b="1" dirty="0"/>
            <a:t>Scheduling meetings</a:t>
          </a:r>
        </a:p>
      </dgm:t>
    </dgm:pt>
    <dgm:pt modelId="{E8D20130-115F-497B-8522-A1CD563C75D4}" type="parTrans" cxnId="{6DC1AFA6-759C-42A2-81F7-A1D52D4203D4}">
      <dgm:prSet/>
      <dgm:spPr/>
      <dgm:t>
        <a:bodyPr/>
        <a:lstStyle/>
        <a:p>
          <a:endParaRPr lang="en-GB"/>
        </a:p>
      </dgm:t>
    </dgm:pt>
    <dgm:pt modelId="{4F3F639F-391F-41BD-ACDD-E851F4852CC4}" type="sibTrans" cxnId="{6DC1AFA6-759C-42A2-81F7-A1D52D4203D4}">
      <dgm:prSet/>
      <dgm:spPr/>
      <dgm:t>
        <a:bodyPr/>
        <a:lstStyle/>
        <a:p>
          <a:endParaRPr lang="en-GB"/>
        </a:p>
      </dgm:t>
    </dgm:pt>
    <dgm:pt modelId="{6502A4E6-B777-4C30-8713-8DFDCCA31D35}">
      <dgm:prSet phldrT="[Text]"/>
      <dgm:spPr>
        <a:solidFill>
          <a:srgbClr val="0097A7">
            <a:alpha val="50000"/>
          </a:srgbClr>
        </a:solidFill>
      </dgm:spPr>
      <dgm:t>
        <a:bodyPr/>
        <a:lstStyle/>
        <a:p>
          <a:r>
            <a:rPr lang="en-GB" b="1"/>
            <a:t>Open and collaborative workspace</a:t>
          </a:r>
        </a:p>
      </dgm:t>
    </dgm:pt>
    <dgm:pt modelId="{0C9AC024-2349-4E8B-930F-5098F1657D8E}" type="parTrans" cxnId="{5012AAF5-2495-4D98-8913-7BAC55AD51BB}">
      <dgm:prSet/>
      <dgm:spPr/>
      <dgm:t>
        <a:bodyPr/>
        <a:lstStyle/>
        <a:p>
          <a:endParaRPr lang="en-GB"/>
        </a:p>
      </dgm:t>
    </dgm:pt>
    <dgm:pt modelId="{C989B347-B750-4E13-A07A-BA25A4A2AC50}" type="sibTrans" cxnId="{5012AAF5-2495-4D98-8913-7BAC55AD51BB}">
      <dgm:prSet/>
      <dgm:spPr/>
      <dgm:t>
        <a:bodyPr/>
        <a:lstStyle/>
        <a:p>
          <a:endParaRPr lang="en-GB"/>
        </a:p>
      </dgm:t>
    </dgm:pt>
    <dgm:pt modelId="{1905361A-B0D6-46A2-88A9-4BA3E00B65D8}">
      <dgm:prSet phldrT="[Text]"/>
      <dgm:spPr>
        <a:solidFill>
          <a:srgbClr val="0097A7">
            <a:alpha val="50000"/>
          </a:srgbClr>
        </a:solidFill>
      </dgm:spPr>
      <dgm:t>
        <a:bodyPr/>
        <a:lstStyle/>
        <a:p>
          <a:r>
            <a:rPr lang="en-GB" b="1"/>
            <a:t>Reviewing work</a:t>
          </a:r>
        </a:p>
      </dgm:t>
    </dgm:pt>
    <dgm:pt modelId="{A194AA4C-D5ED-4CD1-AE52-21485B5056D7}" type="parTrans" cxnId="{E9CC11E0-C911-455C-AB56-8AC73C9DE42E}">
      <dgm:prSet/>
      <dgm:spPr/>
      <dgm:t>
        <a:bodyPr/>
        <a:lstStyle/>
        <a:p>
          <a:endParaRPr lang="en-GB"/>
        </a:p>
      </dgm:t>
    </dgm:pt>
    <dgm:pt modelId="{CE892E7E-17BD-48BE-B6E6-EA3EAC9C6B17}" type="sibTrans" cxnId="{E9CC11E0-C911-455C-AB56-8AC73C9DE42E}">
      <dgm:prSet/>
      <dgm:spPr/>
      <dgm:t>
        <a:bodyPr/>
        <a:lstStyle/>
        <a:p>
          <a:endParaRPr lang="en-GB"/>
        </a:p>
      </dgm:t>
    </dgm:pt>
    <dgm:pt modelId="{94AB2E89-DE3E-4D33-906D-3D2133223A0C}">
      <dgm:prSet phldrT="[Text]"/>
      <dgm:spPr>
        <a:solidFill>
          <a:srgbClr val="0097A7">
            <a:alpha val="50000"/>
          </a:srgbClr>
        </a:solidFill>
      </dgm:spPr>
      <dgm:t>
        <a:bodyPr/>
        <a:lstStyle/>
        <a:p>
          <a:r>
            <a:rPr lang="en-GB" b="1" dirty="0"/>
            <a:t>Mix of in-person and online meetings</a:t>
          </a:r>
        </a:p>
      </dgm:t>
    </dgm:pt>
    <dgm:pt modelId="{C1992F2D-22BC-4B0F-B8B9-6304FD673E22}" type="parTrans" cxnId="{37D58D9F-0388-4AD2-AEB7-45DD8FCBB6C6}">
      <dgm:prSet/>
      <dgm:spPr/>
      <dgm:t>
        <a:bodyPr/>
        <a:lstStyle/>
        <a:p>
          <a:endParaRPr lang="en-GB"/>
        </a:p>
      </dgm:t>
    </dgm:pt>
    <dgm:pt modelId="{294C71F5-8086-4CFA-B6CC-D378F8C55B7F}" type="sibTrans" cxnId="{37D58D9F-0388-4AD2-AEB7-45DD8FCBB6C6}">
      <dgm:prSet/>
      <dgm:spPr/>
      <dgm:t>
        <a:bodyPr/>
        <a:lstStyle/>
        <a:p>
          <a:endParaRPr lang="en-GB"/>
        </a:p>
      </dgm:t>
    </dgm:pt>
    <dgm:pt modelId="{F5B0F6AD-DB45-4631-9F0A-B31109FB2968}">
      <dgm:prSet phldrT="[Text]"/>
      <dgm:spPr>
        <a:solidFill>
          <a:srgbClr val="0097A7">
            <a:alpha val="50000"/>
          </a:srgbClr>
        </a:solidFill>
      </dgm:spPr>
      <dgm:t>
        <a:bodyPr/>
        <a:lstStyle/>
        <a:p>
          <a:r>
            <a:rPr lang="en-GB" b="1" dirty="0"/>
            <a:t>Responding to feedback on work</a:t>
          </a:r>
        </a:p>
      </dgm:t>
    </dgm:pt>
    <dgm:pt modelId="{83FF2515-A600-452B-9EE9-A8F54F4CDA8F}" type="parTrans" cxnId="{AEC5A374-6CC5-4314-87DE-FE999703E054}">
      <dgm:prSet/>
      <dgm:spPr/>
      <dgm:t>
        <a:bodyPr/>
        <a:lstStyle/>
        <a:p>
          <a:endParaRPr lang="en-GB"/>
        </a:p>
      </dgm:t>
    </dgm:pt>
    <dgm:pt modelId="{9AC14501-7A8B-4E32-8B6A-0B0B8030E587}" type="sibTrans" cxnId="{AEC5A374-6CC5-4314-87DE-FE999703E054}">
      <dgm:prSet/>
      <dgm:spPr/>
      <dgm:t>
        <a:bodyPr/>
        <a:lstStyle/>
        <a:p>
          <a:endParaRPr lang="en-GB"/>
        </a:p>
      </dgm:t>
    </dgm:pt>
    <dgm:pt modelId="{D7A32318-70D5-4A66-A370-93B0F54CC0D5}">
      <dgm:prSet phldrT="[Text]"/>
      <dgm:spPr>
        <a:solidFill>
          <a:srgbClr val="0097A7">
            <a:alpha val="50000"/>
          </a:srgbClr>
        </a:solidFill>
      </dgm:spPr>
      <dgm:t>
        <a:bodyPr/>
        <a:lstStyle/>
        <a:p>
          <a:r>
            <a:rPr lang="en-GB" b="1" dirty="0"/>
            <a:t>Chat space</a:t>
          </a:r>
        </a:p>
      </dgm:t>
    </dgm:pt>
    <dgm:pt modelId="{6CF50224-E29F-40FB-8C9A-AE5793AB7D72}" type="parTrans" cxnId="{98EBB311-86C0-4F41-8F5D-396DAFB15054}">
      <dgm:prSet/>
      <dgm:spPr/>
      <dgm:t>
        <a:bodyPr/>
        <a:lstStyle/>
        <a:p>
          <a:endParaRPr lang="en-GB"/>
        </a:p>
      </dgm:t>
    </dgm:pt>
    <dgm:pt modelId="{24AA3CB4-19DC-4D5A-9CC7-40ED6DFACC0D}" type="sibTrans" cxnId="{98EBB311-86C0-4F41-8F5D-396DAFB15054}">
      <dgm:prSet/>
      <dgm:spPr/>
      <dgm:t>
        <a:bodyPr/>
        <a:lstStyle/>
        <a:p>
          <a:endParaRPr lang="en-GB"/>
        </a:p>
      </dgm:t>
    </dgm:pt>
    <dgm:pt modelId="{C2225700-17C2-4E57-9CDA-724F7C01D52B}">
      <dgm:prSet phldrT="[Text]"/>
      <dgm:spPr>
        <a:solidFill>
          <a:srgbClr val="0097A7">
            <a:alpha val="50000"/>
          </a:srgbClr>
        </a:solidFill>
      </dgm:spPr>
      <dgm:t>
        <a:bodyPr/>
        <a:lstStyle/>
        <a:p>
          <a:r>
            <a:rPr lang="en-GB" b="1"/>
            <a:t>Ideation </a:t>
          </a:r>
        </a:p>
      </dgm:t>
    </dgm:pt>
    <dgm:pt modelId="{FF7EB53D-13E7-4015-A899-6DD2CC9266E4}" type="parTrans" cxnId="{DEDAF8DD-D43A-457C-8EA9-7ACA8EE3891A}">
      <dgm:prSet/>
      <dgm:spPr/>
      <dgm:t>
        <a:bodyPr/>
        <a:lstStyle/>
        <a:p>
          <a:endParaRPr lang="en-GB"/>
        </a:p>
      </dgm:t>
    </dgm:pt>
    <dgm:pt modelId="{163C5285-42BB-4741-B1F7-4367D9B6C5FF}" type="sibTrans" cxnId="{DEDAF8DD-D43A-457C-8EA9-7ACA8EE3891A}">
      <dgm:prSet/>
      <dgm:spPr/>
      <dgm:t>
        <a:bodyPr/>
        <a:lstStyle/>
        <a:p>
          <a:endParaRPr lang="en-GB"/>
        </a:p>
      </dgm:t>
    </dgm:pt>
    <dgm:pt modelId="{FE0479F9-10A2-43AC-AE7F-5640AB0E3431}" type="pres">
      <dgm:prSet presAssocID="{5A7F1238-5616-4F9B-AEE5-1EC8C11DC373}" presName="composite" presStyleCnt="0">
        <dgm:presLayoutVars>
          <dgm:chMax val="1"/>
          <dgm:dir/>
          <dgm:resizeHandles val="exact"/>
        </dgm:presLayoutVars>
      </dgm:prSet>
      <dgm:spPr/>
    </dgm:pt>
    <dgm:pt modelId="{E95321A1-0278-4828-B903-9196B3B9CDC9}" type="pres">
      <dgm:prSet presAssocID="{5A7F1238-5616-4F9B-AEE5-1EC8C11DC373}" presName="radial" presStyleCnt="0">
        <dgm:presLayoutVars>
          <dgm:animLvl val="ctr"/>
        </dgm:presLayoutVars>
      </dgm:prSet>
      <dgm:spPr/>
    </dgm:pt>
    <dgm:pt modelId="{CF7391B1-C755-44ED-B0A4-EB878A5B7D5E}" type="pres">
      <dgm:prSet presAssocID="{E7902B4A-4491-4737-A367-7C41C16027DC}" presName="centerShape" presStyleLbl="vennNode1" presStyleIdx="0" presStyleCnt="8" custScaleX="62991" custScaleY="62991"/>
      <dgm:spPr/>
    </dgm:pt>
    <dgm:pt modelId="{3B3E6047-1514-4B71-B51E-8FB88F7892D1}" type="pres">
      <dgm:prSet presAssocID="{788631F0-1140-4C40-9432-DDADFD0B6E46}" presName="node" presStyleLbl="vennNode1" presStyleIdx="1" presStyleCnt="8">
        <dgm:presLayoutVars>
          <dgm:bulletEnabled val="1"/>
        </dgm:presLayoutVars>
      </dgm:prSet>
      <dgm:spPr/>
    </dgm:pt>
    <dgm:pt modelId="{3D7FAA4C-C21D-4B3B-A8C0-4343551447E7}" type="pres">
      <dgm:prSet presAssocID="{94AB2E89-DE3E-4D33-906D-3D2133223A0C}" presName="node" presStyleLbl="vennNode1" presStyleIdx="2" presStyleCnt="8">
        <dgm:presLayoutVars>
          <dgm:bulletEnabled val="1"/>
        </dgm:presLayoutVars>
      </dgm:prSet>
      <dgm:spPr/>
    </dgm:pt>
    <dgm:pt modelId="{239181D3-7B60-4D10-832D-1B5CE47CA95E}" type="pres">
      <dgm:prSet presAssocID="{D7A32318-70D5-4A66-A370-93B0F54CC0D5}" presName="node" presStyleLbl="vennNode1" presStyleIdx="3" presStyleCnt="8">
        <dgm:presLayoutVars>
          <dgm:bulletEnabled val="1"/>
        </dgm:presLayoutVars>
      </dgm:prSet>
      <dgm:spPr/>
    </dgm:pt>
    <dgm:pt modelId="{8A24928A-D58A-4B58-AE68-4FAC82DBC60E}" type="pres">
      <dgm:prSet presAssocID="{C2225700-17C2-4E57-9CDA-724F7C01D52B}" presName="node" presStyleLbl="vennNode1" presStyleIdx="4" presStyleCnt="8">
        <dgm:presLayoutVars>
          <dgm:bulletEnabled val="1"/>
        </dgm:presLayoutVars>
      </dgm:prSet>
      <dgm:spPr/>
    </dgm:pt>
    <dgm:pt modelId="{46EBA262-FE8E-403B-B542-1C469E83EDB0}" type="pres">
      <dgm:prSet presAssocID="{6502A4E6-B777-4C30-8713-8DFDCCA31D35}" presName="node" presStyleLbl="vennNode1" presStyleIdx="5" presStyleCnt="8">
        <dgm:presLayoutVars>
          <dgm:bulletEnabled val="1"/>
        </dgm:presLayoutVars>
      </dgm:prSet>
      <dgm:spPr/>
    </dgm:pt>
    <dgm:pt modelId="{BAE87931-81CC-4CA8-9918-134ABE0E92CD}" type="pres">
      <dgm:prSet presAssocID="{F5B0F6AD-DB45-4631-9F0A-B31109FB2968}" presName="node" presStyleLbl="vennNode1" presStyleIdx="6" presStyleCnt="8">
        <dgm:presLayoutVars>
          <dgm:bulletEnabled val="1"/>
        </dgm:presLayoutVars>
      </dgm:prSet>
      <dgm:spPr/>
    </dgm:pt>
    <dgm:pt modelId="{68E8BF1A-EA9A-46E7-8CC8-D7A5C9A0109A}" type="pres">
      <dgm:prSet presAssocID="{1905361A-B0D6-46A2-88A9-4BA3E00B65D8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B47CDC0B-9086-4CE8-B778-608D608FC013}" type="presOf" srcId="{5A7F1238-5616-4F9B-AEE5-1EC8C11DC373}" destId="{FE0479F9-10A2-43AC-AE7F-5640AB0E3431}" srcOrd="0" destOrd="0" presId="urn:microsoft.com/office/officeart/2005/8/layout/radial3"/>
    <dgm:cxn modelId="{98EBB311-86C0-4F41-8F5D-396DAFB15054}" srcId="{E7902B4A-4491-4737-A367-7C41C16027DC}" destId="{D7A32318-70D5-4A66-A370-93B0F54CC0D5}" srcOrd="2" destOrd="0" parTransId="{6CF50224-E29F-40FB-8C9A-AE5793AB7D72}" sibTransId="{24AA3CB4-19DC-4D5A-9CC7-40ED6DFACC0D}"/>
    <dgm:cxn modelId="{652BB312-0887-4478-BA61-2CDD1D61CEC7}" type="presOf" srcId="{E7902B4A-4491-4737-A367-7C41C16027DC}" destId="{CF7391B1-C755-44ED-B0A4-EB878A5B7D5E}" srcOrd="0" destOrd="0" presId="urn:microsoft.com/office/officeart/2005/8/layout/radial3"/>
    <dgm:cxn modelId="{212C521A-29CD-40B3-9527-9A50FA94863E}" type="presOf" srcId="{6502A4E6-B777-4C30-8713-8DFDCCA31D35}" destId="{46EBA262-FE8E-403B-B542-1C469E83EDB0}" srcOrd="0" destOrd="0" presId="urn:microsoft.com/office/officeart/2005/8/layout/radial3"/>
    <dgm:cxn modelId="{4637502D-5B28-4B60-9CB0-467942551BA1}" srcId="{5A7F1238-5616-4F9B-AEE5-1EC8C11DC373}" destId="{E7902B4A-4491-4737-A367-7C41C16027DC}" srcOrd="0" destOrd="0" parTransId="{D0CEAC34-B57F-45F2-BE44-07EEB8F77C60}" sibTransId="{A5CBE1CE-CD42-4579-A98A-CD9FACC1A2EA}"/>
    <dgm:cxn modelId="{AEC5A374-6CC5-4314-87DE-FE999703E054}" srcId="{E7902B4A-4491-4737-A367-7C41C16027DC}" destId="{F5B0F6AD-DB45-4631-9F0A-B31109FB2968}" srcOrd="5" destOrd="0" parTransId="{83FF2515-A600-452B-9EE9-A8F54F4CDA8F}" sibTransId="{9AC14501-7A8B-4E32-8B6A-0B0B8030E587}"/>
    <dgm:cxn modelId="{D4580756-389A-47D6-A4F7-4C44FF074917}" type="presOf" srcId="{D7A32318-70D5-4A66-A370-93B0F54CC0D5}" destId="{239181D3-7B60-4D10-832D-1B5CE47CA95E}" srcOrd="0" destOrd="0" presId="urn:microsoft.com/office/officeart/2005/8/layout/radial3"/>
    <dgm:cxn modelId="{A3B6BF82-52D2-4D83-8A09-EF228007B96F}" type="presOf" srcId="{94AB2E89-DE3E-4D33-906D-3D2133223A0C}" destId="{3D7FAA4C-C21D-4B3B-A8C0-4343551447E7}" srcOrd="0" destOrd="0" presId="urn:microsoft.com/office/officeart/2005/8/layout/radial3"/>
    <dgm:cxn modelId="{45F88E88-F0B8-4D8F-9977-3A94FC26568E}" type="presOf" srcId="{788631F0-1140-4C40-9432-DDADFD0B6E46}" destId="{3B3E6047-1514-4B71-B51E-8FB88F7892D1}" srcOrd="0" destOrd="0" presId="urn:microsoft.com/office/officeart/2005/8/layout/radial3"/>
    <dgm:cxn modelId="{37D58D9F-0388-4AD2-AEB7-45DD8FCBB6C6}" srcId="{E7902B4A-4491-4737-A367-7C41C16027DC}" destId="{94AB2E89-DE3E-4D33-906D-3D2133223A0C}" srcOrd="1" destOrd="0" parTransId="{C1992F2D-22BC-4B0F-B8B9-6304FD673E22}" sibTransId="{294C71F5-8086-4CFA-B6CC-D378F8C55B7F}"/>
    <dgm:cxn modelId="{6DC1AFA6-759C-42A2-81F7-A1D52D4203D4}" srcId="{E7902B4A-4491-4737-A367-7C41C16027DC}" destId="{788631F0-1140-4C40-9432-DDADFD0B6E46}" srcOrd="0" destOrd="0" parTransId="{E8D20130-115F-497B-8522-A1CD563C75D4}" sibTransId="{4F3F639F-391F-41BD-ACDD-E851F4852CC4}"/>
    <dgm:cxn modelId="{697CDDA8-FA97-441F-81B8-6792C26BE9DB}" type="presOf" srcId="{C2225700-17C2-4E57-9CDA-724F7C01D52B}" destId="{8A24928A-D58A-4B58-AE68-4FAC82DBC60E}" srcOrd="0" destOrd="0" presId="urn:microsoft.com/office/officeart/2005/8/layout/radial3"/>
    <dgm:cxn modelId="{13EEEFC6-320E-43DA-B9BF-33B86BA6E488}" type="presOf" srcId="{1905361A-B0D6-46A2-88A9-4BA3E00B65D8}" destId="{68E8BF1A-EA9A-46E7-8CC8-D7A5C9A0109A}" srcOrd="0" destOrd="0" presId="urn:microsoft.com/office/officeart/2005/8/layout/radial3"/>
    <dgm:cxn modelId="{DEDAF8DD-D43A-457C-8EA9-7ACA8EE3891A}" srcId="{E7902B4A-4491-4737-A367-7C41C16027DC}" destId="{C2225700-17C2-4E57-9CDA-724F7C01D52B}" srcOrd="3" destOrd="0" parTransId="{FF7EB53D-13E7-4015-A899-6DD2CC9266E4}" sibTransId="{163C5285-42BB-4741-B1F7-4367D9B6C5FF}"/>
    <dgm:cxn modelId="{E9CC11E0-C911-455C-AB56-8AC73C9DE42E}" srcId="{E7902B4A-4491-4737-A367-7C41C16027DC}" destId="{1905361A-B0D6-46A2-88A9-4BA3E00B65D8}" srcOrd="6" destOrd="0" parTransId="{A194AA4C-D5ED-4CD1-AE52-21485B5056D7}" sibTransId="{CE892E7E-17BD-48BE-B6E6-EA3EAC9C6B17}"/>
    <dgm:cxn modelId="{0998EBF2-6203-4EA8-AC78-5DECD8AC10C3}" type="presOf" srcId="{F5B0F6AD-DB45-4631-9F0A-B31109FB2968}" destId="{BAE87931-81CC-4CA8-9918-134ABE0E92CD}" srcOrd="0" destOrd="0" presId="urn:microsoft.com/office/officeart/2005/8/layout/radial3"/>
    <dgm:cxn modelId="{5012AAF5-2495-4D98-8913-7BAC55AD51BB}" srcId="{E7902B4A-4491-4737-A367-7C41C16027DC}" destId="{6502A4E6-B777-4C30-8713-8DFDCCA31D35}" srcOrd="4" destOrd="0" parTransId="{0C9AC024-2349-4E8B-930F-5098F1657D8E}" sibTransId="{C989B347-B750-4E13-A07A-BA25A4A2AC50}"/>
    <dgm:cxn modelId="{FF70BBC3-9610-4472-9726-69537754B8EE}" type="presParOf" srcId="{FE0479F9-10A2-43AC-AE7F-5640AB0E3431}" destId="{E95321A1-0278-4828-B903-9196B3B9CDC9}" srcOrd="0" destOrd="0" presId="urn:microsoft.com/office/officeart/2005/8/layout/radial3"/>
    <dgm:cxn modelId="{935CF631-E7F4-4EAD-B300-3363B8C0C9CD}" type="presParOf" srcId="{E95321A1-0278-4828-B903-9196B3B9CDC9}" destId="{CF7391B1-C755-44ED-B0A4-EB878A5B7D5E}" srcOrd="0" destOrd="0" presId="urn:microsoft.com/office/officeart/2005/8/layout/radial3"/>
    <dgm:cxn modelId="{4B505102-4807-40A6-9B01-5F2CE68B71B5}" type="presParOf" srcId="{E95321A1-0278-4828-B903-9196B3B9CDC9}" destId="{3B3E6047-1514-4B71-B51E-8FB88F7892D1}" srcOrd="1" destOrd="0" presId="urn:microsoft.com/office/officeart/2005/8/layout/radial3"/>
    <dgm:cxn modelId="{954D38A9-D90A-4F93-806B-D44FBF563DBD}" type="presParOf" srcId="{E95321A1-0278-4828-B903-9196B3B9CDC9}" destId="{3D7FAA4C-C21D-4B3B-A8C0-4343551447E7}" srcOrd="2" destOrd="0" presId="urn:microsoft.com/office/officeart/2005/8/layout/radial3"/>
    <dgm:cxn modelId="{7EC1E1FA-393D-413F-9946-690FE36A251B}" type="presParOf" srcId="{E95321A1-0278-4828-B903-9196B3B9CDC9}" destId="{239181D3-7B60-4D10-832D-1B5CE47CA95E}" srcOrd="3" destOrd="0" presId="urn:microsoft.com/office/officeart/2005/8/layout/radial3"/>
    <dgm:cxn modelId="{35D6B996-0F75-4D96-91CE-385350A0830F}" type="presParOf" srcId="{E95321A1-0278-4828-B903-9196B3B9CDC9}" destId="{8A24928A-D58A-4B58-AE68-4FAC82DBC60E}" srcOrd="4" destOrd="0" presId="urn:microsoft.com/office/officeart/2005/8/layout/radial3"/>
    <dgm:cxn modelId="{8149711F-BF45-42BC-A4BD-3D46438D40ED}" type="presParOf" srcId="{E95321A1-0278-4828-B903-9196B3B9CDC9}" destId="{46EBA262-FE8E-403B-B542-1C469E83EDB0}" srcOrd="5" destOrd="0" presId="urn:microsoft.com/office/officeart/2005/8/layout/radial3"/>
    <dgm:cxn modelId="{D98D262A-06D3-49C3-85AF-867E5469E285}" type="presParOf" srcId="{E95321A1-0278-4828-B903-9196B3B9CDC9}" destId="{BAE87931-81CC-4CA8-9918-134ABE0E92CD}" srcOrd="6" destOrd="0" presId="urn:microsoft.com/office/officeart/2005/8/layout/radial3"/>
    <dgm:cxn modelId="{4CD9314B-6E29-4C62-A90D-E444DC2DB6D9}" type="presParOf" srcId="{E95321A1-0278-4828-B903-9196B3B9CDC9}" destId="{68E8BF1A-EA9A-46E7-8CC8-D7A5C9A0109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6F161-14A7-45EB-8ABC-EA14AA401B5D}">
      <dsp:nvSpPr>
        <dsp:cNvPr id="0" name=""/>
        <dsp:cNvSpPr/>
      </dsp:nvSpPr>
      <dsp:spPr>
        <a:xfrm>
          <a:off x="0" y="544500"/>
          <a:ext cx="787500" cy="472500"/>
        </a:xfrm>
        <a:prstGeom prst="rect">
          <a:avLst/>
        </a:prstGeom>
        <a:solidFill>
          <a:srgbClr val="009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EB3B"/>
            </a:buClr>
            <a:buFont typeface="Wingdings" panose="05000000000000000000" pitchFamily="2" charset="2"/>
            <a:buNone/>
          </a:pPr>
          <a:r>
            <a:rPr lang="en-GB" sz="900" b="1" kern="1200" dirty="0">
              <a:solidFill>
                <a:schemeClr val="bg1"/>
              </a:solidFill>
            </a:rPr>
            <a:t>Build friendships</a:t>
          </a:r>
        </a:p>
      </dsp:txBody>
      <dsp:txXfrm>
        <a:off x="0" y="544500"/>
        <a:ext cx="787500" cy="472500"/>
      </dsp:txXfrm>
    </dsp:sp>
    <dsp:sp modelId="{7C857A6D-65F8-4358-9CF3-06D24EAD5EAC}">
      <dsp:nvSpPr>
        <dsp:cNvPr id="0" name=""/>
        <dsp:cNvSpPr/>
      </dsp:nvSpPr>
      <dsp:spPr>
        <a:xfrm>
          <a:off x="866250" y="544500"/>
          <a:ext cx="787500" cy="472500"/>
        </a:xfrm>
        <a:prstGeom prst="rect">
          <a:avLst/>
        </a:prstGeom>
        <a:solidFill>
          <a:srgbClr val="009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</a:rPr>
            <a:t>Strengthen social skills</a:t>
          </a:r>
        </a:p>
      </dsp:txBody>
      <dsp:txXfrm>
        <a:off x="866250" y="544500"/>
        <a:ext cx="787500" cy="472500"/>
      </dsp:txXfrm>
    </dsp:sp>
    <dsp:sp modelId="{EB6179EE-FDEB-4A2F-931E-5B482C232898}">
      <dsp:nvSpPr>
        <dsp:cNvPr id="0" name=""/>
        <dsp:cNvSpPr/>
      </dsp:nvSpPr>
      <dsp:spPr>
        <a:xfrm>
          <a:off x="1732500" y="544500"/>
          <a:ext cx="787500" cy="472500"/>
        </a:xfrm>
        <a:prstGeom prst="rect">
          <a:avLst/>
        </a:prstGeom>
        <a:solidFill>
          <a:srgbClr val="009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</a:rPr>
            <a:t>Social integration and wellbeing</a:t>
          </a:r>
        </a:p>
      </dsp:txBody>
      <dsp:txXfrm>
        <a:off x="1732500" y="544500"/>
        <a:ext cx="787500" cy="472500"/>
      </dsp:txXfrm>
    </dsp:sp>
    <dsp:sp modelId="{A1B709D8-D1BA-42A1-B305-E575092FFDDB}">
      <dsp:nvSpPr>
        <dsp:cNvPr id="0" name=""/>
        <dsp:cNvSpPr/>
      </dsp:nvSpPr>
      <dsp:spPr>
        <a:xfrm>
          <a:off x="0" y="1095750"/>
          <a:ext cx="787500" cy="472500"/>
        </a:xfrm>
        <a:prstGeom prst="rect">
          <a:avLst/>
        </a:prstGeom>
        <a:solidFill>
          <a:srgbClr val="009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</a:rPr>
            <a:t>Support motivation</a:t>
          </a:r>
        </a:p>
      </dsp:txBody>
      <dsp:txXfrm>
        <a:off x="0" y="1095750"/>
        <a:ext cx="787500" cy="472500"/>
      </dsp:txXfrm>
    </dsp:sp>
    <dsp:sp modelId="{ADFE9C30-2935-422A-BC4D-52FCAB04B992}">
      <dsp:nvSpPr>
        <dsp:cNvPr id="0" name=""/>
        <dsp:cNvSpPr/>
      </dsp:nvSpPr>
      <dsp:spPr>
        <a:xfrm>
          <a:off x="866250" y="1095750"/>
          <a:ext cx="787500" cy="472500"/>
        </a:xfrm>
        <a:prstGeom prst="rect">
          <a:avLst/>
        </a:prstGeom>
        <a:solidFill>
          <a:srgbClr val="009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</a:rPr>
            <a:t>Brainstorm ideas</a:t>
          </a:r>
        </a:p>
      </dsp:txBody>
      <dsp:txXfrm>
        <a:off x="866250" y="1095750"/>
        <a:ext cx="787500" cy="472500"/>
      </dsp:txXfrm>
    </dsp:sp>
    <dsp:sp modelId="{620C2F78-56FB-420B-8711-0A46A1A0F35F}">
      <dsp:nvSpPr>
        <dsp:cNvPr id="0" name=""/>
        <dsp:cNvSpPr/>
      </dsp:nvSpPr>
      <dsp:spPr>
        <a:xfrm>
          <a:off x="1732500" y="1095750"/>
          <a:ext cx="787500" cy="472500"/>
        </a:xfrm>
        <a:prstGeom prst="rect">
          <a:avLst/>
        </a:prstGeom>
        <a:solidFill>
          <a:srgbClr val="009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</a:rPr>
            <a:t>Peer learning</a:t>
          </a:r>
        </a:p>
      </dsp:txBody>
      <dsp:txXfrm>
        <a:off x="1732500" y="1095750"/>
        <a:ext cx="787500" cy="472500"/>
      </dsp:txXfrm>
    </dsp:sp>
    <dsp:sp modelId="{AE20FD5B-64FB-4CF4-89B2-0BEE73C95034}">
      <dsp:nvSpPr>
        <dsp:cNvPr id="0" name=""/>
        <dsp:cNvSpPr/>
      </dsp:nvSpPr>
      <dsp:spPr>
        <a:xfrm>
          <a:off x="0" y="1647000"/>
          <a:ext cx="787500" cy="472500"/>
        </a:xfrm>
        <a:prstGeom prst="rect">
          <a:avLst/>
        </a:prstGeom>
        <a:solidFill>
          <a:srgbClr val="009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</a:rPr>
            <a:t>Shared workload</a:t>
          </a:r>
        </a:p>
      </dsp:txBody>
      <dsp:txXfrm>
        <a:off x="0" y="1647000"/>
        <a:ext cx="787500" cy="472500"/>
      </dsp:txXfrm>
    </dsp:sp>
    <dsp:sp modelId="{70F9F3F4-B953-4C70-81E7-347214B1D99A}">
      <dsp:nvSpPr>
        <dsp:cNvPr id="0" name=""/>
        <dsp:cNvSpPr/>
      </dsp:nvSpPr>
      <dsp:spPr>
        <a:xfrm>
          <a:off x="866250" y="1647000"/>
          <a:ext cx="787500" cy="472500"/>
        </a:xfrm>
        <a:prstGeom prst="rect">
          <a:avLst/>
        </a:prstGeom>
        <a:solidFill>
          <a:srgbClr val="009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</a:rPr>
            <a:t>Increased productivity</a:t>
          </a:r>
        </a:p>
      </dsp:txBody>
      <dsp:txXfrm>
        <a:off x="866250" y="1647000"/>
        <a:ext cx="787500" cy="472500"/>
      </dsp:txXfrm>
    </dsp:sp>
    <dsp:sp modelId="{D99FB244-5A21-401A-91CD-EC3A53CE34F4}">
      <dsp:nvSpPr>
        <dsp:cNvPr id="0" name=""/>
        <dsp:cNvSpPr/>
      </dsp:nvSpPr>
      <dsp:spPr>
        <a:xfrm>
          <a:off x="1732500" y="1647000"/>
          <a:ext cx="787500" cy="472500"/>
        </a:xfrm>
        <a:prstGeom prst="rect">
          <a:avLst/>
        </a:prstGeom>
        <a:solidFill>
          <a:srgbClr val="009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</a:rPr>
            <a:t>Develop workplace skills</a:t>
          </a:r>
        </a:p>
      </dsp:txBody>
      <dsp:txXfrm>
        <a:off x="1732500" y="1647000"/>
        <a:ext cx="787500" cy="4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391B1-C755-44ED-B0A4-EB878A5B7D5E}">
      <dsp:nvSpPr>
        <dsp:cNvPr id="0" name=""/>
        <dsp:cNvSpPr/>
      </dsp:nvSpPr>
      <dsp:spPr>
        <a:xfrm>
          <a:off x="1170001" y="1103007"/>
          <a:ext cx="1151997" cy="1151997"/>
        </a:xfrm>
        <a:prstGeom prst="ellipse">
          <a:avLst/>
        </a:prstGeom>
        <a:solidFill>
          <a:srgbClr val="0097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</a:rPr>
            <a:t>Effective use of social media </a:t>
          </a:r>
          <a:r>
            <a:rPr lang="en-GB" sz="9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supported group cohesion, </a:t>
          </a:r>
          <a:r>
            <a:rPr lang="en-GB" sz="9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built</a:t>
          </a:r>
          <a:r>
            <a:rPr lang="en-GB" sz="9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trust and </a:t>
          </a:r>
          <a:r>
            <a:rPr lang="en-GB" sz="9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increased</a:t>
          </a:r>
          <a:r>
            <a:rPr lang="en-GB" sz="9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productivity</a:t>
          </a:r>
          <a:endParaRPr lang="en-GB" sz="900" b="1" kern="1200" dirty="0">
            <a:solidFill>
              <a:schemeClr val="bg1"/>
            </a:solidFill>
          </a:endParaRPr>
        </a:p>
      </dsp:txBody>
      <dsp:txXfrm>
        <a:off x="1338707" y="1271713"/>
        <a:ext cx="814585" cy="814585"/>
      </dsp:txXfrm>
    </dsp:sp>
    <dsp:sp modelId="{3B3E6047-1514-4B71-B51E-8FB88F7892D1}">
      <dsp:nvSpPr>
        <dsp:cNvPr id="0" name=""/>
        <dsp:cNvSpPr/>
      </dsp:nvSpPr>
      <dsp:spPr>
        <a:xfrm>
          <a:off x="1288792" y="30138"/>
          <a:ext cx="914414" cy="914414"/>
        </a:xfrm>
        <a:prstGeom prst="ellipse">
          <a:avLst/>
        </a:prstGeom>
        <a:solidFill>
          <a:srgbClr val="0097A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Scheduling meetings</a:t>
          </a:r>
        </a:p>
      </dsp:txBody>
      <dsp:txXfrm>
        <a:off x="1422705" y="164051"/>
        <a:ext cx="646588" cy="646588"/>
      </dsp:txXfrm>
    </dsp:sp>
    <dsp:sp modelId="{3D7FAA4C-C21D-4B3B-A8C0-4343551447E7}">
      <dsp:nvSpPr>
        <dsp:cNvPr id="0" name=""/>
        <dsp:cNvSpPr/>
      </dsp:nvSpPr>
      <dsp:spPr>
        <a:xfrm>
          <a:off x="2220470" y="478810"/>
          <a:ext cx="914414" cy="914414"/>
        </a:xfrm>
        <a:prstGeom prst="ellipse">
          <a:avLst/>
        </a:prstGeom>
        <a:solidFill>
          <a:srgbClr val="0097A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Mix of in-person and online meetings</a:t>
          </a:r>
        </a:p>
      </dsp:txBody>
      <dsp:txXfrm>
        <a:off x="2354383" y="612723"/>
        <a:ext cx="646588" cy="646588"/>
      </dsp:txXfrm>
    </dsp:sp>
    <dsp:sp modelId="{239181D3-7B60-4D10-832D-1B5CE47CA95E}">
      <dsp:nvSpPr>
        <dsp:cNvPr id="0" name=""/>
        <dsp:cNvSpPr/>
      </dsp:nvSpPr>
      <dsp:spPr>
        <a:xfrm>
          <a:off x="2450575" y="1486967"/>
          <a:ext cx="914414" cy="914414"/>
        </a:xfrm>
        <a:prstGeom prst="ellipse">
          <a:avLst/>
        </a:prstGeom>
        <a:solidFill>
          <a:srgbClr val="0097A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Chat space</a:t>
          </a:r>
        </a:p>
      </dsp:txBody>
      <dsp:txXfrm>
        <a:off x="2584488" y="1620880"/>
        <a:ext cx="646588" cy="646588"/>
      </dsp:txXfrm>
    </dsp:sp>
    <dsp:sp modelId="{8A24928A-D58A-4B58-AE68-4FAC82DBC60E}">
      <dsp:nvSpPr>
        <dsp:cNvPr id="0" name=""/>
        <dsp:cNvSpPr/>
      </dsp:nvSpPr>
      <dsp:spPr>
        <a:xfrm>
          <a:off x="1805834" y="2295446"/>
          <a:ext cx="914414" cy="914414"/>
        </a:xfrm>
        <a:prstGeom prst="ellipse">
          <a:avLst/>
        </a:prstGeom>
        <a:solidFill>
          <a:srgbClr val="0097A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Ideation </a:t>
          </a:r>
        </a:p>
      </dsp:txBody>
      <dsp:txXfrm>
        <a:off x="1939747" y="2429359"/>
        <a:ext cx="646588" cy="646588"/>
      </dsp:txXfrm>
    </dsp:sp>
    <dsp:sp modelId="{46EBA262-FE8E-403B-B542-1C469E83EDB0}">
      <dsp:nvSpPr>
        <dsp:cNvPr id="0" name=""/>
        <dsp:cNvSpPr/>
      </dsp:nvSpPr>
      <dsp:spPr>
        <a:xfrm>
          <a:off x="771751" y="2295446"/>
          <a:ext cx="914414" cy="914414"/>
        </a:xfrm>
        <a:prstGeom prst="ellipse">
          <a:avLst/>
        </a:prstGeom>
        <a:solidFill>
          <a:srgbClr val="0097A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Open and collaborative workspace</a:t>
          </a:r>
        </a:p>
      </dsp:txBody>
      <dsp:txXfrm>
        <a:off x="905664" y="2429359"/>
        <a:ext cx="646588" cy="646588"/>
      </dsp:txXfrm>
    </dsp:sp>
    <dsp:sp modelId="{BAE87931-81CC-4CA8-9918-134ABE0E92CD}">
      <dsp:nvSpPr>
        <dsp:cNvPr id="0" name=""/>
        <dsp:cNvSpPr/>
      </dsp:nvSpPr>
      <dsp:spPr>
        <a:xfrm>
          <a:off x="127010" y="1486967"/>
          <a:ext cx="914414" cy="914414"/>
        </a:xfrm>
        <a:prstGeom prst="ellipse">
          <a:avLst/>
        </a:prstGeom>
        <a:solidFill>
          <a:srgbClr val="0097A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Responding to feedback on work</a:t>
          </a:r>
        </a:p>
      </dsp:txBody>
      <dsp:txXfrm>
        <a:off x="260923" y="1620880"/>
        <a:ext cx="646588" cy="646588"/>
      </dsp:txXfrm>
    </dsp:sp>
    <dsp:sp modelId="{68E8BF1A-EA9A-46E7-8CC8-D7A5C9A0109A}">
      <dsp:nvSpPr>
        <dsp:cNvPr id="0" name=""/>
        <dsp:cNvSpPr/>
      </dsp:nvSpPr>
      <dsp:spPr>
        <a:xfrm>
          <a:off x="357115" y="478810"/>
          <a:ext cx="914414" cy="914414"/>
        </a:xfrm>
        <a:prstGeom prst="ellipse">
          <a:avLst/>
        </a:prstGeom>
        <a:solidFill>
          <a:srgbClr val="0097A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Reviewing work</a:t>
          </a:r>
        </a:p>
      </dsp:txBody>
      <dsp:txXfrm>
        <a:off x="491028" y="612723"/>
        <a:ext cx="646588" cy="646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1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69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9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6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2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0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60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9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2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8127-38CC-483A-818B-C35923FDB649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3951D-74F5-462F-8E41-D466B523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diagramData" Target="../diagrams/data2.xml"/><Relationship Id="rId19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Relationship Id="rId14" Type="http://schemas.microsoft.com/office/2007/relationships/diagramDrawing" Target="../diagrams/drawing2.xml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7FC9BB7-5951-781F-C279-E02E70E82F71}"/>
              </a:ext>
            </a:extLst>
          </p:cNvPr>
          <p:cNvSpPr/>
          <p:nvPr/>
        </p:nvSpPr>
        <p:spPr>
          <a:xfrm>
            <a:off x="262630" y="762000"/>
            <a:ext cx="2736000" cy="51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4395C712-8164-B25B-70BC-FBE8BF6A9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42943"/>
              </p:ext>
            </p:extLst>
          </p:nvPr>
        </p:nvGraphicFramePr>
        <p:xfrm>
          <a:off x="382810" y="942419"/>
          <a:ext cx="2520000" cy="26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CC9CED-8A53-48D6-33CF-9BBEA85BE4E0}"/>
              </a:ext>
            </a:extLst>
          </p:cNvPr>
          <p:cNvSpPr txBox="1"/>
          <p:nvPr/>
        </p:nvSpPr>
        <p:spPr>
          <a:xfrm>
            <a:off x="0" y="198907"/>
            <a:ext cx="9149498" cy="353943"/>
          </a:xfrm>
          <a:prstGeom prst="rect">
            <a:avLst/>
          </a:prstGeom>
          <a:solidFill>
            <a:srgbClr val="B2EBF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700" b="1" dirty="0">
                <a:solidFill>
                  <a:srgbClr val="75757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 from the ground: Student led use of social media to foster inclusive groupwork</a:t>
            </a:r>
            <a:endParaRPr lang="en-GB" b="1" dirty="0">
              <a:solidFill>
                <a:srgbClr val="75757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02F37-3E00-3058-8EDE-77FCF1080D13}"/>
              </a:ext>
            </a:extLst>
          </p:cNvPr>
          <p:cNvSpPr txBox="1"/>
          <p:nvPr/>
        </p:nvSpPr>
        <p:spPr>
          <a:xfrm>
            <a:off x="3414712" y="2590800"/>
            <a:ext cx="215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group cohesion</a:t>
            </a:r>
          </a:p>
          <a:p>
            <a:r>
              <a:rPr lang="en-GB" dirty="0"/>
              <a:t>trust</a:t>
            </a:r>
          </a:p>
          <a:p>
            <a:r>
              <a:rPr lang="en-GB" dirty="0"/>
              <a:t>engagement</a:t>
            </a:r>
          </a:p>
          <a:p>
            <a:r>
              <a:rPr lang="en-GB" dirty="0"/>
              <a:t>productivity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464CA3-A862-13C2-1464-FE186220ABBC}"/>
              </a:ext>
            </a:extLst>
          </p:cNvPr>
          <p:cNvSpPr txBox="1"/>
          <p:nvPr/>
        </p:nvSpPr>
        <p:spPr>
          <a:xfrm>
            <a:off x="0" y="6103101"/>
            <a:ext cx="9144000" cy="523220"/>
          </a:xfrm>
          <a:prstGeom prst="rect">
            <a:avLst/>
          </a:prstGeom>
          <a:solidFill>
            <a:srgbClr val="B2EBF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Sue Beckingham @suebecks s.beckingham@shu.ac.uk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 and Ireland HEIR Network 2022 Annual Conference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29B5D7-7980-8568-3055-A7072FF20286}"/>
              </a:ext>
            </a:extLst>
          </p:cNvPr>
          <p:cNvSpPr/>
          <p:nvPr/>
        </p:nvSpPr>
        <p:spPr>
          <a:xfrm>
            <a:off x="3168860" y="766970"/>
            <a:ext cx="5712510" cy="51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A2C761-04E4-4C40-4624-F4EC4C2BCF8A}"/>
              </a:ext>
            </a:extLst>
          </p:cNvPr>
          <p:cNvSpPr txBox="1"/>
          <p:nvPr/>
        </p:nvSpPr>
        <p:spPr>
          <a:xfrm>
            <a:off x="387994" y="1125848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57575"/>
                </a:solidFill>
              </a:rPr>
              <a:t>1. Benefits of groupwork</a:t>
            </a:r>
            <a:endParaRPr lang="en-GB" sz="1200" dirty="0">
              <a:solidFill>
                <a:srgbClr val="21212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21CA66-1F49-9079-4BB7-18489324F33F}"/>
              </a:ext>
            </a:extLst>
          </p:cNvPr>
          <p:cNvSpPr txBox="1"/>
          <p:nvPr/>
        </p:nvSpPr>
        <p:spPr>
          <a:xfrm>
            <a:off x="335812" y="3139404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57575"/>
                </a:solidFill>
              </a:rPr>
              <a:t>2. Barriers to groupwork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D0D5AD-B5F4-28B6-A620-8703D5AFF110}"/>
              </a:ext>
            </a:extLst>
          </p:cNvPr>
          <p:cNvGrpSpPr/>
          <p:nvPr/>
        </p:nvGrpSpPr>
        <p:grpSpPr>
          <a:xfrm>
            <a:off x="347490" y="3488257"/>
            <a:ext cx="2523876" cy="2150916"/>
            <a:chOff x="422069" y="4105310"/>
            <a:chExt cx="2523876" cy="215091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85AB96-D2BB-5D69-663F-8F825F0EDB41}"/>
                </a:ext>
              </a:extLst>
            </p:cNvPr>
            <p:cNvSpPr/>
            <p:nvPr/>
          </p:nvSpPr>
          <p:spPr>
            <a:xfrm>
              <a:off x="1224349" y="4105310"/>
              <a:ext cx="972000" cy="553932"/>
            </a:xfrm>
            <a:custGeom>
              <a:avLst/>
              <a:gdLst>
                <a:gd name="connsiteX0" fmla="*/ 0 w 2000302"/>
                <a:gd name="connsiteY0" fmla="*/ 200035 h 1200186"/>
                <a:gd name="connsiteX1" fmla="*/ 200035 w 2000302"/>
                <a:gd name="connsiteY1" fmla="*/ 0 h 1200186"/>
                <a:gd name="connsiteX2" fmla="*/ 1800267 w 2000302"/>
                <a:gd name="connsiteY2" fmla="*/ 0 h 1200186"/>
                <a:gd name="connsiteX3" fmla="*/ 2000302 w 2000302"/>
                <a:gd name="connsiteY3" fmla="*/ 200035 h 1200186"/>
                <a:gd name="connsiteX4" fmla="*/ 2000302 w 2000302"/>
                <a:gd name="connsiteY4" fmla="*/ 1000151 h 1200186"/>
                <a:gd name="connsiteX5" fmla="*/ 1800267 w 2000302"/>
                <a:gd name="connsiteY5" fmla="*/ 1200186 h 1200186"/>
                <a:gd name="connsiteX6" fmla="*/ 200035 w 2000302"/>
                <a:gd name="connsiteY6" fmla="*/ 1200186 h 1200186"/>
                <a:gd name="connsiteX7" fmla="*/ 0 w 2000302"/>
                <a:gd name="connsiteY7" fmla="*/ 1000151 h 1200186"/>
                <a:gd name="connsiteX8" fmla="*/ 0 w 2000302"/>
                <a:gd name="connsiteY8" fmla="*/ 200035 h 120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302" h="1200186">
                  <a:moveTo>
                    <a:pt x="0" y="200035"/>
                  </a:moveTo>
                  <a:cubicBezTo>
                    <a:pt x="0" y="89559"/>
                    <a:pt x="89559" y="0"/>
                    <a:pt x="200035" y="0"/>
                  </a:cubicBezTo>
                  <a:lnTo>
                    <a:pt x="1800267" y="0"/>
                  </a:lnTo>
                  <a:cubicBezTo>
                    <a:pt x="1910743" y="0"/>
                    <a:pt x="2000302" y="89559"/>
                    <a:pt x="2000302" y="200035"/>
                  </a:cubicBezTo>
                  <a:lnTo>
                    <a:pt x="2000302" y="1000151"/>
                  </a:lnTo>
                  <a:cubicBezTo>
                    <a:pt x="2000302" y="1110627"/>
                    <a:pt x="1910743" y="1200186"/>
                    <a:pt x="1800267" y="1200186"/>
                  </a:cubicBezTo>
                  <a:lnTo>
                    <a:pt x="200035" y="1200186"/>
                  </a:lnTo>
                  <a:cubicBezTo>
                    <a:pt x="89559" y="1200186"/>
                    <a:pt x="0" y="1110627"/>
                    <a:pt x="0" y="1000151"/>
                  </a:cubicBezTo>
                  <a:lnTo>
                    <a:pt x="0" y="200035"/>
                  </a:lnTo>
                  <a:close/>
                </a:path>
              </a:pathLst>
            </a:custGeom>
            <a:solidFill>
              <a:srgbClr val="D4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08" tIns="104308" rIns="104308" bIns="10430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b="1" dirty="0"/>
                <a:t>S</a:t>
              </a:r>
              <a:r>
                <a:rPr lang="en-GB" sz="900" b="1" kern="1200" dirty="0"/>
                <a:t>ocial loafing and free riders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27D1D2-A6F9-F7EB-9848-F44983B65406}"/>
                </a:ext>
              </a:extLst>
            </p:cNvPr>
            <p:cNvSpPr/>
            <p:nvPr/>
          </p:nvSpPr>
          <p:spPr>
            <a:xfrm>
              <a:off x="2117945" y="4831085"/>
              <a:ext cx="828000" cy="553932"/>
            </a:xfrm>
            <a:custGeom>
              <a:avLst/>
              <a:gdLst>
                <a:gd name="connsiteX0" fmla="*/ 0 w 2000302"/>
                <a:gd name="connsiteY0" fmla="*/ 200035 h 1200186"/>
                <a:gd name="connsiteX1" fmla="*/ 200035 w 2000302"/>
                <a:gd name="connsiteY1" fmla="*/ 0 h 1200186"/>
                <a:gd name="connsiteX2" fmla="*/ 1800267 w 2000302"/>
                <a:gd name="connsiteY2" fmla="*/ 0 h 1200186"/>
                <a:gd name="connsiteX3" fmla="*/ 2000302 w 2000302"/>
                <a:gd name="connsiteY3" fmla="*/ 200035 h 1200186"/>
                <a:gd name="connsiteX4" fmla="*/ 2000302 w 2000302"/>
                <a:gd name="connsiteY4" fmla="*/ 1000151 h 1200186"/>
                <a:gd name="connsiteX5" fmla="*/ 1800267 w 2000302"/>
                <a:gd name="connsiteY5" fmla="*/ 1200186 h 1200186"/>
                <a:gd name="connsiteX6" fmla="*/ 200035 w 2000302"/>
                <a:gd name="connsiteY6" fmla="*/ 1200186 h 1200186"/>
                <a:gd name="connsiteX7" fmla="*/ 0 w 2000302"/>
                <a:gd name="connsiteY7" fmla="*/ 1000151 h 1200186"/>
                <a:gd name="connsiteX8" fmla="*/ 0 w 2000302"/>
                <a:gd name="connsiteY8" fmla="*/ 200035 h 120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302" h="1200186">
                  <a:moveTo>
                    <a:pt x="0" y="200035"/>
                  </a:moveTo>
                  <a:cubicBezTo>
                    <a:pt x="0" y="89559"/>
                    <a:pt x="89559" y="0"/>
                    <a:pt x="200035" y="0"/>
                  </a:cubicBezTo>
                  <a:lnTo>
                    <a:pt x="1800267" y="0"/>
                  </a:lnTo>
                  <a:cubicBezTo>
                    <a:pt x="1910743" y="0"/>
                    <a:pt x="2000302" y="89559"/>
                    <a:pt x="2000302" y="200035"/>
                  </a:cubicBezTo>
                  <a:lnTo>
                    <a:pt x="2000302" y="1000151"/>
                  </a:lnTo>
                  <a:cubicBezTo>
                    <a:pt x="2000302" y="1110627"/>
                    <a:pt x="1910743" y="1200186"/>
                    <a:pt x="1800267" y="1200186"/>
                  </a:cubicBezTo>
                  <a:lnTo>
                    <a:pt x="200035" y="1200186"/>
                  </a:lnTo>
                  <a:cubicBezTo>
                    <a:pt x="89559" y="1200186"/>
                    <a:pt x="0" y="1110627"/>
                    <a:pt x="0" y="1000151"/>
                  </a:cubicBezTo>
                  <a:lnTo>
                    <a:pt x="0" y="200035"/>
                  </a:lnTo>
                  <a:close/>
                </a:path>
              </a:pathLst>
            </a:custGeom>
            <a:solidFill>
              <a:srgbClr val="D4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08" tIns="104308" rIns="104308" bIns="10430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b="1" dirty="0"/>
                <a:t>G</a:t>
              </a:r>
              <a:r>
                <a:rPr lang="en-GB" sz="900" b="1" kern="1200" dirty="0"/>
                <a:t>roup think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3DF5E5-C8F7-AAD9-687B-6CE21648BF66}"/>
                </a:ext>
              </a:extLst>
            </p:cNvPr>
            <p:cNvSpPr/>
            <p:nvPr/>
          </p:nvSpPr>
          <p:spPr>
            <a:xfrm>
              <a:off x="1796551" y="5702017"/>
              <a:ext cx="972000" cy="553932"/>
            </a:xfrm>
            <a:custGeom>
              <a:avLst/>
              <a:gdLst>
                <a:gd name="connsiteX0" fmla="*/ 0 w 2000302"/>
                <a:gd name="connsiteY0" fmla="*/ 200035 h 1200186"/>
                <a:gd name="connsiteX1" fmla="*/ 200035 w 2000302"/>
                <a:gd name="connsiteY1" fmla="*/ 0 h 1200186"/>
                <a:gd name="connsiteX2" fmla="*/ 1800267 w 2000302"/>
                <a:gd name="connsiteY2" fmla="*/ 0 h 1200186"/>
                <a:gd name="connsiteX3" fmla="*/ 2000302 w 2000302"/>
                <a:gd name="connsiteY3" fmla="*/ 200035 h 1200186"/>
                <a:gd name="connsiteX4" fmla="*/ 2000302 w 2000302"/>
                <a:gd name="connsiteY4" fmla="*/ 1000151 h 1200186"/>
                <a:gd name="connsiteX5" fmla="*/ 1800267 w 2000302"/>
                <a:gd name="connsiteY5" fmla="*/ 1200186 h 1200186"/>
                <a:gd name="connsiteX6" fmla="*/ 200035 w 2000302"/>
                <a:gd name="connsiteY6" fmla="*/ 1200186 h 1200186"/>
                <a:gd name="connsiteX7" fmla="*/ 0 w 2000302"/>
                <a:gd name="connsiteY7" fmla="*/ 1000151 h 1200186"/>
                <a:gd name="connsiteX8" fmla="*/ 0 w 2000302"/>
                <a:gd name="connsiteY8" fmla="*/ 200035 h 120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302" h="1200186">
                  <a:moveTo>
                    <a:pt x="0" y="200035"/>
                  </a:moveTo>
                  <a:cubicBezTo>
                    <a:pt x="0" y="89559"/>
                    <a:pt x="89559" y="0"/>
                    <a:pt x="200035" y="0"/>
                  </a:cubicBezTo>
                  <a:lnTo>
                    <a:pt x="1800267" y="0"/>
                  </a:lnTo>
                  <a:cubicBezTo>
                    <a:pt x="1910743" y="0"/>
                    <a:pt x="2000302" y="89559"/>
                    <a:pt x="2000302" y="200035"/>
                  </a:cubicBezTo>
                  <a:lnTo>
                    <a:pt x="2000302" y="1000151"/>
                  </a:lnTo>
                  <a:cubicBezTo>
                    <a:pt x="2000302" y="1110627"/>
                    <a:pt x="1910743" y="1200186"/>
                    <a:pt x="1800267" y="1200186"/>
                  </a:cubicBezTo>
                  <a:lnTo>
                    <a:pt x="200035" y="1200186"/>
                  </a:lnTo>
                  <a:cubicBezTo>
                    <a:pt x="89559" y="1200186"/>
                    <a:pt x="0" y="1110627"/>
                    <a:pt x="0" y="1000151"/>
                  </a:cubicBezTo>
                  <a:lnTo>
                    <a:pt x="0" y="200035"/>
                  </a:lnTo>
                  <a:close/>
                </a:path>
              </a:pathLst>
            </a:custGeom>
            <a:solidFill>
              <a:srgbClr val="D4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08" tIns="104308" rIns="104308" bIns="10430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b="1" dirty="0"/>
                <a:t>I</a:t>
              </a:r>
              <a:r>
                <a:rPr lang="en-GB" sz="900" b="1" kern="1200" dirty="0"/>
                <a:t>nadequate communication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6B042B1-E746-A719-EFB1-BF221601F840}"/>
                </a:ext>
              </a:extLst>
            </p:cNvPr>
            <p:cNvSpPr/>
            <p:nvPr/>
          </p:nvSpPr>
          <p:spPr>
            <a:xfrm>
              <a:off x="422069" y="4801704"/>
              <a:ext cx="828000" cy="553932"/>
            </a:xfrm>
            <a:custGeom>
              <a:avLst/>
              <a:gdLst>
                <a:gd name="connsiteX0" fmla="*/ 0 w 2000302"/>
                <a:gd name="connsiteY0" fmla="*/ 200035 h 1200186"/>
                <a:gd name="connsiteX1" fmla="*/ 200035 w 2000302"/>
                <a:gd name="connsiteY1" fmla="*/ 0 h 1200186"/>
                <a:gd name="connsiteX2" fmla="*/ 1800267 w 2000302"/>
                <a:gd name="connsiteY2" fmla="*/ 0 h 1200186"/>
                <a:gd name="connsiteX3" fmla="*/ 2000302 w 2000302"/>
                <a:gd name="connsiteY3" fmla="*/ 200035 h 1200186"/>
                <a:gd name="connsiteX4" fmla="*/ 2000302 w 2000302"/>
                <a:gd name="connsiteY4" fmla="*/ 1000151 h 1200186"/>
                <a:gd name="connsiteX5" fmla="*/ 1800267 w 2000302"/>
                <a:gd name="connsiteY5" fmla="*/ 1200186 h 1200186"/>
                <a:gd name="connsiteX6" fmla="*/ 200035 w 2000302"/>
                <a:gd name="connsiteY6" fmla="*/ 1200186 h 1200186"/>
                <a:gd name="connsiteX7" fmla="*/ 0 w 2000302"/>
                <a:gd name="connsiteY7" fmla="*/ 1000151 h 1200186"/>
                <a:gd name="connsiteX8" fmla="*/ 0 w 2000302"/>
                <a:gd name="connsiteY8" fmla="*/ 200035 h 120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302" h="1200186">
                  <a:moveTo>
                    <a:pt x="0" y="200035"/>
                  </a:moveTo>
                  <a:cubicBezTo>
                    <a:pt x="0" y="89559"/>
                    <a:pt x="89559" y="0"/>
                    <a:pt x="200035" y="0"/>
                  </a:cubicBezTo>
                  <a:lnTo>
                    <a:pt x="1800267" y="0"/>
                  </a:lnTo>
                  <a:cubicBezTo>
                    <a:pt x="1910743" y="0"/>
                    <a:pt x="2000302" y="89559"/>
                    <a:pt x="2000302" y="200035"/>
                  </a:cubicBezTo>
                  <a:lnTo>
                    <a:pt x="2000302" y="1000151"/>
                  </a:lnTo>
                  <a:cubicBezTo>
                    <a:pt x="2000302" y="1110627"/>
                    <a:pt x="1910743" y="1200186"/>
                    <a:pt x="1800267" y="1200186"/>
                  </a:cubicBezTo>
                  <a:lnTo>
                    <a:pt x="200035" y="1200186"/>
                  </a:lnTo>
                  <a:cubicBezTo>
                    <a:pt x="89559" y="1200186"/>
                    <a:pt x="0" y="1110627"/>
                    <a:pt x="0" y="1000151"/>
                  </a:cubicBezTo>
                  <a:lnTo>
                    <a:pt x="0" y="200035"/>
                  </a:lnTo>
                  <a:close/>
                </a:path>
              </a:pathLst>
            </a:custGeom>
            <a:solidFill>
              <a:srgbClr val="D4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08" tIns="104308" rIns="104308" bIns="10430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b="1" dirty="0"/>
                <a:t>Gr</a:t>
              </a:r>
              <a:r>
                <a:rPr lang="en-GB" sz="900" b="1" kern="1200" dirty="0"/>
                <a:t>oup size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F8174DA-C5F4-1AD2-D814-BCE9E6592564}"/>
                </a:ext>
              </a:extLst>
            </p:cNvPr>
            <p:cNvSpPr/>
            <p:nvPr/>
          </p:nvSpPr>
          <p:spPr>
            <a:xfrm>
              <a:off x="631361" y="5702294"/>
              <a:ext cx="972000" cy="553932"/>
            </a:xfrm>
            <a:custGeom>
              <a:avLst/>
              <a:gdLst>
                <a:gd name="connsiteX0" fmla="*/ 0 w 2000302"/>
                <a:gd name="connsiteY0" fmla="*/ 200035 h 1200186"/>
                <a:gd name="connsiteX1" fmla="*/ 200035 w 2000302"/>
                <a:gd name="connsiteY1" fmla="*/ 0 h 1200186"/>
                <a:gd name="connsiteX2" fmla="*/ 1800267 w 2000302"/>
                <a:gd name="connsiteY2" fmla="*/ 0 h 1200186"/>
                <a:gd name="connsiteX3" fmla="*/ 2000302 w 2000302"/>
                <a:gd name="connsiteY3" fmla="*/ 200035 h 1200186"/>
                <a:gd name="connsiteX4" fmla="*/ 2000302 w 2000302"/>
                <a:gd name="connsiteY4" fmla="*/ 1000151 h 1200186"/>
                <a:gd name="connsiteX5" fmla="*/ 1800267 w 2000302"/>
                <a:gd name="connsiteY5" fmla="*/ 1200186 h 1200186"/>
                <a:gd name="connsiteX6" fmla="*/ 200035 w 2000302"/>
                <a:gd name="connsiteY6" fmla="*/ 1200186 h 1200186"/>
                <a:gd name="connsiteX7" fmla="*/ 0 w 2000302"/>
                <a:gd name="connsiteY7" fmla="*/ 1000151 h 1200186"/>
                <a:gd name="connsiteX8" fmla="*/ 0 w 2000302"/>
                <a:gd name="connsiteY8" fmla="*/ 200035 h 120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302" h="1200186">
                  <a:moveTo>
                    <a:pt x="0" y="200035"/>
                  </a:moveTo>
                  <a:cubicBezTo>
                    <a:pt x="0" y="89559"/>
                    <a:pt x="89559" y="0"/>
                    <a:pt x="200035" y="0"/>
                  </a:cubicBezTo>
                  <a:lnTo>
                    <a:pt x="1800267" y="0"/>
                  </a:lnTo>
                  <a:cubicBezTo>
                    <a:pt x="1910743" y="0"/>
                    <a:pt x="2000302" y="89559"/>
                    <a:pt x="2000302" y="200035"/>
                  </a:cubicBezTo>
                  <a:lnTo>
                    <a:pt x="2000302" y="1000151"/>
                  </a:lnTo>
                  <a:cubicBezTo>
                    <a:pt x="2000302" y="1110627"/>
                    <a:pt x="1910743" y="1200186"/>
                    <a:pt x="1800267" y="1200186"/>
                  </a:cubicBezTo>
                  <a:lnTo>
                    <a:pt x="200035" y="1200186"/>
                  </a:lnTo>
                  <a:cubicBezTo>
                    <a:pt x="89559" y="1200186"/>
                    <a:pt x="0" y="1110627"/>
                    <a:pt x="0" y="1000151"/>
                  </a:cubicBezTo>
                  <a:lnTo>
                    <a:pt x="0" y="200035"/>
                  </a:lnTo>
                  <a:close/>
                </a:path>
              </a:pathLst>
            </a:custGeom>
            <a:solidFill>
              <a:srgbClr val="D4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08" tIns="104308" rIns="104308" bIns="10430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b="1" kern="1200" dirty="0"/>
                <a:t>Group dynamics</a:t>
              </a:r>
            </a:p>
          </p:txBody>
        </p:sp>
        <p:pic>
          <p:nvPicPr>
            <p:cNvPr id="19" name="Picture 2" descr="Warning sign">
              <a:extLst>
                <a:ext uri="{FF2B5EF4-FFF2-40B4-BE49-F238E27FC236}">
                  <a16:creationId xmlns:a16="http://schemas.microsoft.com/office/drawing/2014/main" id="{F164DBFE-BDC9-4B5F-2AC0-DA5F05257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402" y="4730768"/>
              <a:ext cx="963895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E62F9022-99F3-3526-7B2B-F361163C3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247378"/>
              </p:ext>
            </p:extLst>
          </p:nvPr>
        </p:nvGraphicFramePr>
        <p:xfrm>
          <a:off x="5354634" y="2509137"/>
          <a:ext cx="3492000" cy="3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0" name="Picture 29" descr="Road barrier ">
            <a:extLst>
              <a:ext uri="{FF2B5EF4-FFF2-40B4-BE49-F238E27FC236}">
                <a16:creationId xmlns:a16="http://schemas.microsoft.com/office/drawing/2014/main" id="{28233FA2-999B-BAFD-AE60-1128B41395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42336" y="1465055"/>
            <a:ext cx="2736000" cy="13746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59572AB-B660-0F4F-8566-957D458CB2FD}"/>
              </a:ext>
            </a:extLst>
          </p:cNvPr>
          <p:cNvSpPr txBox="1"/>
          <p:nvPr/>
        </p:nvSpPr>
        <p:spPr>
          <a:xfrm>
            <a:off x="3292720" y="1144075"/>
            <a:ext cx="3331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57575"/>
                </a:solidFill>
              </a:rPr>
              <a:t>3. Factors inhibiting successful groupwork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1868A3-0D47-F086-A9C2-31DE12C4CE3B}"/>
              </a:ext>
            </a:extLst>
          </p:cNvPr>
          <p:cNvSpPr txBox="1"/>
          <p:nvPr/>
        </p:nvSpPr>
        <p:spPr>
          <a:xfrm>
            <a:off x="3553048" y="2026422"/>
            <a:ext cx="2322880" cy="507831"/>
          </a:xfrm>
          <a:prstGeom prst="rect">
            <a:avLst/>
          </a:prstGeom>
          <a:solidFill>
            <a:schemeClr val="bg1"/>
          </a:solidFill>
          <a:ln>
            <a:solidFill>
              <a:srgbClr val="CFD0D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srgbClr val="D40000"/>
                </a:solidFill>
              </a:rPr>
              <a:t>Included low motivation, poor attendance, non contribution, taking over, disorganised, unbalanced skills set, siloed working.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A05CEA-481B-A390-237F-7E471E744945}"/>
              </a:ext>
            </a:extLst>
          </p:cNvPr>
          <p:cNvSpPr txBox="1"/>
          <p:nvPr/>
        </p:nvSpPr>
        <p:spPr>
          <a:xfrm>
            <a:off x="921731" y="811153"/>
            <a:ext cx="1507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97A7"/>
                </a:solidFill>
              </a:rPr>
              <a:t>LITERATURE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998348-37BE-EBFD-C57A-37FF378B1CC5}"/>
              </a:ext>
            </a:extLst>
          </p:cNvPr>
          <p:cNvSpPr txBox="1"/>
          <p:nvPr/>
        </p:nvSpPr>
        <p:spPr>
          <a:xfrm>
            <a:off x="3422465" y="787810"/>
            <a:ext cx="519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97A7"/>
                </a:solidFill>
              </a:rPr>
              <a:t>STUDENT AND RECENT GRADUATE  INTERVIEWS</a:t>
            </a:r>
          </a:p>
        </p:txBody>
      </p:sp>
      <p:pic>
        <p:nvPicPr>
          <p:cNvPr id="36" name="Picture 2" descr="Free vector graphics of Smartphone">
            <a:extLst>
              <a:ext uri="{FF2B5EF4-FFF2-40B4-BE49-F238E27FC236}">
                <a16:creationId xmlns:a16="http://schemas.microsoft.com/office/drawing/2014/main" id="{CF50271D-BF74-FFB4-A93D-F4DCFFA8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73" y="3344753"/>
            <a:ext cx="933945" cy="150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1E906C3-B666-65A7-D4EB-8B27958FF35F}"/>
              </a:ext>
            </a:extLst>
          </p:cNvPr>
          <p:cNvSpPr txBox="1"/>
          <p:nvPr/>
        </p:nvSpPr>
        <p:spPr>
          <a:xfrm>
            <a:off x="6197184" y="2131117"/>
            <a:ext cx="264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57575"/>
                </a:solidFill>
              </a:rPr>
              <a:t>4. Social media enablers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0C04DD-0CFE-3238-5F63-F05B92E65B2C}"/>
              </a:ext>
            </a:extLst>
          </p:cNvPr>
          <p:cNvSpPr txBox="1"/>
          <p:nvPr/>
        </p:nvSpPr>
        <p:spPr>
          <a:xfrm>
            <a:off x="3294880" y="3005353"/>
            <a:ext cx="1808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57575"/>
                </a:solidFill>
              </a:rPr>
              <a:t>5. Social media used</a:t>
            </a:r>
          </a:p>
        </p:txBody>
      </p:sp>
      <p:pic>
        <p:nvPicPr>
          <p:cNvPr id="39" name="Picture 10" descr="Logo for Discord, depicting an icon resembling a game controller">
            <a:extLst>
              <a:ext uri="{FF2B5EF4-FFF2-40B4-BE49-F238E27FC236}">
                <a16:creationId xmlns:a16="http://schemas.microsoft.com/office/drawing/2014/main" id="{1C2F6D11-DC1D-8CF6-A4C0-387E7E62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6" y="4487827"/>
            <a:ext cx="720000" cy="1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Snapchat logo">
            <a:extLst>
              <a:ext uri="{FF2B5EF4-FFF2-40B4-BE49-F238E27FC236}">
                <a16:creationId xmlns:a16="http://schemas.microsoft.com/office/drawing/2014/main" id="{E9DD464F-09CC-0EAF-D22B-06399CD52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70" y="414702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WhatsApp logo">
            <a:extLst>
              <a:ext uri="{FF2B5EF4-FFF2-40B4-BE49-F238E27FC236}">
                <a16:creationId xmlns:a16="http://schemas.microsoft.com/office/drawing/2014/main" id="{C23C7A94-DEBC-6FEB-4935-BAD2780F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25" y="3481468"/>
            <a:ext cx="324000" cy="3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Facebook messenger logo">
            <a:extLst>
              <a:ext uri="{FF2B5EF4-FFF2-40B4-BE49-F238E27FC236}">
                <a16:creationId xmlns:a16="http://schemas.microsoft.com/office/drawing/2014/main" id="{F56CDFE7-CB18-29CA-2C79-5B1FCC9F1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26" y="370564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Blue Chat logo – Apps on Google Play">
            <a:extLst>
              <a:ext uri="{FF2B5EF4-FFF2-40B4-BE49-F238E27FC236}">
                <a16:creationId xmlns:a16="http://schemas.microsoft.com/office/drawing/2014/main" id="{EACE6026-3812-5B13-E259-E1635CE3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32" y="3828877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Facetime logo - iPhone">
            <a:extLst>
              <a:ext uri="{FF2B5EF4-FFF2-40B4-BE49-F238E27FC236}">
                <a16:creationId xmlns:a16="http://schemas.microsoft.com/office/drawing/2014/main" id="{AC125398-6BD6-F261-D057-6B13A7F6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92" y="4108195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350AA74-6109-0C02-90F1-9B8B9CF7AB65}"/>
              </a:ext>
            </a:extLst>
          </p:cNvPr>
          <p:cNvSpPr txBox="1"/>
          <p:nvPr/>
        </p:nvSpPr>
        <p:spPr>
          <a:xfrm>
            <a:off x="3292720" y="4895557"/>
            <a:ext cx="239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57575"/>
                </a:solidFill>
              </a:rPr>
              <a:t>6. Key life skills developed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474C91-29DD-0997-107F-0A631FD6D591}"/>
              </a:ext>
            </a:extLst>
          </p:cNvPr>
          <p:cNvSpPr/>
          <p:nvPr/>
        </p:nvSpPr>
        <p:spPr>
          <a:xfrm>
            <a:off x="3326846" y="5203334"/>
            <a:ext cx="2283604" cy="562159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/>
              <a:t>Co-operation, communication, empathy, time management and organisational skills</a:t>
            </a:r>
          </a:p>
        </p:txBody>
      </p:sp>
      <p:sp>
        <p:nvSpPr>
          <p:cNvPr id="47" name="Callout: Left Arrow 46">
            <a:extLst>
              <a:ext uri="{FF2B5EF4-FFF2-40B4-BE49-F238E27FC236}">
                <a16:creationId xmlns:a16="http://schemas.microsoft.com/office/drawing/2014/main" id="{CAF6239C-4B81-8973-7AC6-5A339C070313}"/>
              </a:ext>
            </a:extLst>
          </p:cNvPr>
          <p:cNvSpPr/>
          <p:nvPr/>
        </p:nvSpPr>
        <p:spPr>
          <a:xfrm>
            <a:off x="6082318" y="1541562"/>
            <a:ext cx="2649450" cy="51931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116"/>
            </a:avLst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Lack of opportunity to get to know each other before groupwork introduced. Randomly assigned to groups.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41840F-F6CB-10D6-FA29-4F5A0C7E270E}"/>
              </a:ext>
            </a:extLst>
          </p:cNvPr>
          <p:cNvSpPr txBox="1"/>
          <p:nvPr/>
        </p:nvSpPr>
        <p:spPr>
          <a:xfrm>
            <a:off x="4621747" y="1604789"/>
            <a:ext cx="18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40000"/>
                </a:solidFill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A47A2E-948D-7173-7F74-E2B01B25BD7D}"/>
              </a:ext>
            </a:extLst>
          </p:cNvPr>
          <p:cNvSpPr txBox="1"/>
          <p:nvPr/>
        </p:nvSpPr>
        <p:spPr>
          <a:xfrm>
            <a:off x="3073040" y="2634675"/>
            <a:ext cx="324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D40000"/>
                </a:solidFill>
              </a:rPr>
              <a:t>+ a diverse student body +</a:t>
            </a:r>
            <a:br>
              <a:rPr lang="en-GB" sz="900" b="1" dirty="0">
                <a:solidFill>
                  <a:srgbClr val="D40000"/>
                </a:solidFill>
              </a:rPr>
            </a:br>
            <a:r>
              <a:rPr lang="en-GB" sz="900" b="1" dirty="0">
                <a:solidFill>
                  <a:srgbClr val="D40000"/>
                </a:solidFill>
              </a:rPr>
              <a:t>+ caring responsibilities, commuter students, part-time work 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08DE6-A3ED-EB48-7C62-C5E5321CF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74199" y="3489193"/>
            <a:ext cx="900000" cy="900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19BCFC1-4CC0-40D9-841F-84B665958E58}"/>
              </a:ext>
            </a:extLst>
          </p:cNvPr>
          <p:cNvSpPr txBox="1"/>
          <p:nvPr/>
        </p:nvSpPr>
        <p:spPr>
          <a:xfrm>
            <a:off x="7703777" y="2409109"/>
            <a:ext cx="10504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Choice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work synchronously or asynchronously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3C536-768A-87FC-0D8D-AC733BDF390F}"/>
              </a:ext>
            </a:extLst>
          </p:cNvPr>
          <p:cNvSpPr txBox="1"/>
          <p:nvPr/>
        </p:nvSpPr>
        <p:spPr>
          <a:xfrm>
            <a:off x="4289841" y="3304700"/>
            <a:ext cx="1105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97A7"/>
                </a:solidFill>
              </a:rPr>
              <a:t>Use of emoticons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47BE9A-8B14-BCBC-7916-EA959F77C80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71823" y="4435028"/>
            <a:ext cx="324000" cy="28944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FD6EDB3-A7A9-6970-BE58-2FDB1C08C602}"/>
              </a:ext>
            </a:extLst>
          </p:cNvPr>
          <p:cNvSpPr txBox="1"/>
          <p:nvPr/>
        </p:nvSpPr>
        <p:spPr>
          <a:xfrm>
            <a:off x="4695823" y="4389193"/>
            <a:ext cx="87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097A7"/>
                </a:solidFill>
              </a:rPr>
              <a:t>Shared workspace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5B8D99C-3D30-5167-C6CC-9CB0084EA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7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926"/>
    </mc:Choice>
    <mc:Fallback>
      <p:transition spd="slow" advTm="208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12BEED14A7E4F9DACB66556D25188" ma:contentTypeVersion="16" ma:contentTypeDescription="Create a new document." ma:contentTypeScope="" ma:versionID="8e1b69677ed7067c482b27fd55c1793c">
  <xsd:schema xmlns:xsd="http://www.w3.org/2001/XMLSchema" xmlns:xs="http://www.w3.org/2001/XMLSchema" xmlns:p="http://schemas.microsoft.com/office/2006/metadata/properties" xmlns:ns2="054b6d94-e8c4-49da-a979-9242fd65d88a" xmlns:ns3="b2b3b332-7c05-4c9e-ac88-8c84810ea636" xmlns:ns4="90385aca-c051-4920-a543-a58a9099ea41" targetNamespace="http://schemas.microsoft.com/office/2006/metadata/properties" ma:root="true" ma:fieldsID="17659020d50aa8f5e76f89c35cc3e569" ns2:_="" ns3:_="" ns4:_="">
    <xsd:import namespace="054b6d94-e8c4-49da-a979-9242fd65d88a"/>
    <xsd:import namespace="b2b3b332-7c05-4c9e-ac88-8c84810ea636"/>
    <xsd:import namespace="90385aca-c051-4920-a543-a58a9099ea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b6d94-e8c4-49da-a979-9242fd65d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620fc26-8289-4c02-81ef-e580eda0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3b332-7c05-4c9e-ac88-8c84810ea63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da542d6-b093-448f-bee7-e5e5f054a4b1}" ma:internalName="TaxCatchAll" ma:showField="CatchAllData" ma:web="90385aca-c051-4920-a543-a58a9099ea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85aca-c051-4920-a543-a58a9099ea4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4b6d94-e8c4-49da-a979-9242fd65d88a">
      <Terms xmlns="http://schemas.microsoft.com/office/infopath/2007/PartnerControls"/>
    </lcf76f155ced4ddcb4097134ff3c332f>
    <TaxCatchAll xmlns="b2b3b332-7c05-4c9e-ac88-8c84810ea636" xsi:nil="true"/>
  </documentManagement>
</p:properties>
</file>

<file path=customXml/itemProps1.xml><?xml version="1.0" encoding="utf-8"?>
<ds:datastoreItem xmlns:ds="http://schemas.openxmlformats.org/officeDocument/2006/customXml" ds:itemID="{F96530C1-E738-482F-A686-71D5F4AC4D86}"/>
</file>

<file path=customXml/itemProps2.xml><?xml version="1.0" encoding="utf-8"?>
<ds:datastoreItem xmlns:ds="http://schemas.openxmlformats.org/officeDocument/2006/customXml" ds:itemID="{243F28E1-BF22-49A4-ADE2-8BBE82F6F5CE}"/>
</file>

<file path=customXml/itemProps3.xml><?xml version="1.0" encoding="utf-8"?>
<ds:datastoreItem xmlns:ds="http://schemas.openxmlformats.org/officeDocument/2006/customXml" ds:itemID="{0C2F1B3A-C9E4-463A-A215-934FF2FC48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2535</TotalTime>
  <Words>231</Words>
  <Application>Microsoft Office PowerPoint</Application>
  <PresentationFormat>On-screen Show (4:3)</PresentationFormat>
  <Paragraphs>44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Beckingham, Sue</dc:creator>
  <cp:lastModifiedBy>Beckingham, Sue</cp:lastModifiedBy>
  <cp:revision>22</cp:revision>
  <dcterms:created xsi:type="dcterms:W3CDTF">2022-08-17T20:08:56Z</dcterms:created>
  <dcterms:modified xsi:type="dcterms:W3CDTF">2022-08-26T14:09:46Z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0x0101004F212BEED14A7E4F9DACB66556D25188</vt:lpwstr>
  </property>
</Properties>
</file>